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71C49-0304-BE02-E374-086929FF8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F2FBE7-0B3D-6A6E-A678-F5BE1F3FE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D0CEA0-1870-C637-6541-83F572A1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308-80AD-4D1E-9B3A-30EA27F0B987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0BFC08-970C-C1B8-FC41-409DF220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D9EBEC-8C65-2F96-538C-18A47A5C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C612-373D-42DE-AAC7-430166BD3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31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A9C44-BA0E-0C4A-6C12-A6351333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CDD381-53CB-921B-E844-08246495B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02E06C-C46F-96D0-39C3-9420417F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308-80AD-4D1E-9B3A-30EA27F0B987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E4AE62-F6F7-1F8D-09F3-BE194C681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46E272-AA28-D878-24C7-87485FF7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C612-373D-42DE-AAC7-430166BD3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070725-B69F-91D9-916E-0ED219F57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5322B6-C9AD-92BA-5CF1-1267B7625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B8FF99-8346-C475-405C-33D2E2B1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308-80AD-4D1E-9B3A-30EA27F0B987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16F405-3B70-19DD-8A1C-C691AEFD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31781E-F45B-0A29-BF4F-48F8D01B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C612-373D-42DE-AAC7-430166BD3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76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A16E0-A3EA-2EC2-C3CD-0F8D2685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6E1C8A-4F7A-69D2-1034-DA4A9612C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A241B-4EBB-410C-18DA-D4D4BD66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308-80AD-4D1E-9B3A-30EA27F0B987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BA0809-AD56-4FE4-28A6-35E83406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B73EBC-A794-6F37-2B11-B516E56F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C612-373D-42DE-AAC7-430166BD3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5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B2AE6-EECE-1D2E-F317-1AC76CD9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9C306A-7FE5-BE07-CF0B-6FF310BAB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D260B0-0317-BEBC-0528-430568D1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308-80AD-4D1E-9B3A-30EA27F0B987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778E28-69F6-876B-FC71-1F429B9A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117B55-497A-9107-0D9A-197237F1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C612-373D-42DE-AAC7-430166BD3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68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1C4A5-9CF7-467A-F436-F4D6F24A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FF1181-2C05-22E8-851F-0A69D77EE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3F83F0-3386-11AC-5439-4BDF9FD61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EB418E-1E02-E13B-C3C9-DFB61200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308-80AD-4D1E-9B3A-30EA27F0B987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CC54FE-FD42-0FFE-A2BA-87CE746D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B15894-789A-344F-C5A7-53FC59E4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C612-373D-42DE-AAC7-430166BD3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17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E5EA3-FE3B-39ED-0B3F-887F66907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8DAC34-8237-0C50-18AE-3FE398D70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231B93-5F56-C40E-67B0-BDE2F1B84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2BEA1C1-DA91-9D2A-F08B-A4E5FCB12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D6579E-ED76-B58D-C22B-CF13368F0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62702D-9EC6-E897-F862-9F5376C3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308-80AD-4D1E-9B3A-30EA27F0B987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1128F15-3A51-05CB-D5E8-00E29E56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6E2EE0-79D7-9EFB-AA4C-9F95CA51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C612-373D-42DE-AAC7-430166BD3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0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69642-9C06-ABA4-CE6B-EC8F58C7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FFACCB3-24EA-A749-A09D-E6E8EA99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308-80AD-4D1E-9B3A-30EA27F0B987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AA5DA4-6D07-F8AD-FEA9-CCF79279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157EF1-0A30-365D-B8C5-1D3915A4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C612-373D-42DE-AAC7-430166BD3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75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0D841C3-3634-CC74-BA0B-E5A202B6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308-80AD-4D1E-9B3A-30EA27F0B987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EACF9F-CE71-1E56-22AB-90177F0E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D9A9D2-CEF2-C04E-6729-0E388026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C612-373D-42DE-AAC7-430166BD3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06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92BD7-FBDA-CC4F-949C-3A29C505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4078CF-173B-50F3-66EC-FA3F21AB5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AFA599-D581-F2DE-2358-FB89FB8C4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1EFF00-8669-D14A-4DF8-001DE9F2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308-80AD-4D1E-9B3A-30EA27F0B987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8B2CD3-0B40-3AEB-AB40-ECF49597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539AD8-F311-34BC-AD5C-5ABBB0D1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C612-373D-42DE-AAC7-430166BD3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46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EEE63-6869-7691-557F-C0276795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270A9B7-EE2E-5F4F-A2D9-F46135E35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34E2BA-BCCB-91BE-FECB-B1CB19A44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9BDD7D-63CC-8BE7-055F-1E825903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0308-80AD-4D1E-9B3A-30EA27F0B987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E2E29E-6C46-80FC-F7A0-27645FA4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955A01-70C1-01E0-125A-48FE849E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C612-373D-42DE-AAC7-430166BD3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64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666E5B-1504-8EDA-D7C2-9DAF1B5E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E876D3-A442-247F-3BEA-4F7D901D4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E22B0A-590C-C669-9478-EFCE6790C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250308-80AD-4D1E-9B3A-30EA27F0B987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FC089F-C7D9-30F2-F2DE-1891F5411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364E8F-ED15-1C81-A52A-5F244F638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76C612-373D-42DE-AAC7-430166BD3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82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7C70F-106A-59CE-2F38-05A6521D0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F793F9-6274-C429-D2D0-BBA7BB034F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exemplo GIT – 2SIPF</a:t>
            </a:r>
          </a:p>
        </p:txBody>
      </p:sp>
    </p:spTree>
    <p:extLst>
      <p:ext uri="{BB962C8B-B14F-4D97-AF65-F5344CB8AC3E}">
        <p14:creationId xmlns:p14="http://schemas.microsoft.com/office/powerpoint/2010/main" val="17227048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PITCH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YASMIN CAREN CRISTINO MIGUEZ</dc:creator>
  <cp:lastModifiedBy>YASMIN CAREN CRISTINO MIGUEZ</cp:lastModifiedBy>
  <cp:revision>1</cp:revision>
  <dcterms:created xsi:type="dcterms:W3CDTF">2024-04-11T14:08:29Z</dcterms:created>
  <dcterms:modified xsi:type="dcterms:W3CDTF">2024-04-11T14:09:03Z</dcterms:modified>
</cp:coreProperties>
</file>