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58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5A61-FAC9-447E-B89F-D341C787E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D2844-99EF-495B-81C6-5511E08D8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696FC-850C-48A6-99F1-107D6FAB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C4F7-F002-4A5F-A102-526A06C4DB01}" type="datetimeFigureOut">
              <a:rPr lang="en-ID" smtClean="0"/>
              <a:t>02/01/2024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318C-0DB7-4CBE-B60A-E1FF2B04F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72956-8FAB-4D2E-B826-D546216E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BAF4-114C-438D-A6D0-E5160A0610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8231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746F-E2DA-4C59-86A2-E5165335B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616AB-DBDA-4067-88EF-5E2E54F60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60BA9-C157-4583-B320-B8DAD1EF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C4F7-F002-4A5F-A102-526A06C4DB01}" type="datetimeFigureOut">
              <a:rPr lang="en-ID" smtClean="0"/>
              <a:t>02/01/2024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6CC4-C6F4-4AA5-9BA1-D9775ED1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F0FCF-E2F6-4AC7-9985-40BDDA70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BAF4-114C-438D-A6D0-E5160A0610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811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9FAFF-646C-44EE-9768-F0EDC3924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949BE-65C6-4BE5-B4AC-2A2C1648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B3E7-71C7-41C9-B661-EC6DA10D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C4F7-F002-4A5F-A102-526A06C4DB01}" type="datetimeFigureOut">
              <a:rPr lang="en-ID" smtClean="0"/>
              <a:t>02/01/2024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A2A66-7DDE-49A3-B94F-D755AF4B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9DEF-C3A1-41F8-8807-06EC9D693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BAF4-114C-438D-A6D0-E5160A0610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8877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785E-C1FD-4A8B-A557-80F86433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0692-393A-4E53-9366-32AA88097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7A526-BA45-4705-A602-394B7125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C4F7-F002-4A5F-A102-526A06C4DB01}" type="datetimeFigureOut">
              <a:rPr lang="en-ID" smtClean="0"/>
              <a:t>02/01/2024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CCE69-C026-42FE-8F4D-977885B2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7C799-728E-461B-B5F3-714D6A76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BAF4-114C-438D-A6D0-E5160A0610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179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885C1-772D-409C-B279-A0A80436D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F20F2-9B6C-43F1-A265-97606A71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77F04-E38C-4F2C-BB7C-3309A911A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C4F7-F002-4A5F-A102-526A06C4DB01}" type="datetimeFigureOut">
              <a:rPr lang="en-ID" smtClean="0"/>
              <a:t>02/01/2024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D90D7-785E-48AE-BD17-BA2B6DD7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B070A-0C19-4518-8010-70B9EC9B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BAF4-114C-438D-A6D0-E5160A0610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720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15A8-57AD-4C4E-93CF-77740D3B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C1B2F-B2C7-42DE-8A80-300F47DFA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9DA93-6494-4284-BDFB-645887241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5AF88-E406-47CE-B816-BBDFF03E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C4F7-F002-4A5F-A102-526A06C4DB01}" type="datetimeFigureOut">
              <a:rPr lang="en-ID" smtClean="0"/>
              <a:t>02/01/2024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9A450-0F56-4A7A-AF08-762CE4A4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4B4A5-0D97-491B-88AA-3F00DEE0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BAF4-114C-438D-A6D0-E5160A0610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682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0F21-0A21-416D-A354-65F160AB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4B631-D47F-403D-B128-6BB1D5125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5579C-EF01-4034-9E3F-1B134650D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E09AA-C5F3-40DA-9649-F6A46FAF3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45E10-69CB-46BC-A49E-2486C7C525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FDE94-6FB6-4598-A143-473CE2D7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C4F7-F002-4A5F-A102-526A06C4DB01}" type="datetimeFigureOut">
              <a:rPr lang="en-ID" smtClean="0"/>
              <a:t>02/01/2024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91627-8330-4513-85A4-7962C202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ADC24-E172-4147-AA43-8FED1A75B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BAF4-114C-438D-A6D0-E5160A0610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199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5C00-B3A0-4516-B392-8744FA42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B9483-59DC-4413-B004-B2B036E3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C4F7-F002-4A5F-A102-526A06C4DB01}" type="datetimeFigureOut">
              <a:rPr lang="en-ID" smtClean="0"/>
              <a:t>02/01/2024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20C61-98A1-4F05-B246-F16E82BE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2BA63-0790-42DD-8D0D-4F2E10EB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BAF4-114C-438D-A6D0-E5160A0610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84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16FE4-4B98-4FFD-AAFE-48552CA2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C4F7-F002-4A5F-A102-526A06C4DB01}" type="datetimeFigureOut">
              <a:rPr lang="en-ID" smtClean="0"/>
              <a:t>02/01/2024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4334C-31F8-4067-A4A6-808136CF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8700A-3A91-49C0-A322-31107EEC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BAF4-114C-438D-A6D0-E5160A0610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868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3D84-3C8F-46E0-A3C8-3644D8D9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C5255-7CBE-4F57-8831-95873BEE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3CF29-BA7C-485B-BA9C-E8C430C95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0E10F-D816-4715-B2F2-A3B69F8F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C4F7-F002-4A5F-A102-526A06C4DB01}" type="datetimeFigureOut">
              <a:rPr lang="en-ID" smtClean="0"/>
              <a:t>02/01/2024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045FD-216A-4482-B0B6-06025C67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55483-F5FD-4307-974D-02B48466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BAF4-114C-438D-A6D0-E5160A0610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198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DE2F-DEA0-45DD-8C36-D82B3C64F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DC335-73A6-4B80-92FD-86F6E6B4E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CC0CA-B64A-4997-952E-9D5748F28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8B264-44C2-4D93-971E-19ACC7AD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C4F7-F002-4A5F-A102-526A06C4DB01}" type="datetimeFigureOut">
              <a:rPr lang="en-ID" smtClean="0"/>
              <a:t>02/01/2024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99BCE-E0EE-4197-BE01-77E66CF0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60B4F-2C61-4322-B18D-D04C2FD1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BBAF4-114C-438D-A6D0-E5160A0610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274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46789-6698-49C5-827B-C52FF03B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DE20D-FD6D-4270-BB68-D366B0428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CA000-0B21-4A87-A5F7-15E5AF0B4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6C4F7-F002-4A5F-A102-526A06C4DB01}" type="datetimeFigureOut">
              <a:rPr lang="en-ID" smtClean="0"/>
              <a:t>02/01/2024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CCA37-F0A7-484A-B920-24DCFF2581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8258C-D784-46A0-9DDD-1F98EA62AF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BBAF4-114C-438D-A6D0-E5160A0610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1151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81E8-EC09-46C4-88E4-1E68AB6971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Ini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/>
              <a:t>rahasia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B1824-1F2D-4289-9555-8DDCA94D9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889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Ini pesan rahasia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 pesan rahasia</dc:title>
  <dc:creator>Yasmin Nadhifa Umayro</dc:creator>
  <cp:lastModifiedBy>Yasmin Nadhifa Umayro</cp:lastModifiedBy>
  <cp:revision>1</cp:revision>
  <dcterms:created xsi:type="dcterms:W3CDTF">2024-01-02T07:27:09Z</dcterms:created>
  <dcterms:modified xsi:type="dcterms:W3CDTF">2024-01-02T07:27:15Z</dcterms:modified>
</cp:coreProperties>
</file>