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10F6C-1D41-4F21-B960-6D5B81A83C48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D7DC66-9757-439B-8E5B-4290E1E0121B}">
      <dgm:prSet phldrT="[Text]" custT="1"/>
      <dgm:spPr/>
      <dgm:t>
        <a:bodyPr/>
        <a:lstStyle/>
        <a:p>
          <a:r>
            <a:rPr lang="en-US" sz="2800" dirty="0"/>
            <a:t>Data Collection</a:t>
          </a:r>
        </a:p>
      </dgm:t>
    </dgm:pt>
    <dgm:pt modelId="{7E308CFD-5AA1-43B4-A3DE-6EE8DC2474A6}" type="parTrans" cxnId="{B0C2ABB3-2396-4909-A981-87E3A6F3CF47}">
      <dgm:prSet/>
      <dgm:spPr/>
      <dgm:t>
        <a:bodyPr/>
        <a:lstStyle/>
        <a:p>
          <a:endParaRPr lang="en-US"/>
        </a:p>
      </dgm:t>
    </dgm:pt>
    <dgm:pt modelId="{DBA99C51-021D-472A-9567-EFEF36E57E91}" type="sibTrans" cxnId="{B0C2ABB3-2396-4909-A981-87E3A6F3CF47}">
      <dgm:prSet/>
      <dgm:spPr/>
      <dgm:t>
        <a:bodyPr/>
        <a:lstStyle/>
        <a:p>
          <a:endParaRPr lang="en-US"/>
        </a:p>
      </dgm:t>
    </dgm:pt>
    <dgm:pt modelId="{8A94CFCE-09F6-4221-8564-364551D51C27}">
      <dgm:prSet phldrT="[Text]"/>
      <dgm:spPr/>
      <dgm:t>
        <a:bodyPr/>
        <a:lstStyle/>
        <a:p>
          <a:r>
            <a:rPr lang="en-US" dirty="0"/>
            <a:t>Use Foursquare API to collect location information</a:t>
          </a:r>
        </a:p>
      </dgm:t>
    </dgm:pt>
    <dgm:pt modelId="{F721DD1E-4673-498B-8E3C-8D6A19BAEAAC}" type="parTrans" cxnId="{567051D6-EC64-422E-83D0-D77FF29F6F86}">
      <dgm:prSet/>
      <dgm:spPr/>
      <dgm:t>
        <a:bodyPr/>
        <a:lstStyle/>
        <a:p>
          <a:endParaRPr lang="en-US"/>
        </a:p>
      </dgm:t>
    </dgm:pt>
    <dgm:pt modelId="{C961F063-0CC0-482D-AC8C-261E4A539526}" type="sibTrans" cxnId="{567051D6-EC64-422E-83D0-D77FF29F6F86}">
      <dgm:prSet/>
      <dgm:spPr/>
      <dgm:t>
        <a:bodyPr/>
        <a:lstStyle/>
        <a:p>
          <a:endParaRPr lang="en-US"/>
        </a:p>
      </dgm:t>
    </dgm:pt>
    <dgm:pt modelId="{061D255C-24E9-4E81-A949-4CD41B72EEDB}">
      <dgm:prSet phldrT="[Text]" custT="1"/>
      <dgm:spPr/>
      <dgm:t>
        <a:bodyPr/>
        <a:lstStyle/>
        <a:p>
          <a:r>
            <a:rPr lang="en-US" sz="2800" dirty="0"/>
            <a:t>Data Pre-processing</a:t>
          </a:r>
        </a:p>
      </dgm:t>
    </dgm:pt>
    <dgm:pt modelId="{40773EEB-6699-4E7C-9CBF-B0CD8C8C46C7}" type="parTrans" cxnId="{8A5DC7C2-41BD-4683-89E6-01AD49A1E136}">
      <dgm:prSet/>
      <dgm:spPr/>
      <dgm:t>
        <a:bodyPr/>
        <a:lstStyle/>
        <a:p>
          <a:endParaRPr lang="en-US"/>
        </a:p>
      </dgm:t>
    </dgm:pt>
    <dgm:pt modelId="{B561BF67-7AE2-4EA0-A052-946389CA02CA}" type="sibTrans" cxnId="{8A5DC7C2-41BD-4683-89E6-01AD49A1E136}">
      <dgm:prSet/>
      <dgm:spPr/>
      <dgm:t>
        <a:bodyPr/>
        <a:lstStyle/>
        <a:p>
          <a:endParaRPr lang="en-US"/>
        </a:p>
      </dgm:t>
    </dgm:pt>
    <dgm:pt modelId="{47B833B0-E3E8-4999-8120-9148139EB8CD}">
      <dgm:prSet phldrT="[Text]"/>
      <dgm:spPr/>
      <dgm:t>
        <a:bodyPr/>
        <a:lstStyle/>
        <a:p>
          <a:r>
            <a:rPr lang="en-US" dirty="0"/>
            <a:t>Generate a data frame that  consists of the necessary information only</a:t>
          </a:r>
        </a:p>
      </dgm:t>
    </dgm:pt>
    <dgm:pt modelId="{5BB58757-5EC3-40C0-8D0B-D28D0ED1D9D8}" type="parTrans" cxnId="{2F014911-045F-4C06-BC93-5728DF7F5511}">
      <dgm:prSet/>
      <dgm:spPr/>
      <dgm:t>
        <a:bodyPr/>
        <a:lstStyle/>
        <a:p>
          <a:endParaRPr lang="en-US"/>
        </a:p>
      </dgm:t>
    </dgm:pt>
    <dgm:pt modelId="{596BF8B7-921D-4292-90C1-CA07BE3A79C2}" type="sibTrans" cxnId="{2F014911-045F-4C06-BC93-5728DF7F5511}">
      <dgm:prSet/>
      <dgm:spPr/>
      <dgm:t>
        <a:bodyPr/>
        <a:lstStyle/>
        <a:p>
          <a:endParaRPr lang="en-US"/>
        </a:p>
      </dgm:t>
    </dgm:pt>
    <dgm:pt modelId="{CA660EA2-39D6-48CE-9F7B-DE82208B9CBE}">
      <dgm:prSet phldrT="[Text]" custT="1"/>
      <dgm:spPr/>
      <dgm:t>
        <a:bodyPr/>
        <a:lstStyle/>
        <a:p>
          <a:r>
            <a:rPr lang="en-US" sz="2800" dirty="0"/>
            <a:t>Cluster the dataset</a:t>
          </a:r>
        </a:p>
      </dgm:t>
    </dgm:pt>
    <dgm:pt modelId="{7041B1D6-487C-4882-A41C-0CEB47AEEE63}" type="parTrans" cxnId="{0825E16F-D1BB-486E-AE1A-CA3D9EFD750E}">
      <dgm:prSet/>
      <dgm:spPr/>
      <dgm:t>
        <a:bodyPr/>
        <a:lstStyle/>
        <a:p>
          <a:endParaRPr lang="en-US"/>
        </a:p>
      </dgm:t>
    </dgm:pt>
    <dgm:pt modelId="{130D8DB2-EDE3-48B9-B2B7-502E34C3F7BE}" type="sibTrans" cxnId="{0825E16F-D1BB-486E-AE1A-CA3D9EFD750E}">
      <dgm:prSet/>
      <dgm:spPr/>
      <dgm:t>
        <a:bodyPr/>
        <a:lstStyle/>
        <a:p>
          <a:endParaRPr lang="en-US"/>
        </a:p>
      </dgm:t>
    </dgm:pt>
    <dgm:pt modelId="{5364CEF4-A884-41A1-8509-6FFA2546D1D4}">
      <dgm:prSet phldrT="[Text]"/>
      <dgm:spPr/>
      <dgm:t>
        <a:bodyPr/>
        <a:lstStyle/>
        <a:p>
          <a:r>
            <a:rPr lang="en-US" dirty="0"/>
            <a:t>Use K-Means Clustering approach</a:t>
          </a:r>
        </a:p>
      </dgm:t>
    </dgm:pt>
    <dgm:pt modelId="{93744F2F-478F-473A-8E33-D170708F078A}" type="parTrans" cxnId="{44C65872-F2E9-488B-BB95-42D91607DC72}">
      <dgm:prSet/>
      <dgm:spPr/>
      <dgm:t>
        <a:bodyPr/>
        <a:lstStyle/>
        <a:p>
          <a:endParaRPr lang="en-US"/>
        </a:p>
      </dgm:t>
    </dgm:pt>
    <dgm:pt modelId="{137990D0-40CB-4098-8FD0-447E319E86DB}" type="sibTrans" cxnId="{44C65872-F2E9-488B-BB95-42D91607DC72}">
      <dgm:prSet/>
      <dgm:spPr/>
      <dgm:t>
        <a:bodyPr/>
        <a:lstStyle/>
        <a:p>
          <a:endParaRPr lang="en-US"/>
        </a:p>
      </dgm:t>
    </dgm:pt>
    <dgm:pt modelId="{3B0309BD-B141-4B12-843D-F9E167E55B67}">
      <dgm:prSet phldrT="[Text]" custT="1"/>
      <dgm:spPr/>
      <dgm:t>
        <a:bodyPr/>
        <a:lstStyle/>
        <a:p>
          <a:r>
            <a:rPr lang="en-US" sz="2800" dirty="0"/>
            <a:t>Map visualization </a:t>
          </a:r>
        </a:p>
      </dgm:t>
    </dgm:pt>
    <dgm:pt modelId="{7DAF2A33-2C3A-4B0B-AE68-C5B24E2744A0}" type="parTrans" cxnId="{BAD1ECDB-B392-43C0-AB80-96D1167C0E11}">
      <dgm:prSet/>
      <dgm:spPr/>
      <dgm:t>
        <a:bodyPr/>
        <a:lstStyle/>
        <a:p>
          <a:endParaRPr lang="en-US"/>
        </a:p>
      </dgm:t>
    </dgm:pt>
    <dgm:pt modelId="{66605FC9-DC5F-4D05-96AA-870DD839904B}" type="sibTrans" cxnId="{BAD1ECDB-B392-43C0-AB80-96D1167C0E11}">
      <dgm:prSet/>
      <dgm:spPr/>
      <dgm:t>
        <a:bodyPr/>
        <a:lstStyle/>
        <a:p>
          <a:endParaRPr lang="en-US"/>
        </a:p>
      </dgm:t>
    </dgm:pt>
    <dgm:pt modelId="{D8B71F81-0627-4A5D-AB6D-9B51C084866B}">
      <dgm:prSet phldrT="[Text]"/>
      <dgm:spPr/>
      <dgm:t>
        <a:bodyPr/>
        <a:lstStyle/>
        <a:p>
          <a:r>
            <a:rPr lang="en-US" dirty="0"/>
            <a:t>Use Folium to visualize the dataset</a:t>
          </a:r>
        </a:p>
      </dgm:t>
    </dgm:pt>
    <dgm:pt modelId="{2916D81B-E25B-4DDB-9991-FE54A309DEA9}" type="parTrans" cxnId="{4DE7FC76-4BAC-4246-B7BA-9DD5BF78F077}">
      <dgm:prSet/>
      <dgm:spPr/>
      <dgm:t>
        <a:bodyPr/>
        <a:lstStyle/>
        <a:p>
          <a:endParaRPr lang="en-US"/>
        </a:p>
      </dgm:t>
    </dgm:pt>
    <dgm:pt modelId="{323B694E-7E67-483D-A947-38AB5E921E2C}" type="sibTrans" cxnId="{4DE7FC76-4BAC-4246-B7BA-9DD5BF78F077}">
      <dgm:prSet/>
      <dgm:spPr/>
      <dgm:t>
        <a:bodyPr/>
        <a:lstStyle/>
        <a:p>
          <a:endParaRPr lang="en-US"/>
        </a:p>
      </dgm:t>
    </dgm:pt>
    <dgm:pt modelId="{E29F8630-4F7C-484A-923C-7D5B8E7E8CBD}" type="pres">
      <dgm:prSet presAssocID="{93E10F6C-1D41-4F21-B960-6D5B81A83C48}" presName="Name0" presStyleCnt="0">
        <dgm:presLayoutVars>
          <dgm:dir/>
          <dgm:animLvl val="lvl"/>
          <dgm:resizeHandles val="exact"/>
        </dgm:presLayoutVars>
      </dgm:prSet>
      <dgm:spPr/>
    </dgm:pt>
    <dgm:pt modelId="{5ECA067F-F1D4-4CE6-84FF-0D82694EBA54}" type="pres">
      <dgm:prSet presAssocID="{3B0309BD-B141-4B12-843D-F9E167E55B67}" presName="boxAndChildren" presStyleCnt="0"/>
      <dgm:spPr/>
    </dgm:pt>
    <dgm:pt modelId="{4F096013-27B0-4CC2-B257-DA3994BDE949}" type="pres">
      <dgm:prSet presAssocID="{3B0309BD-B141-4B12-843D-F9E167E55B67}" presName="parentTextBox" presStyleLbl="node1" presStyleIdx="0" presStyleCnt="4"/>
      <dgm:spPr/>
    </dgm:pt>
    <dgm:pt modelId="{B5FED03F-448E-4626-BC67-E599D8FDD9AA}" type="pres">
      <dgm:prSet presAssocID="{3B0309BD-B141-4B12-843D-F9E167E55B67}" presName="entireBox" presStyleLbl="node1" presStyleIdx="0" presStyleCnt="4"/>
      <dgm:spPr/>
    </dgm:pt>
    <dgm:pt modelId="{4393C310-0121-48CC-8B93-E4EB05E7CD6C}" type="pres">
      <dgm:prSet presAssocID="{3B0309BD-B141-4B12-843D-F9E167E55B67}" presName="descendantBox" presStyleCnt="0"/>
      <dgm:spPr/>
    </dgm:pt>
    <dgm:pt modelId="{D48EE027-39FE-4646-A36C-7225A7C267CB}" type="pres">
      <dgm:prSet presAssocID="{D8B71F81-0627-4A5D-AB6D-9B51C084866B}" presName="childTextBox" presStyleLbl="fgAccFollowNode1" presStyleIdx="0" presStyleCnt="4">
        <dgm:presLayoutVars>
          <dgm:bulletEnabled val="1"/>
        </dgm:presLayoutVars>
      </dgm:prSet>
      <dgm:spPr/>
    </dgm:pt>
    <dgm:pt modelId="{4B156805-5DCA-4E8F-B5CB-9CBD38462C71}" type="pres">
      <dgm:prSet presAssocID="{130D8DB2-EDE3-48B9-B2B7-502E34C3F7BE}" presName="sp" presStyleCnt="0"/>
      <dgm:spPr/>
    </dgm:pt>
    <dgm:pt modelId="{F3EDDB9F-465D-42CE-BBF6-93DFBFBA320C}" type="pres">
      <dgm:prSet presAssocID="{CA660EA2-39D6-48CE-9F7B-DE82208B9CBE}" presName="arrowAndChildren" presStyleCnt="0"/>
      <dgm:spPr/>
    </dgm:pt>
    <dgm:pt modelId="{5A448351-8824-4C83-891C-31D210F24B60}" type="pres">
      <dgm:prSet presAssocID="{CA660EA2-39D6-48CE-9F7B-DE82208B9CBE}" presName="parentTextArrow" presStyleLbl="node1" presStyleIdx="0" presStyleCnt="4"/>
      <dgm:spPr/>
    </dgm:pt>
    <dgm:pt modelId="{7276EBB4-ABB7-4C8E-81BD-2337235B4D58}" type="pres">
      <dgm:prSet presAssocID="{CA660EA2-39D6-48CE-9F7B-DE82208B9CBE}" presName="arrow" presStyleLbl="node1" presStyleIdx="1" presStyleCnt="4"/>
      <dgm:spPr/>
    </dgm:pt>
    <dgm:pt modelId="{FC734B87-9937-4DD0-A626-EE57F70E67ED}" type="pres">
      <dgm:prSet presAssocID="{CA660EA2-39D6-48CE-9F7B-DE82208B9CBE}" presName="descendantArrow" presStyleCnt="0"/>
      <dgm:spPr/>
    </dgm:pt>
    <dgm:pt modelId="{366A77D1-8C65-45AE-AD35-F0123AC449D3}" type="pres">
      <dgm:prSet presAssocID="{5364CEF4-A884-41A1-8509-6FFA2546D1D4}" presName="childTextArrow" presStyleLbl="fgAccFollowNode1" presStyleIdx="1" presStyleCnt="4">
        <dgm:presLayoutVars>
          <dgm:bulletEnabled val="1"/>
        </dgm:presLayoutVars>
      </dgm:prSet>
      <dgm:spPr/>
    </dgm:pt>
    <dgm:pt modelId="{1DD222B7-636C-4640-8B13-4E69D303BA24}" type="pres">
      <dgm:prSet presAssocID="{B561BF67-7AE2-4EA0-A052-946389CA02CA}" presName="sp" presStyleCnt="0"/>
      <dgm:spPr/>
    </dgm:pt>
    <dgm:pt modelId="{0975C787-520A-49AD-BF6A-C72047653841}" type="pres">
      <dgm:prSet presAssocID="{061D255C-24E9-4E81-A949-4CD41B72EEDB}" presName="arrowAndChildren" presStyleCnt="0"/>
      <dgm:spPr/>
    </dgm:pt>
    <dgm:pt modelId="{CD213CFB-2CA0-490D-905E-3F47159A4D56}" type="pres">
      <dgm:prSet presAssocID="{061D255C-24E9-4E81-A949-4CD41B72EEDB}" presName="parentTextArrow" presStyleLbl="node1" presStyleIdx="1" presStyleCnt="4"/>
      <dgm:spPr/>
    </dgm:pt>
    <dgm:pt modelId="{C009AEDF-6F2F-463C-9D10-8CF950725687}" type="pres">
      <dgm:prSet presAssocID="{061D255C-24E9-4E81-A949-4CD41B72EEDB}" presName="arrow" presStyleLbl="node1" presStyleIdx="2" presStyleCnt="4"/>
      <dgm:spPr/>
    </dgm:pt>
    <dgm:pt modelId="{D9842D4A-C32A-4859-BD93-C1239DCB2A2C}" type="pres">
      <dgm:prSet presAssocID="{061D255C-24E9-4E81-A949-4CD41B72EEDB}" presName="descendantArrow" presStyleCnt="0"/>
      <dgm:spPr/>
    </dgm:pt>
    <dgm:pt modelId="{0C95491D-6BB7-4927-9C21-6AE87BDB2AE4}" type="pres">
      <dgm:prSet presAssocID="{47B833B0-E3E8-4999-8120-9148139EB8CD}" presName="childTextArrow" presStyleLbl="fgAccFollowNode1" presStyleIdx="2" presStyleCnt="4">
        <dgm:presLayoutVars>
          <dgm:bulletEnabled val="1"/>
        </dgm:presLayoutVars>
      </dgm:prSet>
      <dgm:spPr/>
    </dgm:pt>
    <dgm:pt modelId="{C50FAEC6-D7B2-400B-A346-18E16A224017}" type="pres">
      <dgm:prSet presAssocID="{DBA99C51-021D-472A-9567-EFEF36E57E91}" presName="sp" presStyleCnt="0"/>
      <dgm:spPr/>
    </dgm:pt>
    <dgm:pt modelId="{AB88604F-23E9-4ED8-BE17-356EE3A69E49}" type="pres">
      <dgm:prSet presAssocID="{4BD7DC66-9757-439B-8E5B-4290E1E0121B}" presName="arrowAndChildren" presStyleCnt="0"/>
      <dgm:spPr/>
    </dgm:pt>
    <dgm:pt modelId="{2F4A86E3-99D7-43F3-ADBC-88760D22791F}" type="pres">
      <dgm:prSet presAssocID="{4BD7DC66-9757-439B-8E5B-4290E1E0121B}" presName="parentTextArrow" presStyleLbl="node1" presStyleIdx="2" presStyleCnt="4"/>
      <dgm:spPr/>
    </dgm:pt>
    <dgm:pt modelId="{E195D540-D257-4E93-84DE-4730153C3899}" type="pres">
      <dgm:prSet presAssocID="{4BD7DC66-9757-439B-8E5B-4290E1E0121B}" presName="arrow" presStyleLbl="node1" presStyleIdx="3" presStyleCnt="4" custLinFactNeighborX="8"/>
      <dgm:spPr/>
    </dgm:pt>
    <dgm:pt modelId="{2AEAB307-C9D8-4FA0-AA8B-56DF2A0E1C84}" type="pres">
      <dgm:prSet presAssocID="{4BD7DC66-9757-439B-8E5B-4290E1E0121B}" presName="descendantArrow" presStyleCnt="0"/>
      <dgm:spPr/>
    </dgm:pt>
    <dgm:pt modelId="{3BCE3708-7C83-4D83-BB34-3C4CA993BA8A}" type="pres">
      <dgm:prSet presAssocID="{8A94CFCE-09F6-4221-8564-364551D51C27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FCA69A04-1ED9-4956-A2D3-6859B8156F97}" type="presOf" srcId="{93E10F6C-1D41-4F21-B960-6D5B81A83C48}" destId="{E29F8630-4F7C-484A-923C-7D5B8E7E8CBD}" srcOrd="0" destOrd="0" presId="urn:microsoft.com/office/officeart/2005/8/layout/process4"/>
    <dgm:cxn modelId="{5FF6F00B-2FBD-431C-8837-586A91B6BC7D}" type="presOf" srcId="{3B0309BD-B141-4B12-843D-F9E167E55B67}" destId="{B5FED03F-448E-4626-BC67-E599D8FDD9AA}" srcOrd="1" destOrd="0" presId="urn:microsoft.com/office/officeart/2005/8/layout/process4"/>
    <dgm:cxn modelId="{2F014911-045F-4C06-BC93-5728DF7F5511}" srcId="{061D255C-24E9-4E81-A949-4CD41B72EEDB}" destId="{47B833B0-E3E8-4999-8120-9148139EB8CD}" srcOrd="0" destOrd="0" parTransId="{5BB58757-5EC3-40C0-8D0B-D28D0ED1D9D8}" sibTransId="{596BF8B7-921D-4292-90C1-CA07BE3A79C2}"/>
    <dgm:cxn modelId="{C04FAD28-5CD3-4C71-8924-0AC76EE1CE9B}" type="presOf" srcId="{D8B71F81-0627-4A5D-AB6D-9B51C084866B}" destId="{D48EE027-39FE-4646-A36C-7225A7C267CB}" srcOrd="0" destOrd="0" presId="urn:microsoft.com/office/officeart/2005/8/layout/process4"/>
    <dgm:cxn modelId="{56F3FA31-CD20-4465-932E-059EF3F59654}" type="presOf" srcId="{5364CEF4-A884-41A1-8509-6FFA2546D1D4}" destId="{366A77D1-8C65-45AE-AD35-F0123AC449D3}" srcOrd="0" destOrd="0" presId="urn:microsoft.com/office/officeart/2005/8/layout/process4"/>
    <dgm:cxn modelId="{86EE5B32-9C22-4552-A043-34A727D62F5F}" type="presOf" srcId="{061D255C-24E9-4E81-A949-4CD41B72EEDB}" destId="{C009AEDF-6F2F-463C-9D10-8CF950725687}" srcOrd="1" destOrd="0" presId="urn:microsoft.com/office/officeart/2005/8/layout/process4"/>
    <dgm:cxn modelId="{0825E16F-D1BB-486E-AE1A-CA3D9EFD750E}" srcId="{93E10F6C-1D41-4F21-B960-6D5B81A83C48}" destId="{CA660EA2-39D6-48CE-9F7B-DE82208B9CBE}" srcOrd="2" destOrd="0" parTransId="{7041B1D6-487C-4882-A41C-0CEB47AEEE63}" sibTransId="{130D8DB2-EDE3-48B9-B2B7-502E34C3F7BE}"/>
    <dgm:cxn modelId="{247C2C70-6298-40EE-8883-AD2A23E2B937}" type="presOf" srcId="{8A94CFCE-09F6-4221-8564-364551D51C27}" destId="{3BCE3708-7C83-4D83-BB34-3C4CA993BA8A}" srcOrd="0" destOrd="0" presId="urn:microsoft.com/office/officeart/2005/8/layout/process4"/>
    <dgm:cxn modelId="{44C65872-F2E9-488B-BB95-42D91607DC72}" srcId="{CA660EA2-39D6-48CE-9F7B-DE82208B9CBE}" destId="{5364CEF4-A884-41A1-8509-6FFA2546D1D4}" srcOrd="0" destOrd="0" parTransId="{93744F2F-478F-473A-8E33-D170708F078A}" sibTransId="{137990D0-40CB-4098-8FD0-447E319E86DB}"/>
    <dgm:cxn modelId="{4DE7FC76-4BAC-4246-B7BA-9DD5BF78F077}" srcId="{3B0309BD-B141-4B12-843D-F9E167E55B67}" destId="{D8B71F81-0627-4A5D-AB6D-9B51C084866B}" srcOrd="0" destOrd="0" parTransId="{2916D81B-E25B-4DDB-9991-FE54A309DEA9}" sibTransId="{323B694E-7E67-483D-A947-38AB5E921E2C}"/>
    <dgm:cxn modelId="{523EA887-7CF6-4CF3-AD2A-77C73701717B}" type="presOf" srcId="{4BD7DC66-9757-439B-8E5B-4290E1E0121B}" destId="{2F4A86E3-99D7-43F3-ADBC-88760D22791F}" srcOrd="0" destOrd="0" presId="urn:microsoft.com/office/officeart/2005/8/layout/process4"/>
    <dgm:cxn modelId="{77EBBD8B-942C-4B97-991E-44E99848F9D9}" type="presOf" srcId="{061D255C-24E9-4E81-A949-4CD41B72EEDB}" destId="{CD213CFB-2CA0-490D-905E-3F47159A4D56}" srcOrd="0" destOrd="0" presId="urn:microsoft.com/office/officeart/2005/8/layout/process4"/>
    <dgm:cxn modelId="{B0C2ABB3-2396-4909-A981-87E3A6F3CF47}" srcId="{93E10F6C-1D41-4F21-B960-6D5B81A83C48}" destId="{4BD7DC66-9757-439B-8E5B-4290E1E0121B}" srcOrd="0" destOrd="0" parTransId="{7E308CFD-5AA1-43B4-A3DE-6EE8DC2474A6}" sibTransId="{DBA99C51-021D-472A-9567-EFEF36E57E91}"/>
    <dgm:cxn modelId="{D62190BF-8BF0-42A5-A44C-6A7F4DD6A3CF}" type="presOf" srcId="{47B833B0-E3E8-4999-8120-9148139EB8CD}" destId="{0C95491D-6BB7-4927-9C21-6AE87BDB2AE4}" srcOrd="0" destOrd="0" presId="urn:microsoft.com/office/officeart/2005/8/layout/process4"/>
    <dgm:cxn modelId="{8A5DC7C2-41BD-4683-89E6-01AD49A1E136}" srcId="{93E10F6C-1D41-4F21-B960-6D5B81A83C48}" destId="{061D255C-24E9-4E81-A949-4CD41B72EEDB}" srcOrd="1" destOrd="0" parTransId="{40773EEB-6699-4E7C-9CBF-B0CD8C8C46C7}" sibTransId="{B561BF67-7AE2-4EA0-A052-946389CA02CA}"/>
    <dgm:cxn modelId="{5DB3E3CD-6C6B-401A-A25F-E4CF2AEA2DD0}" type="presOf" srcId="{4BD7DC66-9757-439B-8E5B-4290E1E0121B}" destId="{E195D540-D257-4E93-84DE-4730153C3899}" srcOrd="1" destOrd="0" presId="urn:microsoft.com/office/officeart/2005/8/layout/process4"/>
    <dgm:cxn modelId="{567051D6-EC64-422E-83D0-D77FF29F6F86}" srcId="{4BD7DC66-9757-439B-8E5B-4290E1E0121B}" destId="{8A94CFCE-09F6-4221-8564-364551D51C27}" srcOrd="0" destOrd="0" parTransId="{F721DD1E-4673-498B-8E3C-8D6A19BAEAAC}" sibTransId="{C961F063-0CC0-482D-AC8C-261E4A539526}"/>
    <dgm:cxn modelId="{BAD1ECDB-B392-43C0-AB80-96D1167C0E11}" srcId="{93E10F6C-1D41-4F21-B960-6D5B81A83C48}" destId="{3B0309BD-B141-4B12-843D-F9E167E55B67}" srcOrd="3" destOrd="0" parTransId="{7DAF2A33-2C3A-4B0B-AE68-C5B24E2744A0}" sibTransId="{66605FC9-DC5F-4D05-96AA-870DD839904B}"/>
    <dgm:cxn modelId="{03DD75E2-1B8D-4043-9EF2-EAD8D3BCFAC5}" type="presOf" srcId="{3B0309BD-B141-4B12-843D-F9E167E55B67}" destId="{4F096013-27B0-4CC2-B257-DA3994BDE949}" srcOrd="0" destOrd="0" presId="urn:microsoft.com/office/officeart/2005/8/layout/process4"/>
    <dgm:cxn modelId="{C58298F2-1A0C-453A-AEFA-B295F9E1BA78}" type="presOf" srcId="{CA660EA2-39D6-48CE-9F7B-DE82208B9CBE}" destId="{7276EBB4-ABB7-4C8E-81BD-2337235B4D58}" srcOrd="1" destOrd="0" presId="urn:microsoft.com/office/officeart/2005/8/layout/process4"/>
    <dgm:cxn modelId="{216BFDF9-E8D7-4C63-AA4A-107F2BAA2A01}" type="presOf" srcId="{CA660EA2-39D6-48CE-9F7B-DE82208B9CBE}" destId="{5A448351-8824-4C83-891C-31D210F24B60}" srcOrd="0" destOrd="0" presId="urn:microsoft.com/office/officeart/2005/8/layout/process4"/>
    <dgm:cxn modelId="{FDA1FD18-ABFD-42C9-8648-35407664F540}" type="presParOf" srcId="{E29F8630-4F7C-484A-923C-7D5B8E7E8CBD}" destId="{5ECA067F-F1D4-4CE6-84FF-0D82694EBA54}" srcOrd="0" destOrd="0" presId="urn:microsoft.com/office/officeart/2005/8/layout/process4"/>
    <dgm:cxn modelId="{98A268E7-5057-4B4A-95B0-8F0CCCAAA742}" type="presParOf" srcId="{5ECA067F-F1D4-4CE6-84FF-0D82694EBA54}" destId="{4F096013-27B0-4CC2-B257-DA3994BDE949}" srcOrd="0" destOrd="0" presId="urn:microsoft.com/office/officeart/2005/8/layout/process4"/>
    <dgm:cxn modelId="{179FFC55-8281-4D87-8A3F-9C9E5BE3EBF9}" type="presParOf" srcId="{5ECA067F-F1D4-4CE6-84FF-0D82694EBA54}" destId="{B5FED03F-448E-4626-BC67-E599D8FDD9AA}" srcOrd="1" destOrd="0" presId="urn:microsoft.com/office/officeart/2005/8/layout/process4"/>
    <dgm:cxn modelId="{A09FD0A8-0455-485D-BD31-513FF75DFE0E}" type="presParOf" srcId="{5ECA067F-F1D4-4CE6-84FF-0D82694EBA54}" destId="{4393C310-0121-48CC-8B93-E4EB05E7CD6C}" srcOrd="2" destOrd="0" presId="urn:microsoft.com/office/officeart/2005/8/layout/process4"/>
    <dgm:cxn modelId="{18F2ABF0-C313-4EAA-BD9D-5BBADAF10DAB}" type="presParOf" srcId="{4393C310-0121-48CC-8B93-E4EB05E7CD6C}" destId="{D48EE027-39FE-4646-A36C-7225A7C267CB}" srcOrd="0" destOrd="0" presId="urn:microsoft.com/office/officeart/2005/8/layout/process4"/>
    <dgm:cxn modelId="{727E52F6-D965-4019-A8E8-69AB26963F92}" type="presParOf" srcId="{E29F8630-4F7C-484A-923C-7D5B8E7E8CBD}" destId="{4B156805-5DCA-4E8F-B5CB-9CBD38462C71}" srcOrd="1" destOrd="0" presId="urn:microsoft.com/office/officeart/2005/8/layout/process4"/>
    <dgm:cxn modelId="{1725E702-CABE-420C-BA6B-CB003DD06CB6}" type="presParOf" srcId="{E29F8630-4F7C-484A-923C-7D5B8E7E8CBD}" destId="{F3EDDB9F-465D-42CE-BBF6-93DFBFBA320C}" srcOrd="2" destOrd="0" presId="urn:microsoft.com/office/officeart/2005/8/layout/process4"/>
    <dgm:cxn modelId="{DC1CCDC9-12A2-4B95-8977-A3A19066AE00}" type="presParOf" srcId="{F3EDDB9F-465D-42CE-BBF6-93DFBFBA320C}" destId="{5A448351-8824-4C83-891C-31D210F24B60}" srcOrd="0" destOrd="0" presId="urn:microsoft.com/office/officeart/2005/8/layout/process4"/>
    <dgm:cxn modelId="{8012D1FE-4AE7-4609-B7EC-8D47EE982D70}" type="presParOf" srcId="{F3EDDB9F-465D-42CE-BBF6-93DFBFBA320C}" destId="{7276EBB4-ABB7-4C8E-81BD-2337235B4D58}" srcOrd="1" destOrd="0" presId="urn:microsoft.com/office/officeart/2005/8/layout/process4"/>
    <dgm:cxn modelId="{6F2DD74C-D044-46B5-B9E3-0585786FCC66}" type="presParOf" srcId="{F3EDDB9F-465D-42CE-BBF6-93DFBFBA320C}" destId="{FC734B87-9937-4DD0-A626-EE57F70E67ED}" srcOrd="2" destOrd="0" presId="urn:microsoft.com/office/officeart/2005/8/layout/process4"/>
    <dgm:cxn modelId="{346B5C3F-5140-4D35-AC96-51A6E56B9812}" type="presParOf" srcId="{FC734B87-9937-4DD0-A626-EE57F70E67ED}" destId="{366A77D1-8C65-45AE-AD35-F0123AC449D3}" srcOrd="0" destOrd="0" presId="urn:microsoft.com/office/officeart/2005/8/layout/process4"/>
    <dgm:cxn modelId="{885D25CD-B4B1-4F38-A8E9-E98CD3671158}" type="presParOf" srcId="{E29F8630-4F7C-484A-923C-7D5B8E7E8CBD}" destId="{1DD222B7-636C-4640-8B13-4E69D303BA24}" srcOrd="3" destOrd="0" presId="urn:microsoft.com/office/officeart/2005/8/layout/process4"/>
    <dgm:cxn modelId="{6D4E1F60-C075-4983-88A2-218C9E4EA9DF}" type="presParOf" srcId="{E29F8630-4F7C-484A-923C-7D5B8E7E8CBD}" destId="{0975C787-520A-49AD-BF6A-C72047653841}" srcOrd="4" destOrd="0" presId="urn:microsoft.com/office/officeart/2005/8/layout/process4"/>
    <dgm:cxn modelId="{CD8C9303-232D-48A0-82D4-2A176B446907}" type="presParOf" srcId="{0975C787-520A-49AD-BF6A-C72047653841}" destId="{CD213CFB-2CA0-490D-905E-3F47159A4D56}" srcOrd="0" destOrd="0" presId="urn:microsoft.com/office/officeart/2005/8/layout/process4"/>
    <dgm:cxn modelId="{B3D83D12-B165-4FE1-ADF7-9BE172E7A011}" type="presParOf" srcId="{0975C787-520A-49AD-BF6A-C72047653841}" destId="{C009AEDF-6F2F-463C-9D10-8CF950725687}" srcOrd="1" destOrd="0" presId="urn:microsoft.com/office/officeart/2005/8/layout/process4"/>
    <dgm:cxn modelId="{09DA3657-C158-4674-8597-63F8CB424001}" type="presParOf" srcId="{0975C787-520A-49AD-BF6A-C72047653841}" destId="{D9842D4A-C32A-4859-BD93-C1239DCB2A2C}" srcOrd="2" destOrd="0" presId="urn:microsoft.com/office/officeart/2005/8/layout/process4"/>
    <dgm:cxn modelId="{1BDBC7B9-CB44-4026-8A9F-5B890FDC91F3}" type="presParOf" srcId="{D9842D4A-C32A-4859-BD93-C1239DCB2A2C}" destId="{0C95491D-6BB7-4927-9C21-6AE87BDB2AE4}" srcOrd="0" destOrd="0" presId="urn:microsoft.com/office/officeart/2005/8/layout/process4"/>
    <dgm:cxn modelId="{65B1EF15-5DD3-4F20-8C90-87EA74D33EBE}" type="presParOf" srcId="{E29F8630-4F7C-484A-923C-7D5B8E7E8CBD}" destId="{C50FAEC6-D7B2-400B-A346-18E16A224017}" srcOrd="5" destOrd="0" presId="urn:microsoft.com/office/officeart/2005/8/layout/process4"/>
    <dgm:cxn modelId="{1890373C-F135-4913-B824-3EC2479054A9}" type="presParOf" srcId="{E29F8630-4F7C-484A-923C-7D5B8E7E8CBD}" destId="{AB88604F-23E9-4ED8-BE17-356EE3A69E49}" srcOrd="6" destOrd="0" presId="urn:microsoft.com/office/officeart/2005/8/layout/process4"/>
    <dgm:cxn modelId="{DF77CF0A-3A55-4A6B-9DCD-30CF1CD484E5}" type="presParOf" srcId="{AB88604F-23E9-4ED8-BE17-356EE3A69E49}" destId="{2F4A86E3-99D7-43F3-ADBC-88760D22791F}" srcOrd="0" destOrd="0" presId="urn:microsoft.com/office/officeart/2005/8/layout/process4"/>
    <dgm:cxn modelId="{4ACC2550-DD14-4B10-BB79-6DAB88048A39}" type="presParOf" srcId="{AB88604F-23E9-4ED8-BE17-356EE3A69E49}" destId="{E195D540-D257-4E93-84DE-4730153C3899}" srcOrd="1" destOrd="0" presId="urn:microsoft.com/office/officeart/2005/8/layout/process4"/>
    <dgm:cxn modelId="{C2F86E7B-A185-4B8E-8F7D-E66282CD24C7}" type="presParOf" srcId="{AB88604F-23E9-4ED8-BE17-356EE3A69E49}" destId="{2AEAB307-C9D8-4FA0-AA8B-56DF2A0E1C84}" srcOrd="2" destOrd="0" presId="urn:microsoft.com/office/officeart/2005/8/layout/process4"/>
    <dgm:cxn modelId="{CB5BE66A-961E-4D50-B278-634949A8170B}" type="presParOf" srcId="{2AEAB307-C9D8-4FA0-AA8B-56DF2A0E1C84}" destId="{3BCE3708-7C83-4D83-BB34-3C4CA993BA8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ED03F-448E-4626-BC67-E599D8FDD9AA}">
      <dsp:nvSpPr>
        <dsp:cNvPr id="0" name=""/>
        <dsp:cNvSpPr/>
      </dsp:nvSpPr>
      <dsp:spPr>
        <a:xfrm>
          <a:off x="0" y="3315131"/>
          <a:ext cx="9367836" cy="7252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Map visualization </a:t>
          </a:r>
        </a:p>
      </dsp:txBody>
      <dsp:txXfrm>
        <a:off x="0" y="3315131"/>
        <a:ext cx="9367836" cy="391645"/>
      </dsp:txXfrm>
    </dsp:sp>
    <dsp:sp modelId="{D48EE027-39FE-4646-A36C-7225A7C267CB}">
      <dsp:nvSpPr>
        <dsp:cNvPr id="0" name=""/>
        <dsp:cNvSpPr/>
      </dsp:nvSpPr>
      <dsp:spPr>
        <a:xfrm>
          <a:off x="0" y="3692271"/>
          <a:ext cx="9367836" cy="3336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Folium to visualize the dataset</a:t>
          </a:r>
        </a:p>
      </dsp:txBody>
      <dsp:txXfrm>
        <a:off x="0" y="3692271"/>
        <a:ext cx="9367836" cy="333624"/>
      </dsp:txXfrm>
    </dsp:sp>
    <dsp:sp modelId="{7276EBB4-ABB7-4C8E-81BD-2337235B4D58}">
      <dsp:nvSpPr>
        <dsp:cNvPr id="0" name=""/>
        <dsp:cNvSpPr/>
      </dsp:nvSpPr>
      <dsp:spPr>
        <a:xfrm rot="10800000">
          <a:off x="0" y="2210545"/>
          <a:ext cx="9367836" cy="111546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 the dataset</a:t>
          </a:r>
        </a:p>
      </dsp:txBody>
      <dsp:txXfrm rot="-10800000">
        <a:off x="0" y="2210545"/>
        <a:ext cx="9367836" cy="391528"/>
      </dsp:txXfrm>
    </dsp:sp>
    <dsp:sp modelId="{366A77D1-8C65-45AE-AD35-F0123AC449D3}">
      <dsp:nvSpPr>
        <dsp:cNvPr id="0" name=""/>
        <dsp:cNvSpPr/>
      </dsp:nvSpPr>
      <dsp:spPr>
        <a:xfrm>
          <a:off x="0" y="2602073"/>
          <a:ext cx="9367836" cy="3335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K-Means Clustering approach</a:t>
          </a:r>
        </a:p>
      </dsp:txBody>
      <dsp:txXfrm>
        <a:off x="0" y="2602073"/>
        <a:ext cx="9367836" cy="333523"/>
      </dsp:txXfrm>
    </dsp:sp>
    <dsp:sp modelId="{C009AEDF-6F2F-463C-9D10-8CF950725687}">
      <dsp:nvSpPr>
        <dsp:cNvPr id="0" name=""/>
        <dsp:cNvSpPr/>
      </dsp:nvSpPr>
      <dsp:spPr>
        <a:xfrm rot="10800000">
          <a:off x="0" y="1105959"/>
          <a:ext cx="9367836" cy="111546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Pre-processing</a:t>
          </a:r>
        </a:p>
      </dsp:txBody>
      <dsp:txXfrm rot="-10800000">
        <a:off x="0" y="1105959"/>
        <a:ext cx="9367836" cy="391528"/>
      </dsp:txXfrm>
    </dsp:sp>
    <dsp:sp modelId="{0C95491D-6BB7-4927-9C21-6AE87BDB2AE4}">
      <dsp:nvSpPr>
        <dsp:cNvPr id="0" name=""/>
        <dsp:cNvSpPr/>
      </dsp:nvSpPr>
      <dsp:spPr>
        <a:xfrm>
          <a:off x="0" y="1497487"/>
          <a:ext cx="9367836" cy="3335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a data frame that  consists of the necessary information only</a:t>
          </a:r>
        </a:p>
      </dsp:txBody>
      <dsp:txXfrm>
        <a:off x="0" y="1497487"/>
        <a:ext cx="9367836" cy="333523"/>
      </dsp:txXfrm>
    </dsp:sp>
    <dsp:sp modelId="{E195D540-D257-4E93-84DE-4730153C3899}">
      <dsp:nvSpPr>
        <dsp:cNvPr id="0" name=""/>
        <dsp:cNvSpPr/>
      </dsp:nvSpPr>
      <dsp:spPr>
        <a:xfrm rot="10800000">
          <a:off x="0" y="1374"/>
          <a:ext cx="9367836" cy="111546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Collection</a:t>
          </a:r>
        </a:p>
      </dsp:txBody>
      <dsp:txXfrm rot="-10800000">
        <a:off x="0" y="1374"/>
        <a:ext cx="9367836" cy="391528"/>
      </dsp:txXfrm>
    </dsp:sp>
    <dsp:sp modelId="{3BCE3708-7C83-4D83-BB34-3C4CA993BA8A}">
      <dsp:nvSpPr>
        <dsp:cNvPr id="0" name=""/>
        <dsp:cNvSpPr/>
      </dsp:nvSpPr>
      <dsp:spPr>
        <a:xfrm>
          <a:off x="0" y="392902"/>
          <a:ext cx="9367836" cy="3335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Foursquare API to collect location information</a:t>
          </a:r>
        </a:p>
      </dsp:txBody>
      <dsp:txXfrm>
        <a:off x="0" y="392902"/>
        <a:ext cx="9367836" cy="333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8B08-3682-40F5-9288-2D4612519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67890-C266-4467-BDA3-E791C280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67E3-623D-4180-9551-261B8744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D2B4-C122-4F6C-BCB3-9D4264AC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2212-66F8-45F9-AB8F-B6E98E3E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5A3D-ACA0-497D-BF0E-3FE6894F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C4AF-047C-403E-8B6E-F7A391181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5079-1B8F-42F1-B493-77B65317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8C0B-59DB-40F3-ABB0-A7E1AB43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B069-00E8-4091-AF7F-1BCFC72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07DD-C4ED-4679-B648-9C4C9FE9E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DB8E7-0C45-45CF-AD19-4553BF69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C7E6-B618-44DA-A23D-26B4A158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0686-A026-46B7-AFFA-D9417A1F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5B60-A5FD-43F5-9991-D120B28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075E-CF68-41E5-A53D-92592C60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E0ED-0A74-4CF4-AAA7-59F08158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8441-94A3-40E0-9211-AEA1A3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28C7-3CCB-4D17-A1C6-CF9E3AE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D289-2E7F-4A0B-A39A-61177F1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36BD-F296-4379-B8AA-97EA6C1F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C5D8-EAFF-47EB-B61C-8C4596EE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B2A1-C3E2-4E4A-98A1-23B3A861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9E18-94AF-418B-B267-BE1A05D5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B72D-D007-4F7D-AAA2-6CECC454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B05E-52FE-4229-86A2-C60BE51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440C-4F69-4574-950D-833D1959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B6655-8CD9-4E88-8C7D-F66DCBE8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B4AF-9B37-4BA4-917E-74D3DD8E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87E7-A7E5-4682-9F71-AD1A004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44CD-1346-4197-BE82-C968612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F578-E6B4-441E-A2B0-0FA9B72F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441B-3103-4177-BA9D-467C7BDF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33E7C-E0BF-4449-ADCA-155F41CB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FD863-343D-44E0-AFF0-F4658E400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6EA4F-F579-44D0-9F83-E3E1E5A85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1C8D5-BAF6-460D-8E2C-40334363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ADABE-F5A8-4F55-9988-60A6D25E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A49A6-EEA9-485D-AC47-2E6CB80E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DA5-6954-4C2A-AF86-6BA9185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444B7-0851-42DD-9F08-7161342A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653C0-90C8-47FE-BABC-ADFA8F37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61102-0515-475B-B081-2FD99477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DA21-4B44-4333-9373-CD72C055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A43C-90B9-40A7-A61F-6B2F88E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8BC16-BFFB-4AE4-BBCA-69E45802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300-437B-4441-91B4-AEAE4DD3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9D8F-74EE-428B-A71F-72EDD247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0184-7715-4423-BD53-11637876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C7B1-B247-40CA-8B9F-CB2AAFBA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EF590-07A0-477D-A7E4-D5F0E406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4066-577E-4968-844A-4AAEFA51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1766-DC43-4F6D-8C0B-9A6D36AA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918-0CC8-492B-9DA9-35C0804AE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41D72-D90C-4179-AED0-F011FE78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E1748-8F02-4781-B954-9FF52770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1ADCF-0661-4F4C-ABE2-9CE8DA97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255EA-00E2-4DBE-8AAC-2BA456C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D1915-7341-49D3-99AE-EDFBB03F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C15D-2E45-4AB6-AD9B-09D9BF4D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508E-A1BA-4821-80E1-BDC83B64E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4EA0-326D-416B-B9C1-3B5BA4E93B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9B00-FC65-438B-BEB9-56F25157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D42D-27DA-4F62-8AFD-4D3027E7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ECFA-0A9B-4D70-9673-B885AECE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worldpopulationreview.com/us-cities/memphis-tn-popul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DE4C27B6-DB04-4891-AF97-BA1671B1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72D91CB0-7ECD-4625-AAAF-D48CD5D2E54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/>
          <a:stretch/>
        </p:blipFill>
        <p:spPr>
          <a:xfrm>
            <a:off x="606971" y="-1"/>
            <a:ext cx="11585281" cy="6857999"/>
          </a:xfrm>
          <a:prstGeom prst="rect">
            <a:avLst/>
          </a:prstGeom>
        </p:spPr>
      </p:pic>
      <p:sp>
        <p:nvSpPr>
          <p:cNvPr id="70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0D6E-B28A-4D44-9C00-4D27C5880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953501" cy="3072393"/>
          </a:xfrm>
        </p:spPr>
        <p:txBody>
          <a:bodyPr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Predicting Location to Open an Indian Restaurant </a:t>
            </a:r>
            <a:br>
              <a:rPr lang="en-US" sz="3500" b="1">
                <a:solidFill>
                  <a:schemeClr val="bg1"/>
                </a:solidFill>
              </a:rPr>
            </a:br>
            <a:r>
              <a:rPr lang="en-US" sz="3500" b="1">
                <a:solidFill>
                  <a:schemeClr val="bg1"/>
                </a:solidFill>
              </a:rPr>
              <a:t>in Memphis, Tennessee</a:t>
            </a:r>
            <a:br>
              <a:rPr lang="en-US" sz="3500" b="1">
                <a:solidFill>
                  <a:schemeClr val="bg1"/>
                </a:solidFill>
              </a:rPr>
            </a:br>
            <a:endParaRPr lang="en-US" sz="35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6F29-C107-4632-ADD5-C6D44FC3A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Submitted by: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Rojoba Yasmin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August 2020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0EAE70-C355-42D1-BF00-CA8A17A74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E6E58C95-A3F9-4C87-B9A5-32A7A75D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B08CDDF-E602-4C1B-A248-A43292EB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6298B977-8F47-48C6-8454-11EF9478E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A6FB8E-FB47-44B7-810F-B88B4CC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18DB8DB-4D04-42C0-BE68-842A9F29A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DBCFEA99-52A4-4E8E-B9C9-3D39B0E3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A6C0BB10-7324-4D11-A497-57A85CDB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D7440F2E-8192-4FDF-AE8F-2833B7F40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B9F7DA6A-1872-4697-A567-20A0115A0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98BC1544-07ED-411D-880C-58CB1149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A70D948-9946-455F-8155-D274F01DA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07FCDBA-F7E3-4836-8253-15D212128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D6A9BF83-5C67-44B0-883C-82BCAA1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4BA7F92-7961-489E-83BD-5518EB1E9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6ADE108-5AE8-4ACF-88B9-28A0B125B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5B2D25F-B666-4F19-816A-24456EAF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A7D581F0-987F-45C5-A849-CC1B4122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388E533-92C3-428E-B078-81D6E1F2D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C68AEED3-AAB1-48A9-8FC3-C68AE667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A6CA6BC-FFA6-4C34-B200-6F61EE173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C7D1-5E9A-4830-BE1E-181DA0E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Business Problem: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ACC4-A51D-46B5-A114-4E7130C0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For a successful business, the first step is to find out a proper location that is suitable to attract the customers.</a:t>
            </a:r>
          </a:p>
          <a:p>
            <a:r>
              <a:rPr lang="en-US" sz="2400"/>
              <a:t>Memphis is the 26</a:t>
            </a:r>
            <a:r>
              <a:rPr lang="en-US" sz="2400" baseline="30000"/>
              <a:t>th</a:t>
            </a:r>
            <a:r>
              <a:rPr lang="en-US" sz="2400"/>
              <a:t> largest city in United States, and the second-most populous city in Tennessee State.</a:t>
            </a:r>
          </a:p>
          <a:p>
            <a:r>
              <a:rPr lang="en-US" sz="2400"/>
              <a:t>This city has a number of renowned industries such as headquarters of FedEx, AutoZone, and so on.</a:t>
            </a:r>
          </a:p>
          <a:p>
            <a:r>
              <a:rPr lang="en-US" sz="2400"/>
              <a:t>Memphis is a popular choice to live in for people of all race.</a:t>
            </a:r>
          </a:p>
          <a:p>
            <a:r>
              <a:rPr lang="en-US" sz="2400"/>
              <a:t>Goal of this project: To select the best location to open an Indian restaurant at the city of Memphis.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0909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941-D820-425C-8DE2-60C0A666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Methodology: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21DBAB-2B64-42F0-BFCA-823F3A692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052574"/>
              </p:ext>
            </p:extLst>
          </p:nvPr>
        </p:nvGraphicFramePr>
        <p:xfrm>
          <a:off x="1652588" y="2176463"/>
          <a:ext cx="9367837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25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428E-5F55-4DB6-A96E-0E63012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Description of the Dataset: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DB28-3DD1-4BBA-9916-E3FF51AF2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196" y="2521128"/>
            <a:ext cx="5330613" cy="3933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Foursquare API is one of the largest open-access databases of 105+ Million data.</a:t>
            </a:r>
          </a:p>
          <a:p>
            <a:r>
              <a:rPr lang="en-US" dirty="0"/>
              <a:t> Foursquare API is used to search for specific type of venues or stores around a given location.</a:t>
            </a:r>
          </a:p>
          <a:p>
            <a:r>
              <a:rPr lang="en-US" dirty="0"/>
              <a:t>Collect the location data for the neighborhoods by using Foursquare API.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CDE225-0CEA-466B-ADB1-1D93FADB4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062"/>
          <a:stretch/>
        </p:blipFill>
        <p:spPr>
          <a:xfrm>
            <a:off x="7537150" y="2251623"/>
            <a:ext cx="2306686" cy="22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C6338-7C45-4821-94CD-F41B2298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Results: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AC1CFC-9C9E-4C02-8D93-A2D5B5EE7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The fig shows the neighborhoods of Memphis city and the location of Indian restaurants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51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3784706-8CDB-4391-8522-F98E2D86E542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7" r="12396" b="1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096CA-0274-4625-90A9-5EF2D378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Discussion:</a:t>
            </a:r>
            <a:br>
              <a:rPr lang="en-US" sz="3800"/>
            </a:br>
            <a:endParaRPr lang="en-US" sz="3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CE9BC-9378-4C30-A633-70A295A2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Location data is important to start a new business. </a:t>
            </a:r>
          </a:p>
          <a:p>
            <a:r>
              <a:rPr lang="en-US" sz="2400"/>
              <a:t>This project gives an example to find the location dataset, and cluster them to see the suitable place.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667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B46F-C4D8-4F12-A7C4-E80146A6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EB7B-401C-4C4D-9AB2-BB1812EF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Memphis, Tennessee Population 2020. (n.d.). Retrieved August 27, 2020, from </a:t>
            </a:r>
            <a:r>
              <a:rPr lang="en-US" u="sng" dirty="0">
                <a:hlinkClick r:id="rId2"/>
              </a:rPr>
              <a:t>https://worldpopulationreview.com/us-cities/memphis-tn-population</a:t>
            </a:r>
            <a:endParaRPr lang="en-US" dirty="0"/>
          </a:p>
          <a:p>
            <a:r>
              <a:rPr lang="en-US" dirty="0"/>
              <a:t>Foursquare Developer. (n.d.). Retrieved August 27, 2020, from </a:t>
            </a:r>
            <a:r>
              <a:rPr lang="en-US" u="sng" dirty="0">
                <a:hlinkClick r:id="rId3"/>
              </a:rPr>
              <a:t>https://developer.foursquare.com/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2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4FE8D-09E9-44E5-AC0E-F12DFE7B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70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5122E80B-4808-4CDC-93CC-1E5CF11DE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0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Location to Open an Indian Restaurant  in Memphis, Tennessee </vt:lpstr>
      <vt:lpstr>Business Problem:</vt:lpstr>
      <vt:lpstr>Methodology:</vt:lpstr>
      <vt:lpstr>Description of the Dataset:</vt:lpstr>
      <vt:lpstr>Results:</vt:lpstr>
      <vt:lpstr>Discussion: 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Location to Open an Indian Restaurant  in Memphis, Tennessee </dc:title>
  <dc:creator>Rojoba Yasmin</dc:creator>
  <cp:lastModifiedBy>Rojoba Yasmin</cp:lastModifiedBy>
  <cp:revision>1</cp:revision>
  <dcterms:created xsi:type="dcterms:W3CDTF">2020-08-28T04:05:43Z</dcterms:created>
  <dcterms:modified xsi:type="dcterms:W3CDTF">2020-08-28T04:05:49Z</dcterms:modified>
</cp:coreProperties>
</file>