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888"/>
    <a:srgbClr val="67806B"/>
    <a:srgbClr val="B4C6A6"/>
    <a:srgbClr val="FFF1AF"/>
    <a:srgbClr val="E6CCA9"/>
    <a:srgbClr val="FFC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81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8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01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78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2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9EA6-7F0B-4E0B-80DB-07047147453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F802-6044-49F1-8189-DFE163BE4B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8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9144000" cy="1132523"/>
          </a:xfrm>
        </p:spPr>
        <p:txBody>
          <a:bodyPr/>
          <a:lstStyle/>
          <a:p>
            <a:r>
              <a:rPr lang="pt-BR" b="1" dirty="0" smtClean="0">
                <a:solidFill>
                  <a:srgbClr val="BE88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Yasmin </a:t>
            </a:r>
            <a:r>
              <a:rPr lang="pt-BR" b="1" dirty="0" err="1" smtClean="0">
                <a:solidFill>
                  <a:srgbClr val="BE88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Titow</a:t>
            </a:r>
            <a:r>
              <a:rPr lang="pt-BR" b="1" dirty="0" smtClean="0">
                <a:solidFill>
                  <a:srgbClr val="BE88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Souza</a:t>
            </a:r>
            <a:endParaRPr lang="pt-BR" b="1" dirty="0">
              <a:solidFill>
                <a:srgbClr val="BE888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38888"/>
          </a:xfrm>
        </p:spPr>
        <p:txBody>
          <a:bodyPr/>
          <a:lstStyle/>
          <a:p>
            <a:r>
              <a:rPr lang="pt-BR" dirty="0" smtClean="0">
                <a:solidFill>
                  <a:srgbClr val="67806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Conheça mais sobre mim nessa apresentação</a:t>
            </a:r>
            <a:endParaRPr lang="pt-BR" dirty="0">
              <a:solidFill>
                <a:srgbClr val="67806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1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2985" y="2479932"/>
            <a:ext cx="9144000" cy="1132523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B4C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Faço aniversário dia 18 de fevereiro</a:t>
            </a:r>
            <a:endParaRPr lang="pt-BR" b="1" dirty="0">
              <a:solidFill>
                <a:srgbClr val="B4C6A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2985" y="3593436"/>
            <a:ext cx="9144000" cy="122675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E6CCA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Tenho 17 anos e nasci em Porto Alegre, RS. Me mudei para Florianópolis em 2009 com a minha mãe, vó e irmãos.</a:t>
            </a:r>
          </a:p>
        </p:txBody>
      </p:sp>
    </p:spTree>
    <p:extLst>
      <p:ext uri="{BB962C8B-B14F-4D97-AF65-F5344CB8AC3E}">
        <p14:creationId xmlns:p14="http://schemas.microsoft.com/office/powerpoint/2010/main" val="65005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8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8194" y="1073234"/>
            <a:ext cx="9144000" cy="1132523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F1A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Gostos pessoais</a:t>
            </a:r>
            <a:endParaRPr lang="pt-BR" b="1" dirty="0">
              <a:solidFill>
                <a:srgbClr val="FFF1A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7145" y="2417777"/>
            <a:ext cx="7618661" cy="2023593"/>
          </a:xfrm>
        </p:spPr>
        <p:txBody>
          <a:bodyPr anchor="t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Gosto de assistir animes, séries e filmes de diversos gêneros.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Minha cor favorita é vermelho.</a:t>
            </a:r>
            <a:endParaRPr lang="pt-BR" dirty="0" smtClean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meu tempo livre costumo ler e jogar.</a:t>
            </a:r>
            <a:endParaRPr lang="pt-B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Meu sabor de bolo favorito é o de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elvet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 tenho uma cachorrinha chamada 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Matilda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Meu doce favorito é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heescake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Morango.</a:t>
            </a:r>
          </a:p>
        </p:txBody>
      </p:sp>
      <p:sp>
        <p:nvSpPr>
          <p:cNvPr id="5" name="Lua 4"/>
          <p:cNvSpPr/>
          <p:nvPr/>
        </p:nvSpPr>
        <p:spPr>
          <a:xfrm rot="909260" flipH="1">
            <a:off x="8129211" y="1424456"/>
            <a:ext cx="2794017" cy="4950251"/>
          </a:xfrm>
          <a:prstGeom prst="moon">
            <a:avLst>
              <a:gd name="adj" fmla="val 57042"/>
            </a:avLst>
          </a:prstGeom>
          <a:solidFill>
            <a:srgbClr val="BE8888"/>
          </a:solidFill>
          <a:ln>
            <a:solidFill>
              <a:srgbClr val="BE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5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2349" y="2548513"/>
            <a:ext cx="6413921" cy="1132523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BE88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isso.</a:t>
            </a:r>
            <a:endParaRPr lang="pt-BR" b="1" dirty="0">
              <a:solidFill>
                <a:srgbClr val="BE888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97114" y="3681036"/>
            <a:ext cx="5484392" cy="900189"/>
          </a:xfrm>
        </p:spPr>
        <p:txBody>
          <a:bodyPr anchor="t">
            <a:normAutofit/>
          </a:bodyPr>
          <a:lstStyle/>
          <a:p>
            <a:pPr algn="l"/>
            <a:r>
              <a:rPr lang="pt-BR" dirty="0" smtClean="0">
                <a:solidFill>
                  <a:srgbClr val="67806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Muito obrigada pela atenção, até mais!</a:t>
            </a:r>
          </a:p>
        </p:txBody>
      </p:sp>
      <p:pic>
        <p:nvPicPr>
          <p:cNvPr id="2050" name="Picture 2" descr="glitteryghou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94" y="80144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98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Tema do Office</vt:lpstr>
      <vt:lpstr>Yasmin Titow de Souza</vt:lpstr>
      <vt:lpstr>Faço aniversário dia 18 de fevereiro</vt:lpstr>
      <vt:lpstr>Gostos pessoais</vt:lpstr>
      <vt:lpstr>É isso.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Yasmin Titow de Souza</dc:title>
  <dc:creator>Aluno</dc:creator>
  <cp:lastModifiedBy>Aluno</cp:lastModifiedBy>
  <cp:revision>6</cp:revision>
  <dcterms:created xsi:type="dcterms:W3CDTF">2021-11-30T18:11:12Z</dcterms:created>
  <dcterms:modified xsi:type="dcterms:W3CDTF">2021-11-30T19:23:15Z</dcterms:modified>
</cp:coreProperties>
</file>