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830"/>
  </p:normalViewPr>
  <p:slideViewPr>
    <p:cSldViewPr snapToGrid="0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A830F-FA90-40C1-9D4A-D4537F6C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662290-4B60-C53A-BEBE-836AAFEA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B079B-8CDC-D6A8-C1E1-CDDD440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A17C2-3E21-079A-4CD7-FD86F7F0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CAE04-88DE-289E-3374-01E6CFC4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37539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071AB-6B12-BC41-3CBC-C56DB54C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029E02-6259-D170-C779-30CE897D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49514-33B1-D021-B996-A693F3F4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2890E-3D9D-7970-D571-2A4F37BA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3D460-D6C2-7F24-6DC9-B7A8E44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7183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594111-5FF2-7D2A-53BF-367E9EEB2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F8A83A-D5E0-5CC7-F41C-D0766657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00A37-4EEE-AEE4-DFE6-67ACAC17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A5125-0182-FF00-1D4D-46B59C9D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8E67F0-71C9-CD60-422B-0913230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4802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175EA-9EE4-A1C1-9629-F9425FFE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34A67-7FDD-0B2B-4A39-F8170BC8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FFEDC-B167-4FEA-9420-28A76A51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67666-C9B6-964E-243F-1EB6490A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07CBC-26C6-CCBC-8160-2545EE2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470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A3A9C-8905-3411-9341-B61C3D93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5B571F-DD81-31D8-8F14-1C98E01B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081A6-0F33-5EAF-1784-E42E2520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00F9A-5B07-C7D2-EBAC-164F7F2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73B30-2552-17D3-9420-C51C9EDD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5649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6CC28-1673-8B5B-A88D-D7DC91D3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B87DD-BFD1-F558-C6A3-A546977E0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74912F-F3E7-841E-4D57-E7A8F495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909086-82E0-4BC6-2212-208814C6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A6FC7C-9FAB-CC54-4C38-4625F8A8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E671C-352B-12A3-B399-6D707BF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77647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07997-9C55-5DFA-7251-1644796F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0F52D2-FF06-1957-7120-1E431192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1A425-B0C8-45F3-6324-5D09D8CA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D96282-2009-954F-091E-0196A75C7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A89487-FCC2-016D-4977-8CF7860BE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995156-3DF9-2B14-6DB3-D566CD4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C12F65-83D4-C97F-E646-477E57EB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5BBE9E-A008-9D3E-2379-0A9F4B71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36049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81EF6-834C-10D9-E926-E45081DF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A2E5FF-2F79-6DDC-9661-5072E627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A90268-4370-A63A-E41E-82AC8C41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A6826D-4032-C2C8-169D-D850CC96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481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7C5754-E6E9-8B84-9887-5F869631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E4B28B-2BEE-005D-6099-9D33902E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E6F0BA-A701-8C46-80C7-500407A1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93015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B787-8432-C5F9-58C1-EA0D645E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A993C-95CC-E78F-01AE-E8A0F245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92D932-C048-C2D3-1B80-656F2B31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F6DC2-2A4D-4B82-BA25-6B124ECB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2F148-2B68-8C82-CB08-1C7F4531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ED1117-8AA9-5EF3-AEAA-481FA743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4173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52405-C776-B3C3-A3B4-DC714BB3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1BF0A1-6C37-40DD-710D-F8D8CCA2D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FC66D2-DB9E-F6DA-8D89-D1FEB0940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67A5C-601D-DAD9-5654-974A71E3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D5811F-2424-E187-5133-599A0CD4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7BA1B5-52D0-5905-5FB9-69F3EDCE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64573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013BF1-00B6-EBB4-A3D9-8462E423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9C878-FB99-A66C-F3B3-6C1F38E68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714A6-461E-145B-8D30-0238B138D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3B4F-82F2-8746-9A9F-CB87C31B99E5}" type="datetimeFigureOut">
              <a:rPr kumimoji="1" lang="ja-US" altLang="en-US" smtClean="0"/>
              <a:t>9/16/23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4D6E25-9694-D4D8-C472-4638BA28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C0F8A-5D1A-D58C-B3E0-9174D77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760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0CA2AD9-4A4C-F3A0-F801-47E4BFA0AFC4}"/>
              </a:ext>
            </a:extLst>
          </p:cNvPr>
          <p:cNvSpPr/>
          <p:nvPr/>
        </p:nvSpPr>
        <p:spPr>
          <a:xfrm>
            <a:off x="1262971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TOML</a:t>
            </a:r>
            <a:endParaRPr kumimoji="1" lang="ja-US" altLang="en-US" dirty="0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164C44D-0806-6CB4-1AF5-4664790529A3}"/>
              </a:ext>
            </a:extLst>
          </p:cNvPr>
          <p:cNvSpPr/>
          <p:nvPr/>
        </p:nvSpPr>
        <p:spPr>
          <a:xfrm>
            <a:off x="1737103" y="1976478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YAML</a:t>
            </a:r>
            <a:endParaRPr kumimoji="1" lang="ja-US" altLang="en-US" dirty="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ADC9453-CD62-F7DE-7529-6A9AD730B6AD}"/>
              </a:ext>
            </a:extLst>
          </p:cNvPr>
          <p:cNvSpPr/>
          <p:nvPr/>
        </p:nvSpPr>
        <p:spPr>
          <a:xfrm>
            <a:off x="2216291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JSON</a:t>
            </a:r>
            <a:endParaRPr kumimoji="1" lang="ja-US" altLang="en-US" dirty="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6C18398-0E5C-A3EA-A737-27E6A620CB57}"/>
              </a:ext>
            </a:extLst>
          </p:cNvPr>
          <p:cNvSpPr/>
          <p:nvPr/>
        </p:nvSpPr>
        <p:spPr>
          <a:xfrm>
            <a:off x="626533" y="762000"/>
            <a:ext cx="3098800" cy="5698067"/>
          </a:xfrm>
          <a:prstGeom prst="roundRect">
            <a:avLst>
              <a:gd name="adj" fmla="val 8470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 File</a:t>
            </a:r>
            <a:endParaRPr kumimoji="1" lang="ja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79A6881-399D-8F3D-C941-4E00E5346FB0}"/>
              </a:ext>
            </a:extLst>
          </p:cNvPr>
          <p:cNvSpPr/>
          <p:nvPr/>
        </p:nvSpPr>
        <p:spPr>
          <a:xfrm>
            <a:off x="4258734" y="2935816"/>
            <a:ext cx="2269066" cy="135043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sz="2400" dirty="0" err="1"/>
              <a:t>cmdcomp</a:t>
            </a:r>
            <a:endParaRPr kumimoji="1" lang="ja-US" altLang="en-US" sz="2400" dirty="0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6F4B5928-01A8-F13B-9C62-61D2D075BBE9}"/>
              </a:ext>
            </a:extLst>
          </p:cNvPr>
          <p:cNvSpPr/>
          <p:nvPr/>
        </p:nvSpPr>
        <p:spPr>
          <a:xfrm>
            <a:off x="7697639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BASH</a:t>
            </a:r>
            <a:endParaRPr kumimoji="1" lang="ja-US" altLang="en-US" dirty="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B3AD392-E977-4DA8-9A0D-5F9AC130D43B}"/>
              </a:ext>
            </a:extLst>
          </p:cNvPr>
          <p:cNvSpPr/>
          <p:nvPr/>
        </p:nvSpPr>
        <p:spPr>
          <a:xfrm>
            <a:off x="8650959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ZSH</a:t>
            </a:r>
            <a:endParaRPr kumimoji="1" lang="ja-US" altLang="en-US" dirty="0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3AE298D9-5B7E-8CDC-3505-845FA470255C}"/>
              </a:ext>
            </a:extLst>
          </p:cNvPr>
          <p:cNvSpPr/>
          <p:nvPr/>
        </p:nvSpPr>
        <p:spPr>
          <a:xfrm>
            <a:off x="7061201" y="762000"/>
            <a:ext cx="3098800" cy="5698067"/>
          </a:xfrm>
          <a:prstGeom prst="roundRect">
            <a:avLst>
              <a:gd name="adj" fmla="val 8470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Shell Completion File</a:t>
            </a:r>
            <a:endParaRPr kumimoji="1" lang="ja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F0FF9F-CBFF-C41E-50E0-8F5AB560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7" y="2509842"/>
            <a:ext cx="2583011" cy="37264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1F859AD-D025-9F23-1081-20BE8CD9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075" y="2509842"/>
            <a:ext cx="2567052" cy="36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1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11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安谷尚人</dc:creator>
  <cp:lastModifiedBy>安谷尚人</cp:lastModifiedBy>
  <cp:revision>2</cp:revision>
  <dcterms:created xsi:type="dcterms:W3CDTF">2023-09-13T02:34:41Z</dcterms:created>
  <dcterms:modified xsi:type="dcterms:W3CDTF">2023-09-15T15:13:06Z</dcterms:modified>
</cp:coreProperties>
</file>