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13"/>
  </p:notesMasterIdLst>
  <p:sldIdLst>
    <p:sldId id="256" r:id="rId2"/>
    <p:sldId id="261" r:id="rId3"/>
    <p:sldId id="262" r:id="rId4"/>
    <p:sldId id="292" r:id="rId5"/>
    <p:sldId id="266" r:id="rId6"/>
    <p:sldId id="294" r:id="rId7"/>
    <p:sldId id="278" r:id="rId8"/>
    <p:sldId id="297" r:id="rId9"/>
    <p:sldId id="260" r:id="rId10"/>
    <p:sldId id="299" r:id="rId11"/>
    <p:sldId id="300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Fira Sans Extra Condensed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87037" autoAdjust="0"/>
  </p:normalViewPr>
  <p:slideViewPr>
    <p:cSldViewPr snapToGrid="0">
      <p:cViewPr varScale="1">
        <p:scale>
          <a:sx n="83" d="100"/>
          <a:sy n="83" d="100"/>
        </p:scale>
        <p:origin x="11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9665475184_0_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9665475184_0_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360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650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96654751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96654751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97eba757d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97eba757d5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97eba757d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97eba757d5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09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97eba757d5_0_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97eba757d5_0_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97eba757d5_0_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97eba757d5_0_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9655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97eba757d5_0_1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97eba757d5_0_1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069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9665475184_0_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9665475184_0_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0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3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1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720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6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0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4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6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7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691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3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4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43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57200" y="1379891"/>
            <a:ext cx="4633402" cy="15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0" dirty="0"/>
              <a:t>Classification using Decision Tree</a:t>
            </a:r>
            <a:endParaRPr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90364" y="2633979"/>
            <a:ext cx="2283537" cy="514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Diaz Nilam Wangila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10917620</a:t>
            </a:r>
          </a:p>
        </p:txBody>
      </p:sp>
      <p:grpSp>
        <p:nvGrpSpPr>
          <p:cNvPr id="57" name="Google Shape;57;p15"/>
          <p:cNvGrpSpPr/>
          <p:nvPr/>
        </p:nvGrpSpPr>
        <p:grpSpPr>
          <a:xfrm flipH="1">
            <a:off x="5672420" y="718304"/>
            <a:ext cx="4199861" cy="4474526"/>
            <a:chOff x="4875150" y="28"/>
            <a:chExt cx="5413457" cy="5143522"/>
          </a:xfrm>
        </p:grpSpPr>
        <p:sp>
          <p:nvSpPr>
            <p:cNvPr id="58" name="Google Shape;58;p15"/>
            <p:cNvSpPr/>
            <p:nvPr/>
          </p:nvSpPr>
          <p:spPr>
            <a:xfrm>
              <a:off x="7871295" y="2544866"/>
              <a:ext cx="1776403" cy="2598671"/>
            </a:xfrm>
            <a:custGeom>
              <a:avLst/>
              <a:gdLst/>
              <a:ahLst/>
              <a:cxnLst/>
              <a:rect l="l" t="t" r="r" b="b"/>
              <a:pathLst>
                <a:path w="34648" h="50686" extrusionOk="0">
                  <a:moveTo>
                    <a:pt x="32028" y="1"/>
                  </a:moveTo>
                  <a:lnTo>
                    <a:pt x="32028" y="12"/>
                  </a:lnTo>
                  <a:lnTo>
                    <a:pt x="32028" y="5132"/>
                  </a:lnTo>
                  <a:cubicBezTo>
                    <a:pt x="32028" y="12431"/>
                    <a:pt x="26111" y="18348"/>
                    <a:pt x="18812" y="18348"/>
                  </a:cubicBezTo>
                  <a:lnTo>
                    <a:pt x="15836" y="18348"/>
                  </a:lnTo>
                  <a:cubicBezTo>
                    <a:pt x="7096" y="18348"/>
                    <a:pt x="0" y="25444"/>
                    <a:pt x="0" y="34183"/>
                  </a:cubicBezTo>
                  <a:lnTo>
                    <a:pt x="0" y="50685"/>
                  </a:lnTo>
                  <a:lnTo>
                    <a:pt x="2620" y="50685"/>
                  </a:lnTo>
                  <a:lnTo>
                    <a:pt x="2620" y="34183"/>
                  </a:lnTo>
                  <a:cubicBezTo>
                    <a:pt x="2620" y="26897"/>
                    <a:pt x="8549" y="20967"/>
                    <a:pt x="15836" y="20967"/>
                  </a:cubicBezTo>
                  <a:lnTo>
                    <a:pt x="19110" y="20967"/>
                  </a:lnTo>
                  <a:lnTo>
                    <a:pt x="19110" y="20956"/>
                  </a:lnTo>
                  <a:cubicBezTo>
                    <a:pt x="27718" y="20789"/>
                    <a:pt x="34647" y="13752"/>
                    <a:pt x="34647" y="5120"/>
                  </a:cubicBezTo>
                  <a:lnTo>
                    <a:pt x="34647" y="1"/>
                  </a:ln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8849202" y="1640245"/>
              <a:ext cx="1439405" cy="1438841"/>
            </a:xfrm>
            <a:custGeom>
              <a:avLst/>
              <a:gdLst/>
              <a:ahLst/>
              <a:cxnLst/>
              <a:rect l="l" t="t" r="r" b="b"/>
              <a:pathLst>
                <a:path w="28075" h="28064" extrusionOk="0">
                  <a:moveTo>
                    <a:pt x="28075" y="14026"/>
                  </a:moveTo>
                  <a:cubicBezTo>
                    <a:pt x="28075" y="21777"/>
                    <a:pt x="21788" y="28063"/>
                    <a:pt x="14038" y="28063"/>
                  </a:cubicBezTo>
                  <a:cubicBezTo>
                    <a:pt x="6287" y="28063"/>
                    <a:pt x="0" y="21777"/>
                    <a:pt x="0" y="14026"/>
                  </a:cubicBezTo>
                  <a:cubicBezTo>
                    <a:pt x="0" y="6275"/>
                    <a:pt x="6287" y="0"/>
                    <a:pt x="14038" y="0"/>
                  </a:cubicBezTo>
                  <a:cubicBezTo>
                    <a:pt x="21788" y="0"/>
                    <a:pt x="28075" y="6275"/>
                    <a:pt x="28075" y="14026"/>
                  </a:cubicBezTo>
                  <a:close/>
                </a:path>
              </a:pathLst>
            </a:custGeom>
            <a:gradFill>
              <a:gsLst>
                <a:gs pos="0">
                  <a:srgbClr val="CEE78C"/>
                </a:gs>
                <a:gs pos="100000">
                  <a:srgbClr val="98BD32"/>
                </a:gs>
              </a:gsLst>
              <a:lin ang="5400012" scaled="0"/>
            </a:gradFill>
            <a:ln>
              <a:solidFill>
                <a:schemeClr val="tx1"/>
              </a:solidFill>
            </a:ln>
            <a:effectLst>
              <a:outerShdw blurRad="385763" dist="190500" dir="348000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8918774" y="1709202"/>
              <a:ext cx="1300258" cy="1300310"/>
            </a:xfrm>
            <a:custGeom>
              <a:avLst/>
              <a:gdLst/>
              <a:ahLst/>
              <a:cxnLst/>
              <a:rect l="l" t="t" r="r" b="b"/>
              <a:pathLst>
                <a:path w="25361" h="25362" extrusionOk="0">
                  <a:moveTo>
                    <a:pt x="25361" y="12681"/>
                  </a:moveTo>
                  <a:cubicBezTo>
                    <a:pt x="25361" y="19682"/>
                    <a:pt x="19681" y="25361"/>
                    <a:pt x="12681" y="25361"/>
                  </a:cubicBezTo>
                  <a:cubicBezTo>
                    <a:pt x="5680" y="25361"/>
                    <a:pt x="0" y="19682"/>
                    <a:pt x="0" y="12681"/>
                  </a:cubicBezTo>
                  <a:cubicBezTo>
                    <a:pt x="0" y="5680"/>
                    <a:pt x="5680" y="1"/>
                    <a:pt x="12681" y="1"/>
                  </a:cubicBezTo>
                  <a:cubicBezTo>
                    <a:pt x="19681" y="1"/>
                    <a:pt x="25361" y="5680"/>
                    <a:pt x="25361" y="12681"/>
                  </a:cubicBezTo>
                  <a:close/>
                </a:path>
              </a:pathLst>
            </a:custGeom>
            <a:gradFill>
              <a:gsLst>
                <a:gs pos="0">
                  <a:srgbClr val="CEE78C"/>
                </a:gs>
                <a:gs pos="100000">
                  <a:srgbClr val="98BD32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5516116" y="2544866"/>
              <a:ext cx="1776403" cy="2598671"/>
            </a:xfrm>
            <a:custGeom>
              <a:avLst/>
              <a:gdLst/>
              <a:ahLst/>
              <a:cxnLst/>
              <a:rect l="l" t="t" r="r" b="b"/>
              <a:pathLst>
                <a:path w="34648" h="50686" extrusionOk="0">
                  <a:moveTo>
                    <a:pt x="0" y="1"/>
                  </a:moveTo>
                  <a:lnTo>
                    <a:pt x="0" y="5120"/>
                  </a:lnTo>
                  <a:cubicBezTo>
                    <a:pt x="0" y="13752"/>
                    <a:pt x="6930" y="20789"/>
                    <a:pt x="15538" y="20956"/>
                  </a:cubicBezTo>
                  <a:lnTo>
                    <a:pt x="15538" y="20967"/>
                  </a:lnTo>
                  <a:lnTo>
                    <a:pt x="18812" y="20967"/>
                  </a:lnTo>
                  <a:cubicBezTo>
                    <a:pt x="26099" y="20967"/>
                    <a:pt x="32016" y="26897"/>
                    <a:pt x="32016" y="34183"/>
                  </a:cubicBezTo>
                  <a:lnTo>
                    <a:pt x="32016" y="50685"/>
                  </a:lnTo>
                  <a:lnTo>
                    <a:pt x="34647" y="50685"/>
                  </a:lnTo>
                  <a:lnTo>
                    <a:pt x="34647" y="34183"/>
                  </a:lnTo>
                  <a:cubicBezTo>
                    <a:pt x="34647" y="25444"/>
                    <a:pt x="27539" y="18348"/>
                    <a:pt x="18812" y="18348"/>
                  </a:cubicBezTo>
                  <a:lnTo>
                    <a:pt x="15836" y="18348"/>
                  </a:lnTo>
                  <a:cubicBezTo>
                    <a:pt x="8537" y="18348"/>
                    <a:pt x="2620" y="12431"/>
                    <a:pt x="2620" y="5132"/>
                  </a:cubicBezTo>
                  <a:lnTo>
                    <a:pt x="2620" y="12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875150" y="1640245"/>
              <a:ext cx="1438841" cy="1438841"/>
            </a:xfrm>
            <a:custGeom>
              <a:avLst/>
              <a:gdLst/>
              <a:ahLst/>
              <a:cxnLst/>
              <a:rect l="l" t="t" r="r" b="b"/>
              <a:pathLst>
                <a:path w="28064" h="28064" extrusionOk="0">
                  <a:moveTo>
                    <a:pt x="28064" y="14026"/>
                  </a:moveTo>
                  <a:cubicBezTo>
                    <a:pt x="28064" y="21777"/>
                    <a:pt x="21777" y="28063"/>
                    <a:pt x="14026" y="28063"/>
                  </a:cubicBezTo>
                  <a:cubicBezTo>
                    <a:pt x="6275" y="28063"/>
                    <a:pt x="1" y="21777"/>
                    <a:pt x="1" y="14026"/>
                  </a:cubicBezTo>
                  <a:cubicBezTo>
                    <a:pt x="1" y="6275"/>
                    <a:pt x="6275" y="0"/>
                    <a:pt x="14026" y="0"/>
                  </a:cubicBezTo>
                  <a:cubicBezTo>
                    <a:pt x="21777" y="0"/>
                    <a:pt x="28064" y="6275"/>
                    <a:pt x="28064" y="14026"/>
                  </a:cubicBezTo>
                  <a:close/>
                </a:path>
              </a:pathLst>
            </a:custGeom>
            <a:gradFill>
              <a:gsLst>
                <a:gs pos="0">
                  <a:srgbClr val="D5FFEB"/>
                </a:gs>
                <a:gs pos="100000">
                  <a:srgbClr val="57FAAC"/>
                </a:gs>
              </a:gsLst>
              <a:lin ang="5400012" scaled="0"/>
            </a:gradFill>
            <a:ln>
              <a:solidFill>
                <a:schemeClr val="tx1"/>
              </a:solidFill>
            </a:ln>
            <a:effectLst>
              <a:outerShdw blurRad="385763" dist="190500" dir="348000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949029" y="1714124"/>
              <a:ext cx="1291081" cy="1291081"/>
            </a:xfrm>
            <a:custGeom>
              <a:avLst/>
              <a:gdLst/>
              <a:ahLst/>
              <a:cxnLst/>
              <a:rect l="l" t="t" r="r" b="b"/>
              <a:pathLst>
                <a:path w="25182" h="25182" extrusionOk="0">
                  <a:moveTo>
                    <a:pt x="25182" y="12585"/>
                  </a:moveTo>
                  <a:cubicBezTo>
                    <a:pt x="25182" y="19538"/>
                    <a:pt x="19538" y="25182"/>
                    <a:pt x="12585" y="25182"/>
                  </a:cubicBezTo>
                  <a:cubicBezTo>
                    <a:pt x="5632" y="25182"/>
                    <a:pt x="0" y="19538"/>
                    <a:pt x="0" y="12585"/>
                  </a:cubicBezTo>
                  <a:cubicBezTo>
                    <a:pt x="0" y="5632"/>
                    <a:pt x="5632" y="0"/>
                    <a:pt x="12585" y="0"/>
                  </a:cubicBezTo>
                  <a:cubicBezTo>
                    <a:pt x="19538" y="0"/>
                    <a:pt x="25182" y="5632"/>
                    <a:pt x="25182" y="12585"/>
                  </a:cubicBezTo>
                  <a:close/>
                </a:path>
              </a:pathLst>
            </a:custGeom>
            <a:gradFill>
              <a:gsLst>
                <a:gs pos="0">
                  <a:srgbClr val="D5FFEB"/>
                </a:gs>
                <a:gs pos="100000">
                  <a:srgbClr val="57FAAC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7639303" y="982784"/>
              <a:ext cx="1028015" cy="4160766"/>
            </a:xfrm>
            <a:custGeom>
              <a:avLst/>
              <a:gdLst/>
              <a:ahLst/>
              <a:cxnLst/>
              <a:rect l="l" t="t" r="r" b="b"/>
              <a:pathLst>
                <a:path w="20051" h="81154" extrusionOk="0">
                  <a:moveTo>
                    <a:pt x="17432" y="1"/>
                  </a:moveTo>
                  <a:lnTo>
                    <a:pt x="17432" y="21432"/>
                  </a:lnTo>
                  <a:cubicBezTo>
                    <a:pt x="17432" y="25468"/>
                    <a:pt x="14145" y="28754"/>
                    <a:pt x="10109" y="28754"/>
                  </a:cubicBezTo>
                  <a:lnTo>
                    <a:pt x="9883" y="28754"/>
                  </a:lnTo>
                  <a:cubicBezTo>
                    <a:pt x="4418" y="28790"/>
                    <a:pt x="1" y="33231"/>
                    <a:pt x="1" y="38696"/>
                  </a:cubicBezTo>
                  <a:lnTo>
                    <a:pt x="1" y="81153"/>
                  </a:lnTo>
                  <a:lnTo>
                    <a:pt x="2608" y="81153"/>
                  </a:lnTo>
                  <a:lnTo>
                    <a:pt x="2608" y="38696"/>
                  </a:lnTo>
                  <a:cubicBezTo>
                    <a:pt x="2608" y="34660"/>
                    <a:pt x="5894" y="31373"/>
                    <a:pt x="9931" y="31373"/>
                  </a:cubicBezTo>
                  <a:lnTo>
                    <a:pt x="10109" y="31373"/>
                  </a:lnTo>
                  <a:cubicBezTo>
                    <a:pt x="15586" y="31373"/>
                    <a:pt x="20051" y="26909"/>
                    <a:pt x="20051" y="21432"/>
                  </a:cubicBezTo>
                  <a:lnTo>
                    <a:pt x="20051" y="1"/>
                  </a:ln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871910" y="28"/>
              <a:ext cx="1439457" cy="1439457"/>
            </a:xfrm>
            <a:custGeom>
              <a:avLst/>
              <a:gdLst/>
              <a:ahLst/>
              <a:cxnLst/>
              <a:rect l="l" t="t" r="r" b="b"/>
              <a:pathLst>
                <a:path w="28076" h="28076" extrusionOk="0">
                  <a:moveTo>
                    <a:pt x="28075" y="14038"/>
                  </a:moveTo>
                  <a:cubicBezTo>
                    <a:pt x="28075" y="21789"/>
                    <a:pt x="21789" y="28075"/>
                    <a:pt x="14038" y="28075"/>
                  </a:cubicBezTo>
                  <a:cubicBezTo>
                    <a:pt x="6287" y="28075"/>
                    <a:pt x="0" y="21789"/>
                    <a:pt x="0" y="14038"/>
                  </a:cubicBezTo>
                  <a:cubicBezTo>
                    <a:pt x="0" y="6287"/>
                    <a:pt x="6287" y="0"/>
                    <a:pt x="14038" y="0"/>
                  </a:cubicBezTo>
                  <a:cubicBezTo>
                    <a:pt x="21789" y="0"/>
                    <a:pt x="28075" y="6287"/>
                    <a:pt x="28075" y="14038"/>
                  </a:cubicBezTo>
                  <a:close/>
                </a:path>
              </a:pathLst>
            </a:custGeom>
            <a:gradFill>
              <a:gsLst>
                <a:gs pos="0">
                  <a:srgbClr val="B1E9B7"/>
                </a:gs>
                <a:gs pos="100000">
                  <a:srgbClr val="52C65D"/>
                </a:gs>
              </a:gsLst>
              <a:lin ang="5400012" scaled="0"/>
            </a:gradFill>
            <a:ln>
              <a:solidFill>
                <a:schemeClr val="tx1"/>
              </a:solidFill>
            </a:ln>
            <a:effectLst>
              <a:outerShdw blurRad="385763" dist="190500" dir="348000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7951839" y="80008"/>
              <a:ext cx="1279545" cy="1279494"/>
            </a:xfrm>
            <a:custGeom>
              <a:avLst/>
              <a:gdLst/>
              <a:ahLst/>
              <a:cxnLst/>
              <a:rect l="l" t="t" r="r" b="b"/>
              <a:pathLst>
                <a:path w="24957" h="24956" extrusionOk="0">
                  <a:moveTo>
                    <a:pt x="24956" y="12478"/>
                  </a:moveTo>
                  <a:cubicBezTo>
                    <a:pt x="24956" y="19372"/>
                    <a:pt x="19372" y="24956"/>
                    <a:pt x="12479" y="24956"/>
                  </a:cubicBezTo>
                  <a:cubicBezTo>
                    <a:pt x="5585" y="24956"/>
                    <a:pt x="1" y="19372"/>
                    <a:pt x="1" y="12478"/>
                  </a:cubicBezTo>
                  <a:cubicBezTo>
                    <a:pt x="1" y="5584"/>
                    <a:pt x="5585" y="0"/>
                    <a:pt x="12479" y="0"/>
                  </a:cubicBezTo>
                  <a:cubicBezTo>
                    <a:pt x="19372" y="0"/>
                    <a:pt x="24956" y="5584"/>
                    <a:pt x="24956" y="12478"/>
                  </a:cubicBezTo>
                  <a:close/>
                </a:path>
              </a:pathLst>
            </a:custGeom>
            <a:gradFill>
              <a:gsLst>
                <a:gs pos="0">
                  <a:srgbClr val="B1E9B7"/>
                </a:gs>
                <a:gs pos="100000">
                  <a:srgbClr val="52C65D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497048" y="982784"/>
              <a:ext cx="1028015" cy="4160766"/>
            </a:xfrm>
            <a:custGeom>
              <a:avLst/>
              <a:gdLst/>
              <a:ahLst/>
              <a:cxnLst/>
              <a:rect l="l" t="t" r="r" b="b"/>
              <a:pathLst>
                <a:path w="20051" h="81154" extrusionOk="0">
                  <a:moveTo>
                    <a:pt x="1" y="1"/>
                  </a:moveTo>
                  <a:lnTo>
                    <a:pt x="1" y="21432"/>
                  </a:lnTo>
                  <a:cubicBezTo>
                    <a:pt x="1" y="26909"/>
                    <a:pt x="4465" y="31373"/>
                    <a:pt x="9942" y="31373"/>
                  </a:cubicBezTo>
                  <a:lnTo>
                    <a:pt x="10121" y="31373"/>
                  </a:lnTo>
                  <a:cubicBezTo>
                    <a:pt x="14157" y="31373"/>
                    <a:pt x="17443" y="34660"/>
                    <a:pt x="17443" y="38696"/>
                  </a:cubicBezTo>
                  <a:lnTo>
                    <a:pt x="17443" y="81153"/>
                  </a:lnTo>
                  <a:lnTo>
                    <a:pt x="20051" y="81153"/>
                  </a:lnTo>
                  <a:lnTo>
                    <a:pt x="20051" y="38696"/>
                  </a:lnTo>
                  <a:cubicBezTo>
                    <a:pt x="20051" y="33231"/>
                    <a:pt x="15633" y="28790"/>
                    <a:pt x="10168" y="28754"/>
                  </a:cubicBezTo>
                  <a:lnTo>
                    <a:pt x="9942" y="28754"/>
                  </a:lnTo>
                  <a:cubicBezTo>
                    <a:pt x="5906" y="28754"/>
                    <a:pt x="2620" y="25468"/>
                    <a:pt x="2620" y="21432"/>
                  </a:cubicBez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5852441" y="28"/>
              <a:ext cx="1438841" cy="1439457"/>
            </a:xfrm>
            <a:custGeom>
              <a:avLst/>
              <a:gdLst/>
              <a:ahLst/>
              <a:cxnLst/>
              <a:rect l="l" t="t" r="r" b="b"/>
              <a:pathLst>
                <a:path w="28064" h="28076" extrusionOk="0">
                  <a:moveTo>
                    <a:pt x="28064" y="14038"/>
                  </a:moveTo>
                  <a:cubicBezTo>
                    <a:pt x="28064" y="21789"/>
                    <a:pt x="21789" y="28075"/>
                    <a:pt x="14026" y="28075"/>
                  </a:cubicBezTo>
                  <a:cubicBezTo>
                    <a:pt x="6275" y="28075"/>
                    <a:pt x="1" y="21789"/>
                    <a:pt x="1" y="14038"/>
                  </a:cubicBezTo>
                  <a:cubicBezTo>
                    <a:pt x="1" y="6287"/>
                    <a:pt x="6275" y="0"/>
                    <a:pt x="14026" y="0"/>
                  </a:cubicBezTo>
                  <a:cubicBezTo>
                    <a:pt x="21789" y="0"/>
                    <a:pt x="28064" y="6287"/>
                    <a:pt x="28064" y="14038"/>
                  </a:cubicBezTo>
                  <a:close/>
                </a:path>
              </a:pathLst>
            </a:custGeom>
            <a:gradFill>
              <a:gsLst>
                <a:gs pos="0">
                  <a:srgbClr val="00FFFF"/>
                </a:gs>
                <a:gs pos="100000">
                  <a:schemeClr val="accent1"/>
                </a:gs>
              </a:gsLst>
              <a:lin ang="5400012" scaled="0"/>
            </a:gradFill>
            <a:ln>
              <a:solidFill>
                <a:schemeClr val="tx1"/>
              </a:solidFill>
            </a:ln>
            <a:effectLst>
              <a:outerShdw blurRad="385763" dist="190500" dir="348000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5926320" y="74471"/>
              <a:ext cx="1291081" cy="1290517"/>
            </a:xfrm>
            <a:custGeom>
              <a:avLst/>
              <a:gdLst/>
              <a:ahLst/>
              <a:cxnLst/>
              <a:rect l="l" t="t" r="r" b="b"/>
              <a:pathLst>
                <a:path w="25182" h="25171" extrusionOk="0">
                  <a:moveTo>
                    <a:pt x="25182" y="12586"/>
                  </a:moveTo>
                  <a:cubicBezTo>
                    <a:pt x="25182" y="19539"/>
                    <a:pt x="19550" y="25171"/>
                    <a:pt x="12585" y="25171"/>
                  </a:cubicBezTo>
                  <a:cubicBezTo>
                    <a:pt x="5632" y="25171"/>
                    <a:pt x="0" y="19539"/>
                    <a:pt x="0" y="12586"/>
                  </a:cubicBezTo>
                  <a:cubicBezTo>
                    <a:pt x="0" y="5633"/>
                    <a:pt x="5632" y="1"/>
                    <a:pt x="12585" y="1"/>
                  </a:cubicBezTo>
                  <a:cubicBezTo>
                    <a:pt x="19550" y="1"/>
                    <a:pt x="25182" y="5633"/>
                    <a:pt x="25182" y="12586"/>
                  </a:cubicBezTo>
                  <a:close/>
                </a:path>
              </a:pathLst>
            </a:custGeom>
            <a:gradFill>
              <a:gsLst>
                <a:gs pos="0">
                  <a:srgbClr val="00FFFF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99" y="2891154"/>
            <a:ext cx="1241635" cy="22523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9"/>
          <p:cNvSpPr/>
          <p:nvPr/>
        </p:nvSpPr>
        <p:spPr>
          <a:xfrm>
            <a:off x="1367838" y="4516625"/>
            <a:ext cx="1341513" cy="10250"/>
          </a:xfrm>
          <a:custGeom>
            <a:avLst/>
            <a:gdLst/>
            <a:ahLst/>
            <a:cxnLst/>
            <a:rect l="l" t="t" r="r" b="b"/>
            <a:pathLst>
              <a:path w="34231" h="311" extrusionOk="0">
                <a:moveTo>
                  <a:pt x="0" y="1"/>
                </a:moveTo>
                <a:lnTo>
                  <a:pt x="0" y="310"/>
                </a:lnTo>
                <a:lnTo>
                  <a:pt x="34231" y="310"/>
                </a:lnTo>
                <a:lnTo>
                  <a:pt x="342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19"/>
          <p:cNvSpPr/>
          <p:nvPr/>
        </p:nvSpPr>
        <p:spPr>
          <a:xfrm>
            <a:off x="3056073" y="4516625"/>
            <a:ext cx="1341521" cy="10250"/>
          </a:xfrm>
          <a:custGeom>
            <a:avLst/>
            <a:gdLst/>
            <a:ahLst/>
            <a:cxnLst/>
            <a:rect l="l" t="t" r="r" b="b"/>
            <a:pathLst>
              <a:path w="33338" h="311" extrusionOk="0">
                <a:moveTo>
                  <a:pt x="0" y="1"/>
                </a:moveTo>
                <a:lnTo>
                  <a:pt x="0" y="310"/>
                </a:lnTo>
                <a:lnTo>
                  <a:pt x="33338" y="310"/>
                </a:lnTo>
                <a:lnTo>
                  <a:pt x="333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19"/>
          <p:cNvSpPr/>
          <p:nvPr/>
        </p:nvSpPr>
        <p:spPr>
          <a:xfrm>
            <a:off x="4744085" y="4516625"/>
            <a:ext cx="1341533" cy="10250"/>
          </a:xfrm>
          <a:custGeom>
            <a:avLst/>
            <a:gdLst/>
            <a:ahLst/>
            <a:cxnLst/>
            <a:rect l="l" t="t" r="r" b="b"/>
            <a:pathLst>
              <a:path w="34101" h="311" extrusionOk="0">
                <a:moveTo>
                  <a:pt x="1" y="1"/>
                </a:moveTo>
                <a:lnTo>
                  <a:pt x="1" y="310"/>
                </a:lnTo>
                <a:lnTo>
                  <a:pt x="34100" y="310"/>
                </a:lnTo>
                <a:lnTo>
                  <a:pt x="34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19"/>
          <p:cNvSpPr/>
          <p:nvPr/>
        </p:nvSpPr>
        <p:spPr>
          <a:xfrm>
            <a:off x="6416237" y="4516625"/>
            <a:ext cx="1341533" cy="10250"/>
          </a:xfrm>
          <a:custGeom>
            <a:avLst/>
            <a:gdLst/>
            <a:ahLst/>
            <a:cxnLst/>
            <a:rect l="l" t="t" r="r" b="b"/>
            <a:pathLst>
              <a:path w="34101" h="311" extrusionOk="0">
                <a:moveTo>
                  <a:pt x="1" y="1"/>
                </a:moveTo>
                <a:lnTo>
                  <a:pt x="1" y="310"/>
                </a:lnTo>
                <a:lnTo>
                  <a:pt x="34100" y="310"/>
                </a:lnTo>
                <a:lnTo>
                  <a:pt x="34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397594" y="-792648"/>
            <a:ext cx="439916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1" dirty="0" smtClean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 smtClean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 smtClean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 smtClean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/>
                </a:solidFill>
              </a:rPr>
              <a:t>4. </a:t>
            </a:r>
            <a:r>
              <a:rPr lang="en-US" i="1" dirty="0" err="1">
                <a:solidFill>
                  <a:schemeClr val="tx1"/>
                </a:solidFill>
              </a:rPr>
              <a:t>Prediksi</a:t>
            </a:r>
            <a:endParaRPr lang="en-US" b="1" i="1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Sekarang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jika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ingin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memprediksi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apakah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seseorang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bermain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tenis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cuaca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berikut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0"/>
            <a:r>
              <a:rPr lang="en-US" b="1" dirty="0">
                <a:solidFill>
                  <a:schemeClr val="tx1"/>
                </a:solidFill>
              </a:rPr>
              <a:t>Outlook = Sunny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b="1" dirty="0">
                <a:solidFill>
                  <a:schemeClr val="tx1"/>
                </a:solidFill>
              </a:rPr>
              <a:t>Temperature = Hot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b="1" dirty="0">
                <a:solidFill>
                  <a:schemeClr val="tx1"/>
                </a:solidFill>
              </a:rPr>
              <a:t>Humidity = </a:t>
            </a:r>
            <a:r>
              <a:rPr lang="en-US" b="1" dirty="0" smtClean="0">
                <a:solidFill>
                  <a:schemeClr val="tx1"/>
                </a:solidFill>
              </a:rPr>
              <a:t>High</a:t>
            </a:r>
          </a:p>
          <a:p>
            <a:pPr lvl="0"/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Langkah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prediksi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Mulai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root node: </a:t>
            </a:r>
            <a:r>
              <a:rPr lang="en-US" b="1" dirty="0">
                <a:solidFill>
                  <a:schemeClr val="tx1"/>
                </a:solidFill>
              </a:rPr>
              <a:t>Outlook = Sunny</a:t>
            </a:r>
            <a:r>
              <a:rPr lang="en-US" dirty="0">
                <a:solidFill>
                  <a:schemeClr val="tx1"/>
                </a:solidFill>
              </a:rPr>
              <a:t> → </a:t>
            </a:r>
            <a:r>
              <a:rPr lang="en-US" dirty="0" err="1">
                <a:solidFill>
                  <a:schemeClr val="tx1"/>
                </a:solidFill>
              </a:rPr>
              <a:t>pergi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cabang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Sunny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 err="1">
                <a:solidFill>
                  <a:schemeClr val="tx1"/>
                </a:solidFill>
              </a:rPr>
              <a:t>Lanjutkan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Humidity = High</a:t>
            </a:r>
            <a:r>
              <a:rPr lang="en-US" dirty="0">
                <a:solidFill>
                  <a:schemeClr val="tx1"/>
                </a:solidFill>
              </a:rPr>
              <a:t> → </a:t>
            </a:r>
            <a:r>
              <a:rPr lang="en-US" dirty="0" err="1">
                <a:solidFill>
                  <a:schemeClr val="tx1"/>
                </a:solidFill>
              </a:rPr>
              <a:t>cabang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menghasilkan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prediksi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Play Tennis = No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0"/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Jadi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berdasarkan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pohon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keputusan</a:t>
            </a:r>
            <a:r>
              <a:rPr lang="en-US" dirty="0">
                <a:solidFill>
                  <a:schemeClr val="tx1"/>
                </a:solidFill>
              </a:rPr>
              <a:t>, orang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tidak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akan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bermain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tenis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3"/>
          <a:srcRect l="35073" t="25466" r="38906" b="32212"/>
          <a:stretch/>
        </p:blipFill>
        <p:spPr bwMode="auto">
          <a:xfrm>
            <a:off x="0" y="287677"/>
            <a:ext cx="4354829" cy="46952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4397594" y="287677"/>
            <a:ext cx="45530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Pohon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keputusan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terbentuk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dataset </a:t>
            </a:r>
            <a:r>
              <a:rPr lang="en-US" dirty="0" err="1" smtClean="0">
                <a:solidFill>
                  <a:schemeClr val="tx1"/>
                </a:solidFill>
              </a:rPr>
              <a:t>terlihat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seperti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gambar</a:t>
            </a:r>
            <a:r>
              <a:rPr lang="en-US" dirty="0" smtClean="0">
                <a:solidFill>
                  <a:schemeClr val="tx1"/>
                </a:solidFill>
              </a:rPr>
              <a:t> di </a:t>
            </a:r>
            <a:r>
              <a:rPr lang="en-US" dirty="0" err="1" smtClean="0">
                <a:solidFill>
                  <a:schemeClr val="tx1"/>
                </a:solidFill>
              </a:rPr>
              <a:t>samping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15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3222537" y="1365785"/>
            <a:ext cx="6473046" cy="13465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6000" b="0" dirty="0" smtClean="0"/>
              <a:t/>
            </a:r>
            <a:br>
              <a:rPr lang="en-US" sz="6000" b="0" dirty="0" smtClean="0"/>
            </a:br>
            <a:r>
              <a:rPr lang="en-US" sz="6000" b="0" dirty="0" smtClean="0"/>
              <a:t>Thank you </a:t>
            </a:r>
            <a:r>
              <a:rPr lang="en-US" sz="6000" b="0" dirty="0" smtClean="0">
                <a:sym typeface="Wingdings" panose="05000000000000000000" pitchFamily="2" charset="2"/>
              </a:rPr>
              <a:t></a:t>
            </a:r>
            <a:endParaRPr sz="6000" dirty="0"/>
          </a:p>
        </p:txBody>
      </p:sp>
      <p:grpSp>
        <p:nvGrpSpPr>
          <p:cNvPr id="57" name="Google Shape;57;p15"/>
          <p:cNvGrpSpPr/>
          <p:nvPr/>
        </p:nvGrpSpPr>
        <p:grpSpPr>
          <a:xfrm flipH="1">
            <a:off x="-462164" y="1310396"/>
            <a:ext cx="3564177" cy="3827017"/>
            <a:chOff x="4875150" y="28"/>
            <a:chExt cx="5413457" cy="5143522"/>
          </a:xfrm>
        </p:grpSpPr>
        <p:sp>
          <p:nvSpPr>
            <p:cNvPr id="58" name="Google Shape;58;p15"/>
            <p:cNvSpPr/>
            <p:nvPr/>
          </p:nvSpPr>
          <p:spPr>
            <a:xfrm>
              <a:off x="7871295" y="2544866"/>
              <a:ext cx="1776403" cy="2598671"/>
            </a:xfrm>
            <a:custGeom>
              <a:avLst/>
              <a:gdLst/>
              <a:ahLst/>
              <a:cxnLst/>
              <a:rect l="l" t="t" r="r" b="b"/>
              <a:pathLst>
                <a:path w="34648" h="50686" extrusionOk="0">
                  <a:moveTo>
                    <a:pt x="32028" y="1"/>
                  </a:moveTo>
                  <a:lnTo>
                    <a:pt x="32028" y="12"/>
                  </a:lnTo>
                  <a:lnTo>
                    <a:pt x="32028" y="5132"/>
                  </a:lnTo>
                  <a:cubicBezTo>
                    <a:pt x="32028" y="12431"/>
                    <a:pt x="26111" y="18348"/>
                    <a:pt x="18812" y="18348"/>
                  </a:cubicBezTo>
                  <a:lnTo>
                    <a:pt x="15836" y="18348"/>
                  </a:lnTo>
                  <a:cubicBezTo>
                    <a:pt x="7096" y="18348"/>
                    <a:pt x="0" y="25444"/>
                    <a:pt x="0" y="34183"/>
                  </a:cubicBezTo>
                  <a:lnTo>
                    <a:pt x="0" y="50685"/>
                  </a:lnTo>
                  <a:lnTo>
                    <a:pt x="2620" y="50685"/>
                  </a:lnTo>
                  <a:lnTo>
                    <a:pt x="2620" y="34183"/>
                  </a:lnTo>
                  <a:cubicBezTo>
                    <a:pt x="2620" y="26897"/>
                    <a:pt x="8549" y="20967"/>
                    <a:pt x="15836" y="20967"/>
                  </a:cubicBezTo>
                  <a:lnTo>
                    <a:pt x="19110" y="20967"/>
                  </a:lnTo>
                  <a:lnTo>
                    <a:pt x="19110" y="20956"/>
                  </a:lnTo>
                  <a:cubicBezTo>
                    <a:pt x="27718" y="20789"/>
                    <a:pt x="34647" y="13752"/>
                    <a:pt x="34647" y="5120"/>
                  </a:cubicBezTo>
                  <a:lnTo>
                    <a:pt x="34647" y="1"/>
                  </a:ln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8849202" y="1640245"/>
              <a:ext cx="1439405" cy="1438841"/>
            </a:xfrm>
            <a:custGeom>
              <a:avLst/>
              <a:gdLst/>
              <a:ahLst/>
              <a:cxnLst/>
              <a:rect l="l" t="t" r="r" b="b"/>
              <a:pathLst>
                <a:path w="28075" h="28064" extrusionOk="0">
                  <a:moveTo>
                    <a:pt x="28075" y="14026"/>
                  </a:moveTo>
                  <a:cubicBezTo>
                    <a:pt x="28075" y="21777"/>
                    <a:pt x="21788" y="28063"/>
                    <a:pt x="14038" y="28063"/>
                  </a:cubicBezTo>
                  <a:cubicBezTo>
                    <a:pt x="6287" y="28063"/>
                    <a:pt x="0" y="21777"/>
                    <a:pt x="0" y="14026"/>
                  </a:cubicBezTo>
                  <a:cubicBezTo>
                    <a:pt x="0" y="6275"/>
                    <a:pt x="6287" y="0"/>
                    <a:pt x="14038" y="0"/>
                  </a:cubicBezTo>
                  <a:cubicBezTo>
                    <a:pt x="21788" y="0"/>
                    <a:pt x="28075" y="6275"/>
                    <a:pt x="28075" y="14026"/>
                  </a:cubicBezTo>
                  <a:close/>
                </a:path>
              </a:pathLst>
            </a:custGeom>
            <a:gradFill>
              <a:gsLst>
                <a:gs pos="0">
                  <a:srgbClr val="CEE78C"/>
                </a:gs>
                <a:gs pos="100000">
                  <a:srgbClr val="98BD32"/>
                </a:gs>
              </a:gsLst>
              <a:lin ang="5400012" scaled="0"/>
            </a:gradFill>
            <a:ln>
              <a:solidFill>
                <a:schemeClr val="tx1"/>
              </a:solidFill>
            </a:ln>
            <a:effectLst>
              <a:outerShdw blurRad="385763" dist="190500" dir="348000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8918774" y="1709202"/>
              <a:ext cx="1300258" cy="1300310"/>
            </a:xfrm>
            <a:custGeom>
              <a:avLst/>
              <a:gdLst/>
              <a:ahLst/>
              <a:cxnLst/>
              <a:rect l="l" t="t" r="r" b="b"/>
              <a:pathLst>
                <a:path w="25361" h="25362" extrusionOk="0">
                  <a:moveTo>
                    <a:pt x="25361" y="12681"/>
                  </a:moveTo>
                  <a:cubicBezTo>
                    <a:pt x="25361" y="19682"/>
                    <a:pt x="19681" y="25361"/>
                    <a:pt x="12681" y="25361"/>
                  </a:cubicBezTo>
                  <a:cubicBezTo>
                    <a:pt x="5680" y="25361"/>
                    <a:pt x="0" y="19682"/>
                    <a:pt x="0" y="12681"/>
                  </a:cubicBezTo>
                  <a:cubicBezTo>
                    <a:pt x="0" y="5680"/>
                    <a:pt x="5680" y="1"/>
                    <a:pt x="12681" y="1"/>
                  </a:cubicBezTo>
                  <a:cubicBezTo>
                    <a:pt x="19681" y="1"/>
                    <a:pt x="25361" y="5680"/>
                    <a:pt x="25361" y="12681"/>
                  </a:cubicBezTo>
                  <a:close/>
                </a:path>
              </a:pathLst>
            </a:custGeom>
            <a:gradFill>
              <a:gsLst>
                <a:gs pos="0">
                  <a:srgbClr val="CEE78C"/>
                </a:gs>
                <a:gs pos="100000">
                  <a:srgbClr val="98BD32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5516116" y="2544866"/>
              <a:ext cx="1776403" cy="2598671"/>
            </a:xfrm>
            <a:custGeom>
              <a:avLst/>
              <a:gdLst/>
              <a:ahLst/>
              <a:cxnLst/>
              <a:rect l="l" t="t" r="r" b="b"/>
              <a:pathLst>
                <a:path w="34648" h="50686" extrusionOk="0">
                  <a:moveTo>
                    <a:pt x="0" y="1"/>
                  </a:moveTo>
                  <a:lnTo>
                    <a:pt x="0" y="5120"/>
                  </a:lnTo>
                  <a:cubicBezTo>
                    <a:pt x="0" y="13752"/>
                    <a:pt x="6930" y="20789"/>
                    <a:pt x="15538" y="20956"/>
                  </a:cubicBezTo>
                  <a:lnTo>
                    <a:pt x="15538" y="20967"/>
                  </a:lnTo>
                  <a:lnTo>
                    <a:pt x="18812" y="20967"/>
                  </a:lnTo>
                  <a:cubicBezTo>
                    <a:pt x="26099" y="20967"/>
                    <a:pt x="32016" y="26897"/>
                    <a:pt x="32016" y="34183"/>
                  </a:cubicBezTo>
                  <a:lnTo>
                    <a:pt x="32016" y="50685"/>
                  </a:lnTo>
                  <a:lnTo>
                    <a:pt x="34647" y="50685"/>
                  </a:lnTo>
                  <a:lnTo>
                    <a:pt x="34647" y="34183"/>
                  </a:lnTo>
                  <a:cubicBezTo>
                    <a:pt x="34647" y="25444"/>
                    <a:pt x="27539" y="18348"/>
                    <a:pt x="18812" y="18348"/>
                  </a:cubicBezTo>
                  <a:lnTo>
                    <a:pt x="15836" y="18348"/>
                  </a:lnTo>
                  <a:cubicBezTo>
                    <a:pt x="8537" y="18348"/>
                    <a:pt x="2620" y="12431"/>
                    <a:pt x="2620" y="5132"/>
                  </a:cubicBezTo>
                  <a:lnTo>
                    <a:pt x="2620" y="12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875150" y="1640245"/>
              <a:ext cx="1438841" cy="1438841"/>
            </a:xfrm>
            <a:custGeom>
              <a:avLst/>
              <a:gdLst/>
              <a:ahLst/>
              <a:cxnLst/>
              <a:rect l="l" t="t" r="r" b="b"/>
              <a:pathLst>
                <a:path w="28064" h="28064" extrusionOk="0">
                  <a:moveTo>
                    <a:pt x="28064" y="14026"/>
                  </a:moveTo>
                  <a:cubicBezTo>
                    <a:pt x="28064" y="21777"/>
                    <a:pt x="21777" y="28063"/>
                    <a:pt x="14026" y="28063"/>
                  </a:cubicBezTo>
                  <a:cubicBezTo>
                    <a:pt x="6275" y="28063"/>
                    <a:pt x="1" y="21777"/>
                    <a:pt x="1" y="14026"/>
                  </a:cubicBezTo>
                  <a:cubicBezTo>
                    <a:pt x="1" y="6275"/>
                    <a:pt x="6275" y="0"/>
                    <a:pt x="14026" y="0"/>
                  </a:cubicBezTo>
                  <a:cubicBezTo>
                    <a:pt x="21777" y="0"/>
                    <a:pt x="28064" y="6275"/>
                    <a:pt x="28064" y="14026"/>
                  </a:cubicBezTo>
                  <a:close/>
                </a:path>
              </a:pathLst>
            </a:custGeom>
            <a:gradFill>
              <a:gsLst>
                <a:gs pos="0">
                  <a:srgbClr val="D5FFEB"/>
                </a:gs>
                <a:gs pos="100000">
                  <a:srgbClr val="57FAAC"/>
                </a:gs>
              </a:gsLst>
              <a:lin ang="5400012" scaled="0"/>
            </a:gradFill>
            <a:ln>
              <a:solidFill>
                <a:schemeClr val="tx1"/>
              </a:solidFill>
            </a:ln>
            <a:effectLst>
              <a:outerShdw blurRad="385763" dist="190500" dir="348000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949029" y="1714124"/>
              <a:ext cx="1291081" cy="1291081"/>
            </a:xfrm>
            <a:custGeom>
              <a:avLst/>
              <a:gdLst/>
              <a:ahLst/>
              <a:cxnLst/>
              <a:rect l="l" t="t" r="r" b="b"/>
              <a:pathLst>
                <a:path w="25182" h="25182" extrusionOk="0">
                  <a:moveTo>
                    <a:pt x="25182" y="12585"/>
                  </a:moveTo>
                  <a:cubicBezTo>
                    <a:pt x="25182" y="19538"/>
                    <a:pt x="19538" y="25182"/>
                    <a:pt x="12585" y="25182"/>
                  </a:cubicBezTo>
                  <a:cubicBezTo>
                    <a:pt x="5632" y="25182"/>
                    <a:pt x="0" y="19538"/>
                    <a:pt x="0" y="12585"/>
                  </a:cubicBezTo>
                  <a:cubicBezTo>
                    <a:pt x="0" y="5632"/>
                    <a:pt x="5632" y="0"/>
                    <a:pt x="12585" y="0"/>
                  </a:cubicBezTo>
                  <a:cubicBezTo>
                    <a:pt x="19538" y="0"/>
                    <a:pt x="25182" y="5632"/>
                    <a:pt x="25182" y="12585"/>
                  </a:cubicBezTo>
                  <a:close/>
                </a:path>
              </a:pathLst>
            </a:custGeom>
            <a:gradFill>
              <a:gsLst>
                <a:gs pos="0">
                  <a:srgbClr val="D5FFEB"/>
                </a:gs>
                <a:gs pos="100000">
                  <a:srgbClr val="57FAAC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7639303" y="982784"/>
              <a:ext cx="1028015" cy="4160766"/>
            </a:xfrm>
            <a:custGeom>
              <a:avLst/>
              <a:gdLst/>
              <a:ahLst/>
              <a:cxnLst/>
              <a:rect l="l" t="t" r="r" b="b"/>
              <a:pathLst>
                <a:path w="20051" h="81154" extrusionOk="0">
                  <a:moveTo>
                    <a:pt x="17432" y="1"/>
                  </a:moveTo>
                  <a:lnTo>
                    <a:pt x="17432" y="21432"/>
                  </a:lnTo>
                  <a:cubicBezTo>
                    <a:pt x="17432" y="25468"/>
                    <a:pt x="14145" y="28754"/>
                    <a:pt x="10109" y="28754"/>
                  </a:cubicBezTo>
                  <a:lnTo>
                    <a:pt x="9883" y="28754"/>
                  </a:lnTo>
                  <a:cubicBezTo>
                    <a:pt x="4418" y="28790"/>
                    <a:pt x="1" y="33231"/>
                    <a:pt x="1" y="38696"/>
                  </a:cubicBezTo>
                  <a:lnTo>
                    <a:pt x="1" y="81153"/>
                  </a:lnTo>
                  <a:lnTo>
                    <a:pt x="2608" y="81153"/>
                  </a:lnTo>
                  <a:lnTo>
                    <a:pt x="2608" y="38696"/>
                  </a:lnTo>
                  <a:cubicBezTo>
                    <a:pt x="2608" y="34660"/>
                    <a:pt x="5894" y="31373"/>
                    <a:pt x="9931" y="31373"/>
                  </a:cubicBezTo>
                  <a:lnTo>
                    <a:pt x="10109" y="31373"/>
                  </a:lnTo>
                  <a:cubicBezTo>
                    <a:pt x="15586" y="31373"/>
                    <a:pt x="20051" y="26909"/>
                    <a:pt x="20051" y="21432"/>
                  </a:cubicBezTo>
                  <a:lnTo>
                    <a:pt x="20051" y="1"/>
                  </a:ln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871910" y="28"/>
              <a:ext cx="1439457" cy="1439457"/>
            </a:xfrm>
            <a:custGeom>
              <a:avLst/>
              <a:gdLst/>
              <a:ahLst/>
              <a:cxnLst/>
              <a:rect l="l" t="t" r="r" b="b"/>
              <a:pathLst>
                <a:path w="28076" h="28076" extrusionOk="0">
                  <a:moveTo>
                    <a:pt x="28075" y="14038"/>
                  </a:moveTo>
                  <a:cubicBezTo>
                    <a:pt x="28075" y="21789"/>
                    <a:pt x="21789" y="28075"/>
                    <a:pt x="14038" y="28075"/>
                  </a:cubicBezTo>
                  <a:cubicBezTo>
                    <a:pt x="6287" y="28075"/>
                    <a:pt x="0" y="21789"/>
                    <a:pt x="0" y="14038"/>
                  </a:cubicBezTo>
                  <a:cubicBezTo>
                    <a:pt x="0" y="6287"/>
                    <a:pt x="6287" y="0"/>
                    <a:pt x="14038" y="0"/>
                  </a:cubicBezTo>
                  <a:cubicBezTo>
                    <a:pt x="21789" y="0"/>
                    <a:pt x="28075" y="6287"/>
                    <a:pt x="28075" y="14038"/>
                  </a:cubicBezTo>
                  <a:close/>
                </a:path>
              </a:pathLst>
            </a:custGeom>
            <a:gradFill>
              <a:gsLst>
                <a:gs pos="0">
                  <a:srgbClr val="B1E9B7"/>
                </a:gs>
                <a:gs pos="100000">
                  <a:srgbClr val="52C65D"/>
                </a:gs>
              </a:gsLst>
              <a:lin ang="5400012" scaled="0"/>
            </a:gradFill>
            <a:ln>
              <a:solidFill>
                <a:schemeClr val="tx1"/>
              </a:solidFill>
            </a:ln>
            <a:effectLst>
              <a:outerShdw blurRad="385763" dist="190500" dir="348000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7951839" y="80008"/>
              <a:ext cx="1279545" cy="1279494"/>
            </a:xfrm>
            <a:custGeom>
              <a:avLst/>
              <a:gdLst/>
              <a:ahLst/>
              <a:cxnLst/>
              <a:rect l="l" t="t" r="r" b="b"/>
              <a:pathLst>
                <a:path w="24957" h="24956" extrusionOk="0">
                  <a:moveTo>
                    <a:pt x="24956" y="12478"/>
                  </a:moveTo>
                  <a:cubicBezTo>
                    <a:pt x="24956" y="19372"/>
                    <a:pt x="19372" y="24956"/>
                    <a:pt x="12479" y="24956"/>
                  </a:cubicBezTo>
                  <a:cubicBezTo>
                    <a:pt x="5585" y="24956"/>
                    <a:pt x="1" y="19372"/>
                    <a:pt x="1" y="12478"/>
                  </a:cubicBezTo>
                  <a:cubicBezTo>
                    <a:pt x="1" y="5584"/>
                    <a:pt x="5585" y="0"/>
                    <a:pt x="12479" y="0"/>
                  </a:cubicBezTo>
                  <a:cubicBezTo>
                    <a:pt x="19372" y="0"/>
                    <a:pt x="24956" y="5584"/>
                    <a:pt x="24956" y="12478"/>
                  </a:cubicBezTo>
                  <a:close/>
                </a:path>
              </a:pathLst>
            </a:custGeom>
            <a:gradFill>
              <a:gsLst>
                <a:gs pos="0">
                  <a:srgbClr val="B1E9B7"/>
                </a:gs>
                <a:gs pos="100000">
                  <a:srgbClr val="52C65D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497048" y="982784"/>
              <a:ext cx="1028015" cy="4160766"/>
            </a:xfrm>
            <a:custGeom>
              <a:avLst/>
              <a:gdLst/>
              <a:ahLst/>
              <a:cxnLst/>
              <a:rect l="l" t="t" r="r" b="b"/>
              <a:pathLst>
                <a:path w="20051" h="81154" extrusionOk="0">
                  <a:moveTo>
                    <a:pt x="1" y="1"/>
                  </a:moveTo>
                  <a:lnTo>
                    <a:pt x="1" y="21432"/>
                  </a:lnTo>
                  <a:cubicBezTo>
                    <a:pt x="1" y="26909"/>
                    <a:pt x="4465" y="31373"/>
                    <a:pt x="9942" y="31373"/>
                  </a:cubicBezTo>
                  <a:lnTo>
                    <a:pt x="10121" y="31373"/>
                  </a:lnTo>
                  <a:cubicBezTo>
                    <a:pt x="14157" y="31373"/>
                    <a:pt x="17443" y="34660"/>
                    <a:pt x="17443" y="38696"/>
                  </a:cubicBezTo>
                  <a:lnTo>
                    <a:pt x="17443" y="81153"/>
                  </a:lnTo>
                  <a:lnTo>
                    <a:pt x="20051" y="81153"/>
                  </a:lnTo>
                  <a:lnTo>
                    <a:pt x="20051" y="38696"/>
                  </a:lnTo>
                  <a:cubicBezTo>
                    <a:pt x="20051" y="33231"/>
                    <a:pt x="15633" y="28790"/>
                    <a:pt x="10168" y="28754"/>
                  </a:cubicBezTo>
                  <a:lnTo>
                    <a:pt x="9942" y="28754"/>
                  </a:lnTo>
                  <a:cubicBezTo>
                    <a:pt x="5906" y="28754"/>
                    <a:pt x="2620" y="25468"/>
                    <a:pt x="2620" y="21432"/>
                  </a:cubicBez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5852441" y="28"/>
              <a:ext cx="1438841" cy="1439457"/>
            </a:xfrm>
            <a:custGeom>
              <a:avLst/>
              <a:gdLst/>
              <a:ahLst/>
              <a:cxnLst/>
              <a:rect l="l" t="t" r="r" b="b"/>
              <a:pathLst>
                <a:path w="28064" h="28076" extrusionOk="0">
                  <a:moveTo>
                    <a:pt x="28064" y="14038"/>
                  </a:moveTo>
                  <a:cubicBezTo>
                    <a:pt x="28064" y="21789"/>
                    <a:pt x="21789" y="28075"/>
                    <a:pt x="14026" y="28075"/>
                  </a:cubicBezTo>
                  <a:cubicBezTo>
                    <a:pt x="6275" y="28075"/>
                    <a:pt x="1" y="21789"/>
                    <a:pt x="1" y="14038"/>
                  </a:cubicBezTo>
                  <a:cubicBezTo>
                    <a:pt x="1" y="6287"/>
                    <a:pt x="6275" y="0"/>
                    <a:pt x="14026" y="0"/>
                  </a:cubicBezTo>
                  <a:cubicBezTo>
                    <a:pt x="21789" y="0"/>
                    <a:pt x="28064" y="6287"/>
                    <a:pt x="28064" y="14038"/>
                  </a:cubicBezTo>
                  <a:close/>
                </a:path>
              </a:pathLst>
            </a:custGeom>
            <a:gradFill>
              <a:gsLst>
                <a:gs pos="0">
                  <a:srgbClr val="00FFFF"/>
                </a:gs>
                <a:gs pos="100000">
                  <a:schemeClr val="accent1"/>
                </a:gs>
              </a:gsLst>
              <a:lin ang="5400012" scaled="0"/>
            </a:gradFill>
            <a:ln>
              <a:solidFill>
                <a:schemeClr val="tx1"/>
              </a:solidFill>
            </a:ln>
            <a:effectLst>
              <a:outerShdw blurRad="385763" dist="190500" dir="348000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5926320" y="74471"/>
              <a:ext cx="1291081" cy="1290517"/>
            </a:xfrm>
            <a:custGeom>
              <a:avLst/>
              <a:gdLst/>
              <a:ahLst/>
              <a:cxnLst/>
              <a:rect l="l" t="t" r="r" b="b"/>
              <a:pathLst>
                <a:path w="25182" h="25171" extrusionOk="0">
                  <a:moveTo>
                    <a:pt x="25182" y="12586"/>
                  </a:moveTo>
                  <a:cubicBezTo>
                    <a:pt x="25182" y="19539"/>
                    <a:pt x="19550" y="25171"/>
                    <a:pt x="12585" y="25171"/>
                  </a:cubicBezTo>
                  <a:cubicBezTo>
                    <a:pt x="5632" y="25171"/>
                    <a:pt x="0" y="19539"/>
                    <a:pt x="0" y="12586"/>
                  </a:cubicBezTo>
                  <a:cubicBezTo>
                    <a:pt x="0" y="5633"/>
                    <a:pt x="5632" y="1"/>
                    <a:pt x="12585" y="1"/>
                  </a:cubicBezTo>
                  <a:cubicBezTo>
                    <a:pt x="19550" y="1"/>
                    <a:pt x="25182" y="5633"/>
                    <a:pt x="25182" y="12586"/>
                  </a:cubicBezTo>
                  <a:close/>
                </a:path>
              </a:pathLst>
            </a:custGeom>
            <a:gradFill>
              <a:gsLst>
                <a:gs pos="0">
                  <a:srgbClr val="00FFFF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567" y="2379581"/>
            <a:ext cx="1539433" cy="279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6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0"/>
          <p:cNvSpPr txBox="1">
            <a:spLocks noGrp="1"/>
          </p:cNvSpPr>
          <p:nvPr>
            <p:ph type="title"/>
          </p:nvPr>
        </p:nvSpPr>
        <p:spPr>
          <a:xfrm>
            <a:off x="-937549" y="319559"/>
            <a:ext cx="10255169" cy="594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n-US" sz="2800" dirty="0" smtClean="0"/>
              <a:t>Classification </a:t>
            </a:r>
            <a:r>
              <a:rPr lang="en-US" sz="2800" dirty="0"/>
              <a:t>using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Decision </a:t>
            </a:r>
            <a:r>
              <a:rPr lang="en-US" sz="2800" dirty="0"/>
              <a:t>Tree</a:t>
            </a:r>
            <a:endParaRPr sz="2800" dirty="0"/>
          </a:p>
        </p:txBody>
      </p:sp>
      <p:sp>
        <p:nvSpPr>
          <p:cNvPr id="766" name="Google Shape;766;p20"/>
          <p:cNvSpPr txBox="1"/>
          <p:nvPr/>
        </p:nvSpPr>
        <p:spPr>
          <a:xfrm>
            <a:off x="457211" y="2989900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7" name="Google Shape;767;p20"/>
          <p:cNvGrpSpPr/>
          <p:nvPr/>
        </p:nvGrpSpPr>
        <p:grpSpPr>
          <a:xfrm>
            <a:off x="-2274416" y="1653554"/>
            <a:ext cx="11177758" cy="1603796"/>
            <a:chOff x="35916" y="1496141"/>
            <a:chExt cx="9157593" cy="1603796"/>
          </a:xfrm>
        </p:grpSpPr>
        <p:sp>
          <p:nvSpPr>
            <p:cNvPr id="768" name="Google Shape;768;p20"/>
            <p:cNvSpPr txBox="1"/>
            <p:nvPr/>
          </p:nvSpPr>
          <p:spPr>
            <a:xfrm>
              <a:off x="2451267" y="1496141"/>
              <a:ext cx="6742242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algn="just"/>
              <a:r>
                <a:rPr lang="en-US" b="1" dirty="0" smtClean="0">
                  <a:solidFill>
                    <a:schemeClr val="tx1"/>
                  </a:solidFill>
                  <a:latin typeface="+mj-lt"/>
                </a:rPr>
                <a:t>Decision </a:t>
              </a:r>
              <a:r>
                <a:rPr lang="en-US" b="1" dirty="0">
                  <a:solidFill>
                    <a:schemeClr val="tx1"/>
                  </a:solidFill>
                  <a:latin typeface="+mj-lt"/>
                </a:rPr>
                <a:t>Tree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adalah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model </a:t>
              </a:r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prediktif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yang </a:t>
              </a:r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digunakan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untuk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membuat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keputusan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atau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klasifikasi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berdasarkan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pembagian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dataset </a:t>
              </a:r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menjadi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subset yang </a:t>
              </a:r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lebih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kecil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sesuai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dengan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nilai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atribut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. </a:t>
              </a:r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Dalam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konteks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klasifikasi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, Decision Tree </a:t>
              </a:r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memetakan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keputusan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ke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kelas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yang </a:t>
              </a:r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sudah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ditentukan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(</a:t>
              </a:r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misalnya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: </a:t>
              </a:r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kelas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"Yes" </a:t>
              </a:r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atau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"No", </a:t>
              </a:r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atau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+mj-lt"/>
                </a:rPr>
                <a:t>berbagai</a:t>
              </a:r>
              <a:r>
                <a:rPr lang="en-US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kategori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lainnya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).</a:t>
              </a: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tx1"/>
                </a:solidFill>
                <a:latin typeface="+mj-lt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69" name="Google Shape;769;p20"/>
            <p:cNvSpPr txBox="1"/>
            <p:nvPr/>
          </p:nvSpPr>
          <p:spPr>
            <a:xfrm>
              <a:off x="35916" y="2565037"/>
              <a:ext cx="1265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53" name="Picture 52"/>
          <p:cNvPicPr/>
          <p:nvPr/>
        </p:nvPicPr>
        <p:blipFill rotWithShape="1">
          <a:blip r:embed="rId3"/>
          <a:srcRect l="24322" t="17468" r="22048" b="28835"/>
          <a:stretch/>
        </p:blipFill>
        <p:spPr bwMode="auto">
          <a:xfrm>
            <a:off x="2569824" y="2621000"/>
            <a:ext cx="4043914" cy="21548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21"/>
          <p:cNvGrpSpPr/>
          <p:nvPr/>
        </p:nvGrpSpPr>
        <p:grpSpPr>
          <a:xfrm>
            <a:off x="1830110" y="1838667"/>
            <a:ext cx="5373602" cy="1700439"/>
            <a:chOff x="1825756" y="1984988"/>
            <a:chExt cx="5373602" cy="1700439"/>
          </a:xfrm>
        </p:grpSpPr>
        <p:sp>
          <p:nvSpPr>
            <p:cNvPr id="802" name="Google Shape;802;p21"/>
            <p:cNvSpPr/>
            <p:nvPr/>
          </p:nvSpPr>
          <p:spPr>
            <a:xfrm>
              <a:off x="1957525" y="1984988"/>
              <a:ext cx="5241833" cy="1439213"/>
            </a:xfrm>
            <a:custGeom>
              <a:avLst/>
              <a:gdLst/>
              <a:ahLst/>
              <a:cxnLst/>
              <a:rect l="l" t="t" r="r" b="b"/>
              <a:pathLst>
                <a:path w="148043" h="49912" fill="none" extrusionOk="0">
                  <a:moveTo>
                    <a:pt x="0" y="49911"/>
                  </a:moveTo>
                  <a:lnTo>
                    <a:pt x="0" y="3941"/>
                  </a:lnTo>
                  <a:cubicBezTo>
                    <a:pt x="0" y="1763"/>
                    <a:pt x="1750" y="0"/>
                    <a:pt x="3941" y="0"/>
                  </a:cubicBezTo>
                  <a:lnTo>
                    <a:pt x="144090" y="0"/>
                  </a:lnTo>
                  <a:cubicBezTo>
                    <a:pt x="146269" y="0"/>
                    <a:pt x="148043" y="1751"/>
                    <a:pt x="148043" y="3941"/>
                  </a:cubicBezTo>
                  <a:lnTo>
                    <a:pt x="148043" y="4991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1825756" y="3424499"/>
              <a:ext cx="260957" cy="260928"/>
            </a:xfrm>
            <a:custGeom>
              <a:avLst/>
              <a:gdLst/>
              <a:ahLst/>
              <a:cxnLst/>
              <a:rect l="l" t="t" r="r" b="b"/>
              <a:pathLst>
                <a:path w="9050" h="9049" fill="none" extrusionOk="0">
                  <a:moveTo>
                    <a:pt x="9049" y="4525"/>
                  </a:moveTo>
                  <a:cubicBezTo>
                    <a:pt x="9049" y="7025"/>
                    <a:pt x="7025" y="9049"/>
                    <a:pt x="4525" y="9049"/>
                  </a:cubicBezTo>
                  <a:cubicBezTo>
                    <a:pt x="2025" y="9049"/>
                    <a:pt x="1" y="7025"/>
                    <a:pt x="1" y="4525"/>
                  </a:cubicBezTo>
                  <a:cubicBezTo>
                    <a:pt x="1" y="2036"/>
                    <a:pt x="2025" y="0"/>
                    <a:pt x="4525" y="0"/>
                  </a:cubicBezTo>
                  <a:cubicBezTo>
                    <a:pt x="7025" y="0"/>
                    <a:pt x="9049" y="2036"/>
                    <a:pt x="9049" y="45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05" name="Google Shape;805;p21"/>
          <p:cNvSpPr txBox="1">
            <a:spLocks noGrp="1"/>
          </p:cNvSpPr>
          <p:nvPr>
            <p:ph type="title"/>
          </p:nvPr>
        </p:nvSpPr>
        <p:spPr>
          <a:xfrm>
            <a:off x="0" y="573280"/>
            <a:ext cx="7632066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2800" dirty="0" smtClean="0"/>
              <a:t>                     </a:t>
            </a:r>
            <a:r>
              <a:rPr lang="en-US" sz="2800" dirty="0" err="1" smtClean="0"/>
              <a:t>Struktur</a:t>
            </a:r>
            <a:r>
              <a:rPr lang="en-US" sz="2800" dirty="0" smtClean="0"/>
              <a:t> </a:t>
            </a:r>
            <a:r>
              <a:rPr lang="en-US" sz="2800" dirty="0"/>
              <a:t>Decision Tree </a:t>
            </a:r>
            <a:endParaRPr sz="2800" dirty="0"/>
          </a:p>
        </p:txBody>
      </p:sp>
      <p:sp>
        <p:nvSpPr>
          <p:cNvPr id="806" name="Google Shape;806;p21"/>
          <p:cNvSpPr/>
          <p:nvPr/>
        </p:nvSpPr>
        <p:spPr>
          <a:xfrm>
            <a:off x="4579220" y="1568958"/>
            <a:ext cx="29" cy="218367"/>
          </a:xfrm>
          <a:custGeom>
            <a:avLst/>
            <a:gdLst/>
            <a:ahLst/>
            <a:cxnLst/>
            <a:rect l="l" t="t" r="r" b="b"/>
            <a:pathLst>
              <a:path w="1" h="7573" fill="none" extrusionOk="0">
                <a:moveTo>
                  <a:pt x="1" y="7573"/>
                </a:moveTo>
                <a:lnTo>
                  <a:pt x="1" y="1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7" name="Google Shape;807;p21"/>
          <p:cNvGrpSpPr/>
          <p:nvPr/>
        </p:nvGrpSpPr>
        <p:grpSpPr>
          <a:xfrm>
            <a:off x="4046415" y="1103425"/>
            <a:ext cx="1051612" cy="477248"/>
            <a:chOff x="4046415" y="1303175"/>
            <a:chExt cx="1051612" cy="477248"/>
          </a:xfrm>
        </p:grpSpPr>
        <p:sp>
          <p:nvSpPr>
            <p:cNvPr id="808" name="Google Shape;808;p21"/>
            <p:cNvSpPr/>
            <p:nvPr/>
          </p:nvSpPr>
          <p:spPr>
            <a:xfrm>
              <a:off x="4046415" y="1303175"/>
              <a:ext cx="1051612" cy="477248"/>
            </a:xfrm>
            <a:custGeom>
              <a:avLst/>
              <a:gdLst/>
              <a:ahLst/>
              <a:cxnLst/>
              <a:rect l="l" t="t" r="r" b="b"/>
              <a:pathLst>
                <a:path w="36470" h="16551" extrusionOk="0">
                  <a:moveTo>
                    <a:pt x="28194" y="16550"/>
                  </a:moveTo>
                  <a:lnTo>
                    <a:pt x="8275" y="16550"/>
                  </a:lnTo>
                  <a:cubicBezTo>
                    <a:pt x="3703" y="16550"/>
                    <a:pt x="0" y="12836"/>
                    <a:pt x="0" y="8276"/>
                  </a:cubicBezTo>
                  <a:lnTo>
                    <a:pt x="0" y="8276"/>
                  </a:lnTo>
                  <a:cubicBezTo>
                    <a:pt x="0" y="3704"/>
                    <a:pt x="3703" y="1"/>
                    <a:pt x="8275" y="1"/>
                  </a:cubicBezTo>
                  <a:lnTo>
                    <a:pt x="28194" y="1"/>
                  </a:lnTo>
                  <a:cubicBezTo>
                    <a:pt x="32766" y="1"/>
                    <a:pt x="36469" y="3704"/>
                    <a:pt x="36469" y="8276"/>
                  </a:cubicBezTo>
                  <a:lnTo>
                    <a:pt x="36469" y="8276"/>
                  </a:lnTo>
                  <a:cubicBezTo>
                    <a:pt x="36469" y="12836"/>
                    <a:pt x="32766" y="16550"/>
                    <a:pt x="28194" y="16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</a:t>
              </a:r>
              <a:r>
                <a:rPr lang="en-US" b="1" dirty="0" smtClean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cis</a:t>
              </a:r>
              <a:r>
                <a:rPr lang="en" b="1" dirty="0" smtClean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ion Tree</a:t>
              </a:r>
              <a:endParaRPr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4081420" y="1329962"/>
              <a:ext cx="982956" cy="423327"/>
            </a:xfrm>
            <a:custGeom>
              <a:avLst/>
              <a:gdLst/>
              <a:ahLst/>
              <a:cxnLst/>
              <a:rect l="l" t="t" r="r" b="b"/>
              <a:pathLst>
                <a:path w="34089" h="14681" fill="none" extrusionOk="0">
                  <a:moveTo>
                    <a:pt x="26742" y="0"/>
                  </a:moveTo>
                  <a:lnTo>
                    <a:pt x="7335" y="0"/>
                  </a:lnTo>
                  <a:cubicBezTo>
                    <a:pt x="3275" y="0"/>
                    <a:pt x="1" y="3298"/>
                    <a:pt x="1" y="7347"/>
                  </a:cubicBezTo>
                  <a:cubicBezTo>
                    <a:pt x="1" y="11407"/>
                    <a:pt x="3287" y="14681"/>
                    <a:pt x="7335" y="14681"/>
                  </a:cubicBezTo>
                  <a:lnTo>
                    <a:pt x="26742" y="14681"/>
                  </a:lnTo>
                  <a:cubicBezTo>
                    <a:pt x="30814" y="14681"/>
                    <a:pt x="34088" y="11395"/>
                    <a:pt x="34088" y="7347"/>
                  </a:cubicBezTo>
                  <a:cubicBezTo>
                    <a:pt x="34088" y="3275"/>
                    <a:pt x="30790" y="0"/>
                    <a:pt x="267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21"/>
          <p:cNvSpPr txBox="1"/>
          <p:nvPr/>
        </p:nvSpPr>
        <p:spPr>
          <a:xfrm>
            <a:off x="1430295" y="3984419"/>
            <a:ext cx="1139946" cy="37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 smtClean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Node Akar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(Root Node)</a:t>
            </a:r>
          </a:p>
          <a:p>
            <a:pPr algn="ctr"/>
            <a:r>
              <a:rPr lang="en-US" dirty="0" err="1">
                <a:solidFill>
                  <a:schemeClr val="accent1"/>
                </a:solidFill>
              </a:rPr>
              <a:t>T</a:t>
            </a:r>
            <a:r>
              <a:rPr lang="en-US" dirty="0" err="1" smtClean="0">
                <a:solidFill>
                  <a:schemeClr val="accent1"/>
                </a:solidFill>
              </a:rPr>
              <a:t>itik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awal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pengambilan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keputusan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24" name="Google Shape;824;p21"/>
          <p:cNvGrpSpPr/>
          <p:nvPr/>
        </p:nvGrpSpPr>
        <p:grpSpPr>
          <a:xfrm>
            <a:off x="1449560" y="2005559"/>
            <a:ext cx="1141180" cy="1141607"/>
            <a:chOff x="1382050" y="2130057"/>
            <a:chExt cx="1141180" cy="1141607"/>
          </a:xfrm>
        </p:grpSpPr>
        <p:grpSp>
          <p:nvGrpSpPr>
            <p:cNvPr id="825" name="Google Shape;825;p21"/>
            <p:cNvGrpSpPr/>
            <p:nvPr/>
          </p:nvGrpSpPr>
          <p:grpSpPr>
            <a:xfrm>
              <a:off x="1382050" y="2130057"/>
              <a:ext cx="1141180" cy="1141607"/>
              <a:chOff x="1382050" y="2130057"/>
              <a:chExt cx="1141180" cy="1141607"/>
            </a:xfrm>
          </p:grpSpPr>
          <p:sp>
            <p:nvSpPr>
              <p:cNvPr id="826" name="Google Shape;826;p21"/>
              <p:cNvSpPr/>
              <p:nvPr/>
            </p:nvSpPr>
            <p:spPr>
              <a:xfrm>
                <a:off x="1382050" y="2130057"/>
                <a:ext cx="1141180" cy="1141607"/>
              </a:xfrm>
              <a:custGeom>
                <a:avLst/>
                <a:gdLst/>
                <a:ahLst/>
                <a:cxnLst/>
                <a:rect l="l" t="t" r="r" b="b"/>
                <a:pathLst>
                  <a:path w="32112" h="32124" extrusionOk="0">
                    <a:moveTo>
                      <a:pt x="32112" y="16062"/>
                    </a:moveTo>
                    <a:cubicBezTo>
                      <a:pt x="32112" y="24932"/>
                      <a:pt x="24932" y="32123"/>
                      <a:pt x="16062" y="32123"/>
                    </a:cubicBezTo>
                    <a:cubicBezTo>
                      <a:pt x="7192" y="32123"/>
                      <a:pt x="1" y="24932"/>
                      <a:pt x="1" y="16062"/>
                    </a:cubicBezTo>
                    <a:cubicBezTo>
                      <a:pt x="1" y="7192"/>
                      <a:pt x="7192" y="0"/>
                      <a:pt x="16062" y="0"/>
                    </a:cubicBezTo>
                    <a:cubicBezTo>
                      <a:pt x="24932" y="0"/>
                      <a:pt x="32112" y="7192"/>
                      <a:pt x="32112" y="1606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1"/>
              <p:cNvSpPr/>
              <p:nvPr/>
            </p:nvSpPr>
            <p:spPr>
              <a:xfrm>
                <a:off x="1435784" y="2279994"/>
                <a:ext cx="993948" cy="882254"/>
              </a:xfrm>
              <a:custGeom>
                <a:avLst/>
                <a:gdLst/>
                <a:ahLst/>
                <a:cxnLst/>
                <a:rect l="l" t="t" r="r" b="b"/>
                <a:pathLst>
                  <a:path w="27969" h="24826" extrusionOk="0">
                    <a:moveTo>
                      <a:pt x="13998" y="1"/>
                    </a:moveTo>
                    <a:cubicBezTo>
                      <a:pt x="10333" y="1"/>
                      <a:pt x="6701" y="1617"/>
                      <a:pt x="4251" y="4711"/>
                    </a:cubicBezTo>
                    <a:cubicBezTo>
                      <a:pt x="1" y="10093"/>
                      <a:pt x="906" y="17891"/>
                      <a:pt x="6287" y="22142"/>
                    </a:cubicBezTo>
                    <a:cubicBezTo>
                      <a:pt x="8564" y="23950"/>
                      <a:pt x="11281" y="24826"/>
                      <a:pt x="13978" y="24826"/>
                    </a:cubicBezTo>
                    <a:cubicBezTo>
                      <a:pt x="17642" y="24826"/>
                      <a:pt x="21270" y="23210"/>
                      <a:pt x="23718" y="20118"/>
                    </a:cubicBezTo>
                    <a:cubicBezTo>
                      <a:pt x="27968" y="14736"/>
                      <a:pt x="27064" y="6926"/>
                      <a:pt x="21682" y="2675"/>
                    </a:cubicBezTo>
                    <a:cubicBezTo>
                      <a:pt x="19407" y="874"/>
                      <a:pt x="16693" y="1"/>
                      <a:pt x="13998" y="1"/>
                    </a:cubicBezTo>
                    <a:close/>
                  </a:path>
                </a:pathLst>
              </a:custGeom>
              <a:solidFill>
                <a:srgbClr val="000000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1"/>
              <p:cNvSpPr/>
              <p:nvPr/>
            </p:nvSpPr>
            <p:spPr>
              <a:xfrm>
                <a:off x="1511516" y="2259524"/>
                <a:ext cx="882254" cy="882254"/>
              </a:xfrm>
              <a:custGeom>
                <a:avLst/>
                <a:gdLst/>
                <a:ahLst/>
                <a:cxnLst/>
                <a:rect l="l" t="t" r="r" b="b"/>
                <a:pathLst>
                  <a:path w="24826" h="24826" extrusionOk="0">
                    <a:moveTo>
                      <a:pt x="24825" y="12419"/>
                    </a:moveTo>
                    <a:cubicBezTo>
                      <a:pt x="24825" y="19277"/>
                      <a:pt x="19277" y="24825"/>
                      <a:pt x="12419" y="24825"/>
                    </a:cubicBezTo>
                    <a:cubicBezTo>
                      <a:pt x="5561" y="24825"/>
                      <a:pt x="1" y="19277"/>
                      <a:pt x="1" y="12419"/>
                    </a:cubicBezTo>
                    <a:cubicBezTo>
                      <a:pt x="1" y="5561"/>
                      <a:pt x="5561" y="1"/>
                      <a:pt x="12419" y="1"/>
                    </a:cubicBezTo>
                    <a:cubicBezTo>
                      <a:pt x="19277" y="1"/>
                      <a:pt x="24825" y="5561"/>
                      <a:pt x="24825" y="124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1"/>
              <p:cNvSpPr/>
              <p:nvPr/>
            </p:nvSpPr>
            <p:spPr>
              <a:xfrm>
                <a:off x="1503058" y="2251492"/>
                <a:ext cx="899170" cy="898743"/>
              </a:xfrm>
              <a:custGeom>
                <a:avLst/>
                <a:gdLst/>
                <a:ahLst/>
                <a:cxnLst/>
                <a:rect l="l" t="t" r="r" b="b"/>
                <a:pathLst>
                  <a:path w="25302" h="25290" fill="none" extrusionOk="0">
                    <a:moveTo>
                      <a:pt x="19610" y="3846"/>
                    </a:moveTo>
                    <a:cubicBezTo>
                      <a:pt x="24480" y="7692"/>
                      <a:pt x="25302" y="14752"/>
                      <a:pt x="21456" y="19610"/>
                    </a:cubicBezTo>
                    <a:cubicBezTo>
                      <a:pt x="17610" y="24468"/>
                      <a:pt x="10550" y="25289"/>
                      <a:pt x="5692" y="21444"/>
                    </a:cubicBezTo>
                    <a:cubicBezTo>
                      <a:pt x="834" y="17598"/>
                      <a:pt x="1" y="10549"/>
                      <a:pt x="3846" y="5680"/>
                    </a:cubicBezTo>
                    <a:cubicBezTo>
                      <a:pt x="7692" y="822"/>
                      <a:pt x="14753" y="0"/>
                      <a:pt x="19610" y="3846"/>
                    </a:cubicBezTo>
                    <a:close/>
                  </a:path>
                </a:pathLst>
              </a:custGeom>
              <a:noFill/>
              <a:ln w="3575" cap="flat" cmpd="sng">
                <a:solidFill>
                  <a:schemeClr val="dk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0" name="Google Shape;830;p21"/>
            <p:cNvSpPr/>
            <p:nvPr/>
          </p:nvSpPr>
          <p:spPr>
            <a:xfrm>
              <a:off x="1814658" y="2521467"/>
              <a:ext cx="275969" cy="359219"/>
            </a:xfrm>
            <a:custGeom>
              <a:avLst/>
              <a:gdLst/>
              <a:ahLst/>
              <a:cxnLst/>
              <a:rect l="l" t="t" r="r" b="b"/>
              <a:pathLst>
                <a:path w="9295" h="12099" extrusionOk="0">
                  <a:moveTo>
                    <a:pt x="4601" y="1"/>
                  </a:moveTo>
                  <a:cubicBezTo>
                    <a:pt x="3624" y="1"/>
                    <a:pt x="2836" y="788"/>
                    <a:pt x="2836" y="1796"/>
                  </a:cubicBezTo>
                  <a:cubicBezTo>
                    <a:pt x="2836" y="2647"/>
                    <a:pt x="3467" y="3372"/>
                    <a:pt x="4254" y="3529"/>
                  </a:cubicBezTo>
                  <a:lnTo>
                    <a:pt x="4254" y="4789"/>
                  </a:lnTo>
                  <a:cubicBezTo>
                    <a:pt x="3656" y="4033"/>
                    <a:pt x="2742" y="3561"/>
                    <a:pt x="1765" y="3561"/>
                  </a:cubicBezTo>
                  <a:lnTo>
                    <a:pt x="348" y="3561"/>
                  </a:lnTo>
                  <a:cubicBezTo>
                    <a:pt x="158" y="3561"/>
                    <a:pt x="1" y="3718"/>
                    <a:pt x="1" y="3907"/>
                  </a:cubicBezTo>
                  <a:cubicBezTo>
                    <a:pt x="1" y="5671"/>
                    <a:pt x="1450" y="7152"/>
                    <a:pt x="3214" y="7152"/>
                  </a:cubicBezTo>
                  <a:lnTo>
                    <a:pt x="4286" y="7152"/>
                  </a:lnTo>
                  <a:lnTo>
                    <a:pt x="4286" y="9988"/>
                  </a:lnTo>
                  <a:cubicBezTo>
                    <a:pt x="3845" y="9547"/>
                    <a:pt x="3340" y="9231"/>
                    <a:pt x="2805" y="9042"/>
                  </a:cubicBezTo>
                  <a:cubicBezTo>
                    <a:pt x="2836" y="8885"/>
                    <a:pt x="2868" y="8727"/>
                    <a:pt x="2868" y="8570"/>
                  </a:cubicBezTo>
                  <a:cubicBezTo>
                    <a:pt x="2868" y="7782"/>
                    <a:pt x="2238" y="7152"/>
                    <a:pt x="1450" y="7152"/>
                  </a:cubicBezTo>
                  <a:cubicBezTo>
                    <a:pt x="663" y="7152"/>
                    <a:pt x="32" y="7782"/>
                    <a:pt x="32" y="8570"/>
                  </a:cubicBezTo>
                  <a:cubicBezTo>
                    <a:pt x="32" y="9358"/>
                    <a:pt x="663" y="9988"/>
                    <a:pt x="1450" y="9988"/>
                  </a:cubicBezTo>
                  <a:cubicBezTo>
                    <a:pt x="1797" y="9988"/>
                    <a:pt x="2112" y="9862"/>
                    <a:pt x="2364" y="9610"/>
                  </a:cubicBezTo>
                  <a:cubicBezTo>
                    <a:pt x="3183" y="9830"/>
                    <a:pt x="3908" y="10366"/>
                    <a:pt x="4286" y="11122"/>
                  </a:cubicBezTo>
                  <a:lnTo>
                    <a:pt x="4286" y="11752"/>
                  </a:lnTo>
                  <a:cubicBezTo>
                    <a:pt x="4286" y="11941"/>
                    <a:pt x="4443" y="12098"/>
                    <a:pt x="4632" y="12098"/>
                  </a:cubicBezTo>
                  <a:cubicBezTo>
                    <a:pt x="4853" y="12098"/>
                    <a:pt x="5010" y="11941"/>
                    <a:pt x="5010" y="11752"/>
                  </a:cubicBezTo>
                  <a:lnTo>
                    <a:pt x="5010" y="11342"/>
                  </a:lnTo>
                  <a:lnTo>
                    <a:pt x="6050" y="11342"/>
                  </a:lnTo>
                  <a:cubicBezTo>
                    <a:pt x="7846" y="11342"/>
                    <a:pt x="9295" y="9893"/>
                    <a:pt x="9295" y="8129"/>
                  </a:cubicBezTo>
                  <a:cubicBezTo>
                    <a:pt x="9200" y="7971"/>
                    <a:pt x="9043" y="7814"/>
                    <a:pt x="8854" y="7814"/>
                  </a:cubicBezTo>
                  <a:lnTo>
                    <a:pt x="7436" y="7814"/>
                  </a:lnTo>
                  <a:cubicBezTo>
                    <a:pt x="6428" y="7814"/>
                    <a:pt x="5546" y="8286"/>
                    <a:pt x="4947" y="9042"/>
                  </a:cubicBezTo>
                  <a:lnTo>
                    <a:pt x="4947" y="6837"/>
                  </a:lnTo>
                  <a:cubicBezTo>
                    <a:pt x="5357" y="6081"/>
                    <a:pt x="6050" y="5545"/>
                    <a:pt x="6901" y="5325"/>
                  </a:cubicBezTo>
                  <a:cubicBezTo>
                    <a:pt x="7121" y="5545"/>
                    <a:pt x="7436" y="5671"/>
                    <a:pt x="7814" y="5671"/>
                  </a:cubicBezTo>
                  <a:cubicBezTo>
                    <a:pt x="8602" y="5671"/>
                    <a:pt x="9200" y="5041"/>
                    <a:pt x="9200" y="4254"/>
                  </a:cubicBezTo>
                  <a:cubicBezTo>
                    <a:pt x="9200" y="3466"/>
                    <a:pt x="8602" y="2836"/>
                    <a:pt x="7814" y="2836"/>
                  </a:cubicBezTo>
                  <a:cubicBezTo>
                    <a:pt x="7027" y="2836"/>
                    <a:pt x="6396" y="3466"/>
                    <a:pt x="6396" y="4254"/>
                  </a:cubicBezTo>
                  <a:cubicBezTo>
                    <a:pt x="6396" y="4411"/>
                    <a:pt x="6428" y="4569"/>
                    <a:pt x="6459" y="4726"/>
                  </a:cubicBezTo>
                  <a:cubicBezTo>
                    <a:pt x="5861" y="4947"/>
                    <a:pt x="5357" y="5262"/>
                    <a:pt x="4947" y="5671"/>
                  </a:cubicBezTo>
                  <a:lnTo>
                    <a:pt x="4947" y="3529"/>
                  </a:lnTo>
                  <a:cubicBezTo>
                    <a:pt x="5798" y="3372"/>
                    <a:pt x="6365" y="2615"/>
                    <a:pt x="6365" y="1796"/>
                  </a:cubicBezTo>
                  <a:cubicBezTo>
                    <a:pt x="6365" y="788"/>
                    <a:pt x="5577" y="1"/>
                    <a:pt x="4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21"/>
          <p:cNvGrpSpPr/>
          <p:nvPr/>
        </p:nvGrpSpPr>
        <p:grpSpPr>
          <a:xfrm>
            <a:off x="3971081" y="1787325"/>
            <a:ext cx="1216277" cy="2139121"/>
            <a:chOff x="2391964" y="1985341"/>
            <a:chExt cx="1216277" cy="2139121"/>
          </a:xfrm>
        </p:grpSpPr>
        <p:sp>
          <p:nvSpPr>
            <p:cNvPr id="833" name="Google Shape;833;p21"/>
            <p:cNvSpPr txBox="1"/>
            <p:nvPr/>
          </p:nvSpPr>
          <p:spPr>
            <a:xfrm>
              <a:off x="2391964" y="3744958"/>
              <a:ext cx="1216277" cy="379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91425" rIns="457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b="1" dirty="0" smtClean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b="1" dirty="0" smtClean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b="1" dirty="0" smtClean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Node Cabang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(Internal Node)</a:t>
              </a:r>
            </a:p>
            <a:p>
              <a:pPr lvl="0" algn="ctr"/>
              <a:r>
                <a:rPr lang="en-US" dirty="0" err="1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M</a:t>
              </a:r>
              <a:r>
                <a:rPr lang="en-US" dirty="0" err="1" smtClean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ewakili</a:t>
              </a:r>
              <a:r>
                <a:rPr lang="en-US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pemisahan</a:t>
              </a:r>
              <a:r>
                <a:rPr 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berdasarkan</a:t>
              </a:r>
              <a:r>
                <a:rPr 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nilai</a:t>
              </a:r>
              <a:r>
                <a:rPr 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atribut</a:t>
              </a:r>
              <a:endParaRPr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835" name="Google Shape;835;p21"/>
            <p:cNvGrpSpPr/>
            <p:nvPr/>
          </p:nvGrpSpPr>
          <p:grpSpPr>
            <a:xfrm>
              <a:off x="2431813" y="1985341"/>
              <a:ext cx="1141642" cy="1700086"/>
              <a:chOff x="2431813" y="1985341"/>
              <a:chExt cx="1141642" cy="1700086"/>
            </a:xfrm>
          </p:grpSpPr>
          <p:grpSp>
            <p:nvGrpSpPr>
              <p:cNvPr id="836" name="Google Shape;836;p21"/>
              <p:cNvGrpSpPr/>
              <p:nvPr/>
            </p:nvGrpSpPr>
            <p:grpSpPr>
              <a:xfrm>
                <a:off x="2870024" y="1985341"/>
                <a:ext cx="260957" cy="1700086"/>
                <a:chOff x="2870024" y="1985341"/>
                <a:chExt cx="260957" cy="1700086"/>
              </a:xfrm>
            </p:grpSpPr>
            <p:sp>
              <p:nvSpPr>
                <p:cNvPr id="837" name="Google Shape;837;p21"/>
                <p:cNvSpPr/>
                <p:nvPr/>
              </p:nvSpPr>
              <p:spPr>
                <a:xfrm>
                  <a:off x="3002640" y="1985341"/>
                  <a:ext cx="29" cy="1438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9900" fill="none" extrusionOk="0">
                      <a:moveTo>
                        <a:pt x="1" y="0"/>
                      </a:moveTo>
                      <a:lnTo>
                        <a:pt x="1" y="4989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838" name="Google Shape;838;p21"/>
                <p:cNvSpPr/>
                <p:nvPr/>
              </p:nvSpPr>
              <p:spPr>
                <a:xfrm>
                  <a:off x="2870024" y="3424499"/>
                  <a:ext cx="260957" cy="260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0" h="9049" fill="none" extrusionOk="0">
                      <a:moveTo>
                        <a:pt x="9050" y="4525"/>
                      </a:moveTo>
                      <a:cubicBezTo>
                        <a:pt x="9050" y="7025"/>
                        <a:pt x="7026" y="9049"/>
                        <a:pt x="4525" y="9049"/>
                      </a:cubicBezTo>
                      <a:cubicBezTo>
                        <a:pt x="2025" y="9049"/>
                        <a:pt x="1" y="7025"/>
                        <a:pt x="1" y="4525"/>
                      </a:cubicBezTo>
                      <a:cubicBezTo>
                        <a:pt x="1" y="2036"/>
                        <a:pt x="2025" y="0"/>
                        <a:pt x="4525" y="0"/>
                      </a:cubicBezTo>
                      <a:cubicBezTo>
                        <a:pt x="7026" y="0"/>
                        <a:pt x="9050" y="2036"/>
                        <a:pt x="9050" y="45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b="1">
                      <a:solidFill>
                        <a:schemeClr val="accent2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2</a:t>
                  </a:r>
                  <a:endParaRPr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  <p:grpSp>
            <p:nvGrpSpPr>
              <p:cNvPr id="839" name="Google Shape;839;p21"/>
              <p:cNvGrpSpPr/>
              <p:nvPr/>
            </p:nvGrpSpPr>
            <p:grpSpPr>
              <a:xfrm>
                <a:off x="2431813" y="2130057"/>
                <a:ext cx="1141642" cy="1141607"/>
                <a:chOff x="2431813" y="2130057"/>
                <a:chExt cx="1141642" cy="1141607"/>
              </a:xfrm>
            </p:grpSpPr>
            <p:grpSp>
              <p:nvGrpSpPr>
                <p:cNvPr id="840" name="Google Shape;840;p21"/>
                <p:cNvGrpSpPr/>
                <p:nvPr/>
              </p:nvGrpSpPr>
              <p:grpSpPr>
                <a:xfrm>
                  <a:off x="2431813" y="2130057"/>
                  <a:ext cx="1141642" cy="1141607"/>
                  <a:chOff x="2431813" y="2130057"/>
                  <a:chExt cx="1141642" cy="1141607"/>
                </a:xfrm>
              </p:grpSpPr>
              <p:sp>
                <p:nvSpPr>
                  <p:cNvPr id="841" name="Google Shape;841;p21"/>
                  <p:cNvSpPr/>
                  <p:nvPr/>
                </p:nvSpPr>
                <p:spPr>
                  <a:xfrm>
                    <a:off x="2431813" y="2130057"/>
                    <a:ext cx="1141642" cy="1141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25" h="32124" extrusionOk="0">
                        <a:moveTo>
                          <a:pt x="32124" y="16062"/>
                        </a:moveTo>
                        <a:cubicBezTo>
                          <a:pt x="32124" y="24932"/>
                          <a:pt x="24933" y="32123"/>
                          <a:pt x="16063" y="32123"/>
                        </a:cubicBezTo>
                        <a:cubicBezTo>
                          <a:pt x="7192" y="32123"/>
                          <a:pt x="1" y="24932"/>
                          <a:pt x="1" y="16062"/>
                        </a:cubicBezTo>
                        <a:cubicBezTo>
                          <a:pt x="1" y="7192"/>
                          <a:pt x="7192" y="0"/>
                          <a:pt x="16063" y="0"/>
                        </a:cubicBezTo>
                        <a:cubicBezTo>
                          <a:pt x="24933" y="0"/>
                          <a:pt x="32124" y="7192"/>
                          <a:pt x="32124" y="1606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2" name="Google Shape;842;p21"/>
                  <p:cNvSpPr/>
                  <p:nvPr/>
                </p:nvSpPr>
                <p:spPr>
                  <a:xfrm>
                    <a:off x="2485583" y="2279888"/>
                    <a:ext cx="993913" cy="882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68" h="24823" extrusionOk="0">
                        <a:moveTo>
                          <a:pt x="13991" y="0"/>
                        </a:moveTo>
                        <a:cubicBezTo>
                          <a:pt x="10327" y="0"/>
                          <a:pt x="6699" y="1615"/>
                          <a:pt x="4251" y="4714"/>
                        </a:cubicBezTo>
                        <a:cubicBezTo>
                          <a:pt x="0" y="10084"/>
                          <a:pt x="905" y="17894"/>
                          <a:pt x="6287" y="22145"/>
                        </a:cubicBezTo>
                        <a:cubicBezTo>
                          <a:pt x="8564" y="23947"/>
                          <a:pt x="11280" y="24823"/>
                          <a:pt x="13977" y="24823"/>
                        </a:cubicBezTo>
                        <a:cubicBezTo>
                          <a:pt x="17641" y="24823"/>
                          <a:pt x="21269" y="23208"/>
                          <a:pt x="23717" y="20109"/>
                        </a:cubicBezTo>
                        <a:cubicBezTo>
                          <a:pt x="27968" y="14739"/>
                          <a:pt x="27063" y="6929"/>
                          <a:pt x="21681" y="2678"/>
                        </a:cubicBezTo>
                        <a:cubicBezTo>
                          <a:pt x="19404" y="876"/>
                          <a:pt x="16688" y="0"/>
                          <a:pt x="13991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3" name="Google Shape;843;p21"/>
                  <p:cNvSpPr/>
                  <p:nvPr/>
                </p:nvSpPr>
                <p:spPr>
                  <a:xfrm>
                    <a:off x="2561741" y="2259524"/>
                    <a:ext cx="882218" cy="8822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25" h="24826" extrusionOk="0">
                        <a:moveTo>
                          <a:pt x="24825" y="12419"/>
                        </a:moveTo>
                        <a:cubicBezTo>
                          <a:pt x="24825" y="19277"/>
                          <a:pt x="19265" y="24825"/>
                          <a:pt x="12407" y="24825"/>
                        </a:cubicBezTo>
                        <a:cubicBezTo>
                          <a:pt x="5549" y="24825"/>
                          <a:pt x="0" y="19277"/>
                          <a:pt x="0" y="12419"/>
                        </a:cubicBezTo>
                        <a:cubicBezTo>
                          <a:pt x="0" y="5561"/>
                          <a:pt x="5549" y="1"/>
                          <a:pt x="12407" y="1"/>
                        </a:cubicBezTo>
                        <a:cubicBezTo>
                          <a:pt x="19265" y="1"/>
                          <a:pt x="24825" y="5561"/>
                          <a:pt x="24825" y="1241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4" name="Google Shape;844;p21"/>
                  <p:cNvSpPr/>
                  <p:nvPr/>
                </p:nvSpPr>
                <p:spPr>
                  <a:xfrm>
                    <a:off x="2553283" y="2251492"/>
                    <a:ext cx="898708" cy="8987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89" h="25290" fill="none" extrusionOk="0">
                        <a:moveTo>
                          <a:pt x="19610" y="3846"/>
                        </a:moveTo>
                        <a:cubicBezTo>
                          <a:pt x="24467" y="7692"/>
                          <a:pt x="25289" y="14740"/>
                          <a:pt x="21443" y="19610"/>
                        </a:cubicBezTo>
                        <a:cubicBezTo>
                          <a:pt x="17598" y="24468"/>
                          <a:pt x="10537" y="25289"/>
                          <a:pt x="5679" y="21444"/>
                        </a:cubicBezTo>
                        <a:cubicBezTo>
                          <a:pt x="822" y="17598"/>
                          <a:pt x="0" y="10537"/>
                          <a:pt x="3846" y="5680"/>
                        </a:cubicBezTo>
                        <a:cubicBezTo>
                          <a:pt x="7692" y="822"/>
                          <a:pt x="14740" y="0"/>
                          <a:pt x="19610" y="3846"/>
                        </a:cubicBezTo>
                        <a:close/>
                      </a:path>
                    </a:pathLst>
                  </a:custGeom>
                  <a:noFill/>
                  <a:ln w="3575" cap="flat" cmpd="sng">
                    <a:solidFill>
                      <a:schemeClr val="dk2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45" name="Google Shape;845;p21"/>
                <p:cNvGrpSpPr/>
                <p:nvPr/>
              </p:nvGrpSpPr>
              <p:grpSpPr>
                <a:xfrm>
                  <a:off x="2821845" y="2520106"/>
                  <a:ext cx="362010" cy="361090"/>
                  <a:chOff x="-20946600" y="3317850"/>
                  <a:chExt cx="304825" cy="304050"/>
                </a:xfrm>
              </p:grpSpPr>
              <p:sp>
                <p:nvSpPr>
                  <p:cNvPr id="846" name="Google Shape;846;p21"/>
                  <p:cNvSpPr/>
                  <p:nvPr/>
                </p:nvSpPr>
                <p:spPr>
                  <a:xfrm>
                    <a:off x="-20946600" y="3317850"/>
                    <a:ext cx="232350" cy="248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4" h="9957" extrusionOk="0">
                        <a:moveTo>
                          <a:pt x="4631" y="1"/>
                        </a:moveTo>
                        <a:cubicBezTo>
                          <a:pt x="3340" y="1"/>
                          <a:pt x="2268" y="977"/>
                          <a:pt x="2142" y="2237"/>
                        </a:cubicBezTo>
                        <a:cubicBezTo>
                          <a:pt x="1292" y="2521"/>
                          <a:pt x="693" y="3340"/>
                          <a:pt x="693" y="4254"/>
                        </a:cubicBezTo>
                        <a:cubicBezTo>
                          <a:pt x="693" y="4695"/>
                          <a:pt x="819" y="5073"/>
                          <a:pt x="1040" y="5451"/>
                        </a:cubicBezTo>
                        <a:cubicBezTo>
                          <a:pt x="378" y="5923"/>
                          <a:pt x="0" y="6648"/>
                          <a:pt x="0" y="7499"/>
                        </a:cubicBezTo>
                        <a:cubicBezTo>
                          <a:pt x="0" y="8853"/>
                          <a:pt x="1134" y="9956"/>
                          <a:pt x="2520" y="9956"/>
                        </a:cubicBezTo>
                        <a:lnTo>
                          <a:pt x="4316" y="9956"/>
                        </a:lnTo>
                        <a:lnTo>
                          <a:pt x="4316" y="8349"/>
                        </a:lnTo>
                        <a:lnTo>
                          <a:pt x="2962" y="7026"/>
                        </a:lnTo>
                        <a:cubicBezTo>
                          <a:pt x="2804" y="6869"/>
                          <a:pt x="2804" y="6648"/>
                          <a:pt x="2962" y="6491"/>
                        </a:cubicBezTo>
                        <a:cubicBezTo>
                          <a:pt x="3040" y="6412"/>
                          <a:pt x="3135" y="6372"/>
                          <a:pt x="3229" y="6372"/>
                        </a:cubicBezTo>
                        <a:cubicBezTo>
                          <a:pt x="3324" y="6372"/>
                          <a:pt x="3418" y="6412"/>
                          <a:pt x="3497" y="6491"/>
                        </a:cubicBezTo>
                        <a:lnTo>
                          <a:pt x="4316" y="7341"/>
                        </a:lnTo>
                        <a:lnTo>
                          <a:pt x="4316" y="5482"/>
                        </a:lnTo>
                        <a:lnTo>
                          <a:pt x="2962" y="4128"/>
                        </a:lnTo>
                        <a:cubicBezTo>
                          <a:pt x="2804" y="3970"/>
                          <a:pt x="2804" y="3781"/>
                          <a:pt x="2962" y="3624"/>
                        </a:cubicBezTo>
                        <a:cubicBezTo>
                          <a:pt x="3040" y="3545"/>
                          <a:pt x="3135" y="3505"/>
                          <a:pt x="3229" y="3505"/>
                        </a:cubicBezTo>
                        <a:cubicBezTo>
                          <a:pt x="3324" y="3505"/>
                          <a:pt x="3418" y="3545"/>
                          <a:pt x="3497" y="3624"/>
                        </a:cubicBezTo>
                        <a:lnTo>
                          <a:pt x="4316" y="4443"/>
                        </a:lnTo>
                        <a:lnTo>
                          <a:pt x="4316" y="2458"/>
                        </a:lnTo>
                        <a:cubicBezTo>
                          <a:pt x="4316" y="2237"/>
                          <a:pt x="4474" y="2080"/>
                          <a:pt x="4663" y="2080"/>
                        </a:cubicBezTo>
                        <a:cubicBezTo>
                          <a:pt x="4852" y="2080"/>
                          <a:pt x="5009" y="2237"/>
                          <a:pt x="5009" y="2458"/>
                        </a:cubicBezTo>
                        <a:lnTo>
                          <a:pt x="5009" y="5860"/>
                        </a:lnTo>
                        <a:lnTo>
                          <a:pt x="5860" y="5041"/>
                        </a:lnTo>
                        <a:cubicBezTo>
                          <a:pt x="5939" y="4963"/>
                          <a:pt x="6025" y="4923"/>
                          <a:pt x="6112" y="4923"/>
                        </a:cubicBezTo>
                        <a:cubicBezTo>
                          <a:pt x="6199" y="4923"/>
                          <a:pt x="6285" y="4963"/>
                          <a:pt x="6364" y="5041"/>
                        </a:cubicBezTo>
                        <a:cubicBezTo>
                          <a:pt x="6522" y="5199"/>
                          <a:pt x="6522" y="5388"/>
                          <a:pt x="6364" y="5545"/>
                        </a:cubicBezTo>
                        <a:lnTo>
                          <a:pt x="5009" y="6900"/>
                        </a:lnTo>
                        <a:lnTo>
                          <a:pt x="5009" y="9956"/>
                        </a:lnTo>
                        <a:lnTo>
                          <a:pt x="6805" y="9956"/>
                        </a:lnTo>
                        <a:cubicBezTo>
                          <a:pt x="8160" y="9956"/>
                          <a:pt x="9294" y="8853"/>
                          <a:pt x="9294" y="7499"/>
                        </a:cubicBezTo>
                        <a:cubicBezTo>
                          <a:pt x="9294" y="6648"/>
                          <a:pt x="8884" y="5923"/>
                          <a:pt x="8223" y="5451"/>
                        </a:cubicBezTo>
                        <a:cubicBezTo>
                          <a:pt x="8443" y="5073"/>
                          <a:pt x="8569" y="4695"/>
                          <a:pt x="8569" y="4254"/>
                        </a:cubicBezTo>
                        <a:cubicBezTo>
                          <a:pt x="8569" y="3340"/>
                          <a:pt x="7971" y="2521"/>
                          <a:pt x="7120" y="2237"/>
                        </a:cubicBezTo>
                        <a:cubicBezTo>
                          <a:pt x="6994" y="977"/>
                          <a:pt x="5923" y="1"/>
                          <a:pt x="463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7" name="Google Shape;847;p21"/>
                  <p:cNvSpPr/>
                  <p:nvPr/>
                </p:nvSpPr>
                <p:spPr>
                  <a:xfrm>
                    <a:off x="-20775700" y="3318650"/>
                    <a:ext cx="133925" cy="2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57" h="9988" extrusionOk="0">
                        <a:moveTo>
                          <a:pt x="694" y="0"/>
                        </a:moveTo>
                        <a:cubicBezTo>
                          <a:pt x="473" y="0"/>
                          <a:pt x="253" y="32"/>
                          <a:pt x="1" y="126"/>
                        </a:cubicBezTo>
                        <a:cubicBezTo>
                          <a:pt x="473" y="567"/>
                          <a:pt x="820" y="1103"/>
                          <a:pt x="977" y="1764"/>
                        </a:cubicBezTo>
                        <a:cubicBezTo>
                          <a:pt x="1891" y="2300"/>
                          <a:pt x="2490" y="3245"/>
                          <a:pt x="2490" y="4285"/>
                        </a:cubicBezTo>
                        <a:cubicBezTo>
                          <a:pt x="2490" y="4663"/>
                          <a:pt x="2395" y="4978"/>
                          <a:pt x="2269" y="5293"/>
                        </a:cubicBezTo>
                        <a:cubicBezTo>
                          <a:pt x="2836" y="5860"/>
                          <a:pt x="3183" y="6648"/>
                          <a:pt x="3183" y="7498"/>
                        </a:cubicBezTo>
                        <a:cubicBezTo>
                          <a:pt x="3183" y="8506"/>
                          <a:pt x="2710" y="9389"/>
                          <a:pt x="1985" y="9987"/>
                        </a:cubicBezTo>
                        <a:lnTo>
                          <a:pt x="2836" y="9987"/>
                        </a:lnTo>
                        <a:cubicBezTo>
                          <a:pt x="4222" y="9987"/>
                          <a:pt x="5325" y="8853"/>
                          <a:pt x="5325" y="7498"/>
                        </a:cubicBezTo>
                        <a:cubicBezTo>
                          <a:pt x="5357" y="6679"/>
                          <a:pt x="4915" y="5891"/>
                          <a:pt x="4285" y="5450"/>
                        </a:cubicBezTo>
                        <a:cubicBezTo>
                          <a:pt x="4537" y="5104"/>
                          <a:pt x="4632" y="4694"/>
                          <a:pt x="4632" y="4253"/>
                        </a:cubicBezTo>
                        <a:cubicBezTo>
                          <a:pt x="4632" y="3340"/>
                          <a:pt x="4065" y="2520"/>
                          <a:pt x="3183" y="2237"/>
                        </a:cubicBezTo>
                        <a:cubicBezTo>
                          <a:pt x="3057" y="977"/>
                          <a:pt x="2017" y="0"/>
                          <a:pt x="69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8" name="Google Shape;848;p21"/>
                  <p:cNvSpPr/>
                  <p:nvPr/>
                </p:nvSpPr>
                <p:spPr>
                  <a:xfrm>
                    <a:off x="-20890700" y="3586425"/>
                    <a:ext cx="195375" cy="35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15" h="1419" extrusionOk="0">
                        <a:moveTo>
                          <a:pt x="2112" y="1"/>
                        </a:moveTo>
                        <a:lnTo>
                          <a:pt x="2112" y="725"/>
                        </a:lnTo>
                        <a:lnTo>
                          <a:pt x="347" y="725"/>
                        </a:lnTo>
                        <a:cubicBezTo>
                          <a:pt x="158" y="725"/>
                          <a:pt x="1" y="883"/>
                          <a:pt x="1" y="1072"/>
                        </a:cubicBezTo>
                        <a:cubicBezTo>
                          <a:pt x="1" y="1261"/>
                          <a:pt x="158" y="1418"/>
                          <a:pt x="347" y="1418"/>
                        </a:cubicBezTo>
                        <a:lnTo>
                          <a:pt x="7468" y="1418"/>
                        </a:lnTo>
                        <a:cubicBezTo>
                          <a:pt x="7657" y="1418"/>
                          <a:pt x="7814" y="1261"/>
                          <a:pt x="7814" y="1072"/>
                        </a:cubicBezTo>
                        <a:cubicBezTo>
                          <a:pt x="7814" y="883"/>
                          <a:pt x="7625" y="725"/>
                          <a:pt x="7436" y="725"/>
                        </a:cubicBezTo>
                        <a:lnTo>
                          <a:pt x="5672" y="725"/>
                        </a:lnTo>
                        <a:lnTo>
                          <a:pt x="5672" y="1"/>
                        </a:lnTo>
                        <a:lnTo>
                          <a:pt x="4947" y="1"/>
                        </a:lnTo>
                        <a:lnTo>
                          <a:pt x="4947" y="725"/>
                        </a:lnTo>
                        <a:lnTo>
                          <a:pt x="2836" y="725"/>
                        </a:lnTo>
                        <a:lnTo>
                          <a:pt x="283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849" name="Google Shape;849;p21"/>
          <p:cNvGrpSpPr/>
          <p:nvPr/>
        </p:nvGrpSpPr>
        <p:grpSpPr>
          <a:xfrm>
            <a:off x="5988482" y="1922832"/>
            <a:ext cx="2417756" cy="2372959"/>
            <a:chOff x="2853849" y="1985341"/>
            <a:chExt cx="2417756" cy="2372959"/>
          </a:xfrm>
        </p:grpSpPr>
        <p:sp>
          <p:nvSpPr>
            <p:cNvPr id="851" name="Google Shape;851;p21"/>
            <p:cNvSpPr txBox="1"/>
            <p:nvPr/>
          </p:nvSpPr>
          <p:spPr>
            <a:xfrm>
              <a:off x="2853849" y="3978797"/>
              <a:ext cx="2417756" cy="379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91425" rIns="457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b="1" dirty="0" smtClean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b="1" dirty="0" smtClean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Cabang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(Brance)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Penghubung</a:t>
              </a:r>
              <a:r>
                <a:rPr lang="en-US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antar</a:t>
              </a:r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 node, </a:t>
              </a:r>
              <a:r>
                <a:rPr lang="en-US" dirty="0" err="1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menggambarkan</a:t>
              </a:r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hubungan</a:t>
              </a:r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antara</a:t>
              </a:r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 node </a:t>
              </a:r>
              <a:r>
                <a:rPr lang="en-US" dirty="0" err="1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induk</a:t>
              </a:r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dan</a:t>
              </a:r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 node </a:t>
              </a:r>
              <a:r>
                <a:rPr lang="en-US" dirty="0" err="1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anak</a:t>
              </a:r>
              <a:endParaRPr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853" name="Google Shape;853;p21"/>
            <p:cNvGrpSpPr/>
            <p:nvPr/>
          </p:nvGrpSpPr>
          <p:grpSpPr>
            <a:xfrm>
              <a:off x="3481186" y="1985341"/>
              <a:ext cx="1141607" cy="1700086"/>
              <a:chOff x="3481186" y="1985341"/>
              <a:chExt cx="1141607" cy="1700086"/>
            </a:xfrm>
          </p:grpSpPr>
          <p:grpSp>
            <p:nvGrpSpPr>
              <p:cNvPr id="854" name="Google Shape;854;p21"/>
              <p:cNvGrpSpPr/>
              <p:nvPr/>
            </p:nvGrpSpPr>
            <p:grpSpPr>
              <a:xfrm>
                <a:off x="3920841" y="1985341"/>
                <a:ext cx="260611" cy="1700086"/>
                <a:chOff x="3920841" y="1985341"/>
                <a:chExt cx="260611" cy="1700086"/>
              </a:xfrm>
            </p:grpSpPr>
            <p:sp>
              <p:nvSpPr>
                <p:cNvPr id="855" name="Google Shape;855;p21"/>
                <p:cNvSpPr/>
                <p:nvPr/>
              </p:nvSpPr>
              <p:spPr>
                <a:xfrm>
                  <a:off x="4051995" y="1985341"/>
                  <a:ext cx="29" cy="1438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9900" fill="none" extrusionOk="0">
                      <a:moveTo>
                        <a:pt x="1" y="0"/>
                      </a:moveTo>
                      <a:lnTo>
                        <a:pt x="1" y="4989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856" name="Google Shape;856;p21"/>
                <p:cNvSpPr/>
                <p:nvPr/>
              </p:nvSpPr>
              <p:spPr>
                <a:xfrm>
                  <a:off x="3920841" y="3424499"/>
                  <a:ext cx="260611" cy="260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8" h="9049" fill="none" extrusionOk="0">
                      <a:moveTo>
                        <a:pt x="9037" y="4525"/>
                      </a:moveTo>
                      <a:cubicBezTo>
                        <a:pt x="9037" y="7025"/>
                        <a:pt x="7013" y="9049"/>
                        <a:pt x="4525" y="9049"/>
                      </a:cubicBezTo>
                      <a:cubicBezTo>
                        <a:pt x="2024" y="9049"/>
                        <a:pt x="0" y="7025"/>
                        <a:pt x="0" y="4525"/>
                      </a:cubicBezTo>
                      <a:cubicBezTo>
                        <a:pt x="0" y="2036"/>
                        <a:pt x="2024" y="0"/>
                        <a:pt x="4525" y="0"/>
                      </a:cubicBezTo>
                      <a:cubicBezTo>
                        <a:pt x="7013" y="0"/>
                        <a:pt x="9037" y="2036"/>
                        <a:pt x="9037" y="45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b="1">
                      <a:solidFill>
                        <a:schemeClr val="accent3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3</a:t>
                  </a:r>
                  <a:endParaRPr>
                    <a:solidFill>
                      <a:schemeClr val="accent3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  <p:grpSp>
            <p:nvGrpSpPr>
              <p:cNvPr id="857" name="Google Shape;857;p21"/>
              <p:cNvGrpSpPr/>
              <p:nvPr/>
            </p:nvGrpSpPr>
            <p:grpSpPr>
              <a:xfrm>
                <a:off x="3481186" y="2130057"/>
                <a:ext cx="1141607" cy="1141607"/>
                <a:chOff x="3481186" y="2130057"/>
                <a:chExt cx="1141607" cy="1141607"/>
              </a:xfrm>
            </p:grpSpPr>
            <p:grpSp>
              <p:nvGrpSpPr>
                <p:cNvPr id="858" name="Google Shape;858;p21"/>
                <p:cNvGrpSpPr/>
                <p:nvPr/>
              </p:nvGrpSpPr>
              <p:grpSpPr>
                <a:xfrm>
                  <a:off x="3481186" y="2130057"/>
                  <a:ext cx="1141607" cy="1141607"/>
                  <a:chOff x="3481186" y="2130057"/>
                  <a:chExt cx="1141607" cy="1141607"/>
                </a:xfrm>
              </p:grpSpPr>
              <p:sp>
                <p:nvSpPr>
                  <p:cNvPr id="859" name="Google Shape;859;p21"/>
                  <p:cNvSpPr/>
                  <p:nvPr/>
                </p:nvSpPr>
                <p:spPr>
                  <a:xfrm>
                    <a:off x="3481186" y="2130057"/>
                    <a:ext cx="1141607" cy="1141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24" h="32124" extrusionOk="0">
                        <a:moveTo>
                          <a:pt x="32124" y="16062"/>
                        </a:moveTo>
                        <a:cubicBezTo>
                          <a:pt x="32124" y="24932"/>
                          <a:pt x="24932" y="32123"/>
                          <a:pt x="16062" y="32123"/>
                        </a:cubicBezTo>
                        <a:cubicBezTo>
                          <a:pt x="7192" y="32123"/>
                          <a:pt x="0" y="24932"/>
                          <a:pt x="0" y="16062"/>
                        </a:cubicBezTo>
                        <a:cubicBezTo>
                          <a:pt x="0" y="7192"/>
                          <a:pt x="7192" y="0"/>
                          <a:pt x="16062" y="0"/>
                        </a:cubicBezTo>
                        <a:cubicBezTo>
                          <a:pt x="24932" y="0"/>
                          <a:pt x="32124" y="7192"/>
                          <a:pt x="32124" y="1606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chemeClr val="accent4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0" name="Google Shape;860;p21"/>
                  <p:cNvSpPr/>
                  <p:nvPr/>
                </p:nvSpPr>
                <p:spPr>
                  <a:xfrm>
                    <a:off x="3535346" y="2279888"/>
                    <a:ext cx="994375" cy="882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81" h="24823" extrusionOk="0">
                        <a:moveTo>
                          <a:pt x="13993" y="0"/>
                        </a:moveTo>
                        <a:cubicBezTo>
                          <a:pt x="10328" y="0"/>
                          <a:pt x="6699" y="1615"/>
                          <a:pt x="4251" y="4714"/>
                        </a:cubicBezTo>
                        <a:cubicBezTo>
                          <a:pt x="0" y="10084"/>
                          <a:pt x="917" y="17894"/>
                          <a:pt x="6287" y="22145"/>
                        </a:cubicBezTo>
                        <a:cubicBezTo>
                          <a:pt x="8569" y="23947"/>
                          <a:pt x="11286" y="24823"/>
                          <a:pt x="13984" y="24823"/>
                        </a:cubicBezTo>
                        <a:cubicBezTo>
                          <a:pt x="17647" y="24823"/>
                          <a:pt x="21275" y="23208"/>
                          <a:pt x="23730" y="20109"/>
                        </a:cubicBezTo>
                        <a:cubicBezTo>
                          <a:pt x="27980" y="14739"/>
                          <a:pt x="27063" y="6929"/>
                          <a:pt x="21694" y="2678"/>
                        </a:cubicBezTo>
                        <a:cubicBezTo>
                          <a:pt x="19411" y="876"/>
                          <a:pt x="16692" y="0"/>
                          <a:pt x="13993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1" name="Google Shape;861;p21"/>
                  <p:cNvSpPr/>
                  <p:nvPr/>
                </p:nvSpPr>
                <p:spPr>
                  <a:xfrm>
                    <a:off x="3610651" y="2259524"/>
                    <a:ext cx="882254" cy="8822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26" h="24826" extrusionOk="0">
                        <a:moveTo>
                          <a:pt x="24825" y="12419"/>
                        </a:moveTo>
                        <a:cubicBezTo>
                          <a:pt x="24825" y="19277"/>
                          <a:pt x="19277" y="24825"/>
                          <a:pt x="12419" y="24825"/>
                        </a:cubicBezTo>
                        <a:cubicBezTo>
                          <a:pt x="5561" y="24825"/>
                          <a:pt x="1" y="19277"/>
                          <a:pt x="1" y="12419"/>
                        </a:cubicBezTo>
                        <a:cubicBezTo>
                          <a:pt x="1" y="5561"/>
                          <a:pt x="5561" y="1"/>
                          <a:pt x="12419" y="1"/>
                        </a:cubicBezTo>
                        <a:cubicBezTo>
                          <a:pt x="19277" y="1"/>
                          <a:pt x="24825" y="5561"/>
                          <a:pt x="24825" y="1241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2" name="Google Shape;862;p21"/>
                  <p:cNvSpPr/>
                  <p:nvPr/>
                </p:nvSpPr>
                <p:spPr>
                  <a:xfrm>
                    <a:off x="3602620" y="2251919"/>
                    <a:ext cx="898743" cy="8987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90" h="25290" fill="none" extrusionOk="0">
                        <a:moveTo>
                          <a:pt x="19610" y="3834"/>
                        </a:moveTo>
                        <a:cubicBezTo>
                          <a:pt x="24468" y="7680"/>
                          <a:pt x="25289" y="14740"/>
                          <a:pt x="21444" y="19598"/>
                        </a:cubicBezTo>
                        <a:cubicBezTo>
                          <a:pt x="17598" y="24468"/>
                          <a:pt x="10550" y="25289"/>
                          <a:pt x="5692" y="21444"/>
                        </a:cubicBezTo>
                        <a:cubicBezTo>
                          <a:pt x="822" y="17598"/>
                          <a:pt x="1" y="10537"/>
                          <a:pt x="3846" y="5680"/>
                        </a:cubicBezTo>
                        <a:cubicBezTo>
                          <a:pt x="7692" y="822"/>
                          <a:pt x="14752" y="0"/>
                          <a:pt x="19610" y="3834"/>
                        </a:cubicBezTo>
                        <a:close/>
                      </a:path>
                    </a:pathLst>
                  </a:custGeom>
                  <a:noFill/>
                  <a:ln w="3575" cap="flat" cmpd="sng">
                    <a:solidFill>
                      <a:schemeClr val="dk2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63" name="Google Shape;863;p21"/>
                <p:cNvGrpSpPr/>
                <p:nvPr/>
              </p:nvGrpSpPr>
              <p:grpSpPr>
                <a:xfrm>
                  <a:off x="3870930" y="2521011"/>
                  <a:ext cx="362960" cy="359690"/>
                  <a:chOff x="-20572500" y="3319028"/>
                  <a:chExt cx="305625" cy="302872"/>
                </a:xfrm>
              </p:grpSpPr>
              <p:sp>
                <p:nvSpPr>
                  <p:cNvPr id="864" name="Google Shape;864;p21"/>
                  <p:cNvSpPr/>
                  <p:nvPr/>
                </p:nvSpPr>
                <p:spPr>
                  <a:xfrm>
                    <a:off x="-20429150" y="3569900"/>
                    <a:ext cx="18150" cy="52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6" h="2080" extrusionOk="0">
                        <a:moveTo>
                          <a:pt x="347" y="0"/>
                        </a:moveTo>
                        <a:lnTo>
                          <a:pt x="1" y="126"/>
                        </a:lnTo>
                        <a:lnTo>
                          <a:pt x="1" y="1733"/>
                        </a:lnTo>
                        <a:cubicBezTo>
                          <a:pt x="1" y="1922"/>
                          <a:pt x="158" y="2079"/>
                          <a:pt x="347" y="2079"/>
                        </a:cubicBezTo>
                        <a:cubicBezTo>
                          <a:pt x="568" y="2079"/>
                          <a:pt x="725" y="1922"/>
                          <a:pt x="725" y="1733"/>
                        </a:cubicBezTo>
                        <a:lnTo>
                          <a:pt x="725" y="126"/>
                        </a:lnTo>
                        <a:lnTo>
                          <a:pt x="34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5" name="Google Shape;865;p21"/>
                  <p:cNvSpPr/>
                  <p:nvPr/>
                </p:nvSpPr>
                <p:spPr>
                  <a:xfrm>
                    <a:off x="-20572500" y="3319028"/>
                    <a:ext cx="305625" cy="2673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25" h="10694" extrusionOk="0">
                        <a:moveTo>
                          <a:pt x="6097" y="1"/>
                        </a:moveTo>
                        <a:cubicBezTo>
                          <a:pt x="5979" y="1"/>
                          <a:pt x="5861" y="48"/>
                          <a:pt x="5798" y="143"/>
                        </a:cubicBezTo>
                        <a:lnTo>
                          <a:pt x="5168" y="1119"/>
                        </a:lnTo>
                        <a:cubicBezTo>
                          <a:pt x="4758" y="1749"/>
                          <a:pt x="4034" y="2159"/>
                          <a:pt x="3246" y="2159"/>
                        </a:cubicBezTo>
                        <a:cubicBezTo>
                          <a:pt x="2931" y="2159"/>
                          <a:pt x="2773" y="2537"/>
                          <a:pt x="3025" y="2757"/>
                        </a:cubicBezTo>
                        <a:cubicBezTo>
                          <a:pt x="3593" y="3388"/>
                          <a:pt x="3813" y="4900"/>
                          <a:pt x="3403" y="5813"/>
                        </a:cubicBezTo>
                        <a:cubicBezTo>
                          <a:pt x="2931" y="5656"/>
                          <a:pt x="2490" y="5372"/>
                          <a:pt x="2143" y="5057"/>
                        </a:cubicBezTo>
                        <a:cubicBezTo>
                          <a:pt x="2080" y="4994"/>
                          <a:pt x="2006" y="4966"/>
                          <a:pt x="1932" y="4966"/>
                        </a:cubicBezTo>
                        <a:cubicBezTo>
                          <a:pt x="1823" y="4966"/>
                          <a:pt x="1714" y="5026"/>
                          <a:pt x="1639" y="5120"/>
                        </a:cubicBezTo>
                        <a:cubicBezTo>
                          <a:pt x="1293" y="5624"/>
                          <a:pt x="789" y="6034"/>
                          <a:pt x="221" y="6286"/>
                        </a:cubicBezTo>
                        <a:cubicBezTo>
                          <a:pt x="64" y="6381"/>
                          <a:pt x="1" y="6570"/>
                          <a:pt x="64" y="6759"/>
                        </a:cubicBezTo>
                        <a:cubicBezTo>
                          <a:pt x="284" y="7326"/>
                          <a:pt x="411" y="7956"/>
                          <a:pt x="379" y="8523"/>
                        </a:cubicBezTo>
                        <a:cubicBezTo>
                          <a:pt x="379" y="8743"/>
                          <a:pt x="537" y="8932"/>
                          <a:pt x="726" y="8932"/>
                        </a:cubicBezTo>
                        <a:lnTo>
                          <a:pt x="883" y="8932"/>
                        </a:lnTo>
                        <a:cubicBezTo>
                          <a:pt x="1293" y="8932"/>
                          <a:pt x="1671" y="8964"/>
                          <a:pt x="2049" y="9121"/>
                        </a:cubicBezTo>
                        <a:lnTo>
                          <a:pt x="1482" y="10193"/>
                        </a:lnTo>
                        <a:cubicBezTo>
                          <a:pt x="1349" y="10432"/>
                          <a:pt x="1530" y="10694"/>
                          <a:pt x="1779" y="10694"/>
                        </a:cubicBezTo>
                        <a:cubicBezTo>
                          <a:pt x="1825" y="10694"/>
                          <a:pt x="1874" y="10685"/>
                          <a:pt x="1923" y="10665"/>
                        </a:cubicBezTo>
                        <a:lnTo>
                          <a:pt x="5735" y="9405"/>
                        </a:lnTo>
                        <a:lnTo>
                          <a:pt x="5735" y="9153"/>
                        </a:lnTo>
                        <a:lnTo>
                          <a:pt x="2395" y="7830"/>
                        </a:lnTo>
                        <a:cubicBezTo>
                          <a:pt x="2206" y="7735"/>
                          <a:pt x="2112" y="7546"/>
                          <a:pt x="2206" y="7357"/>
                        </a:cubicBezTo>
                        <a:cubicBezTo>
                          <a:pt x="2252" y="7219"/>
                          <a:pt x="2366" y="7131"/>
                          <a:pt x="2498" y="7131"/>
                        </a:cubicBezTo>
                        <a:cubicBezTo>
                          <a:pt x="2546" y="7131"/>
                          <a:pt x="2597" y="7143"/>
                          <a:pt x="2647" y="7168"/>
                        </a:cubicBezTo>
                        <a:lnTo>
                          <a:pt x="5735" y="8397"/>
                        </a:lnTo>
                        <a:lnTo>
                          <a:pt x="5735" y="3923"/>
                        </a:lnTo>
                        <a:cubicBezTo>
                          <a:pt x="5735" y="3734"/>
                          <a:pt x="5892" y="3577"/>
                          <a:pt x="6081" y="3577"/>
                        </a:cubicBezTo>
                        <a:cubicBezTo>
                          <a:pt x="6302" y="3577"/>
                          <a:pt x="6459" y="3734"/>
                          <a:pt x="6459" y="3923"/>
                        </a:cubicBezTo>
                        <a:lnTo>
                          <a:pt x="6459" y="8397"/>
                        </a:lnTo>
                        <a:lnTo>
                          <a:pt x="9515" y="7168"/>
                        </a:lnTo>
                        <a:cubicBezTo>
                          <a:pt x="9566" y="7143"/>
                          <a:pt x="9619" y="7131"/>
                          <a:pt x="9671" y="7131"/>
                        </a:cubicBezTo>
                        <a:cubicBezTo>
                          <a:pt x="9811" y="7131"/>
                          <a:pt x="9942" y="7219"/>
                          <a:pt x="9988" y="7357"/>
                        </a:cubicBezTo>
                        <a:cubicBezTo>
                          <a:pt x="10083" y="7546"/>
                          <a:pt x="9988" y="7735"/>
                          <a:pt x="9799" y="7830"/>
                        </a:cubicBezTo>
                        <a:lnTo>
                          <a:pt x="6459" y="9153"/>
                        </a:lnTo>
                        <a:lnTo>
                          <a:pt x="6459" y="9405"/>
                        </a:lnTo>
                        <a:lnTo>
                          <a:pt x="10272" y="10665"/>
                        </a:lnTo>
                        <a:cubicBezTo>
                          <a:pt x="10311" y="10685"/>
                          <a:pt x="10352" y="10694"/>
                          <a:pt x="10394" y="10694"/>
                        </a:cubicBezTo>
                        <a:cubicBezTo>
                          <a:pt x="10619" y="10694"/>
                          <a:pt x="10841" y="10432"/>
                          <a:pt x="10681" y="10193"/>
                        </a:cubicBezTo>
                        <a:lnTo>
                          <a:pt x="10146" y="9121"/>
                        </a:lnTo>
                        <a:cubicBezTo>
                          <a:pt x="10492" y="8995"/>
                          <a:pt x="10902" y="8932"/>
                          <a:pt x="11280" y="8932"/>
                        </a:cubicBezTo>
                        <a:lnTo>
                          <a:pt x="11437" y="8932"/>
                        </a:lnTo>
                        <a:cubicBezTo>
                          <a:pt x="11658" y="8932"/>
                          <a:pt x="11847" y="8806"/>
                          <a:pt x="11847" y="8523"/>
                        </a:cubicBezTo>
                        <a:cubicBezTo>
                          <a:pt x="11815" y="7956"/>
                          <a:pt x="11910" y="7326"/>
                          <a:pt x="12162" y="6759"/>
                        </a:cubicBezTo>
                        <a:cubicBezTo>
                          <a:pt x="12225" y="6570"/>
                          <a:pt x="12162" y="6381"/>
                          <a:pt x="12004" y="6286"/>
                        </a:cubicBezTo>
                        <a:cubicBezTo>
                          <a:pt x="11437" y="6034"/>
                          <a:pt x="10933" y="5624"/>
                          <a:pt x="10587" y="5120"/>
                        </a:cubicBezTo>
                        <a:cubicBezTo>
                          <a:pt x="10518" y="5001"/>
                          <a:pt x="10404" y="4946"/>
                          <a:pt x="10293" y="4946"/>
                        </a:cubicBezTo>
                        <a:cubicBezTo>
                          <a:pt x="10200" y="4946"/>
                          <a:pt x="10109" y="4985"/>
                          <a:pt x="10051" y="5057"/>
                        </a:cubicBezTo>
                        <a:cubicBezTo>
                          <a:pt x="9704" y="5372"/>
                          <a:pt x="9263" y="5656"/>
                          <a:pt x="8791" y="5813"/>
                        </a:cubicBezTo>
                        <a:cubicBezTo>
                          <a:pt x="8413" y="4900"/>
                          <a:pt x="8602" y="3325"/>
                          <a:pt x="9200" y="2757"/>
                        </a:cubicBezTo>
                        <a:cubicBezTo>
                          <a:pt x="9421" y="2537"/>
                          <a:pt x="9263" y="2159"/>
                          <a:pt x="8948" y="2159"/>
                        </a:cubicBezTo>
                        <a:cubicBezTo>
                          <a:pt x="8161" y="2159"/>
                          <a:pt x="7468" y="1749"/>
                          <a:pt x="7027" y="1119"/>
                        </a:cubicBezTo>
                        <a:lnTo>
                          <a:pt x="6396" y="143"/>
                        </a:lnTo>
                        <a:cubicBezTo>
                          <a:pt x="6333" y="48"/>
                          <a:pt x="6215" y="1"/>
                          <a:pt x="609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21"/>
          <p:cNvGrpSpPr/>
          <p:nvPr/>
        </p:nvGrpSpPr>
        <p:grpSpPr>
          <a:xfrm>
            <a:off x="2186747" y="1850086"/>
            <a:ext cx="5069077" cy="1700439"/>
            <a:chOff x="1957525" y="1984988"/>
            <a:chExt cx="5372460" cy="1700439"/>
          </a:xfrm>
        </p:grpSpPr>
        <p:sp>
          <p:nvSpPr>
            <p:cNvPr id="802" name="Google Shape;802;p21"/>
            <p:cNvSpPr/>
            <p:nvPr/>
          </p:nvSpPr>
          <p:spPr>
            <a:xfrm>
              <a:off x="1957525" y="1984988"/>
              <a:ext cx="5241833" cy="1439213"/>
            </a:xfrm>
            <a:custGeom>
              <a:avLst/>
              <a:gdLst/>
              <a:ahLst/>
              <a:cxnLst/>
              <a:rect l="l" t="t" r="r" b="b"/>
              <a:pathLst>
                <a:path w="148043" h="49912" fill="none" extrusionOk="0">
                  <a:moveTo>
                    <a:pt x="0" y="49911"/>
                  </a:moveTo>
                  <a:lnTo>
                    <a:pt x="0" y="3941"/>
                  </a:lnTo>
                  <a:cubicBezTo>
                    <a:pt x="0" y="1763"/>
                    <a:pt x="1750" y="0"/>
                    <a:pt x="3941" y="0"/>
                  </a:cubicBezTo>
                  <a:lnTo>
                    <a:pt x="144090" y="0"/>
                  </a:lnTo>
                  <a:cubicBezTo>
                    <a:pt x="146269" y="0"/>
                    <a:pt x="148043" y="1751"/>
                    <a:pt x="148043" y="3941"/>
                  </a:cubicBezTo>
                  <a:lnTo>
                    <a:pt x="148043" y="4991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7069028" y="3424499"/>
              <a:ext cx="260957" cy="260928"/>
            </a:xfrm>
            <a:custGeom>
              <a:avLst/>
              <a:gdLst/>
              <a:ahLst/>
              <a:cxnLst/>
              <a:rect l="l" t="t" r="r" b="b"/>
              <a:pathLst>
                <a:path w="9050" h="9049" fill="none" extrusionOk="0">
                  <a:moveTo>
                    <a:pt x="9049" y="4525"/>
                  </a:moveTo>
                  <a:cubicBezTo>
                    <a:pt x="9049" y="7025"/>
                    <a:pt x="7025" y="9049"/>
                    <a:pt x="4525" y="9049"/>
                  </a:cubicBezTo>
                  <a:cubicBezTo>
                    <a:pt x="2025" y="9049"/>
                    <a:pt x="1" y="7025"/>
                    <a:pt x="1" y="4525"/>
                  </a:cubicBezTo>
                  <a:cubicBezTo>
                    <a:pt x="1" y="2036"/>
                    <a:pt x="2025" y="0"/>
                    <a:pt x="4525" y="0"/>
                  </a:cubicBezTo>
                  <a:cubicBezTo>
                    <a:pt x="7025" y="0"/>
                    <a:pt x="9049" y="2036"/>
                    <a:pt x="9049" y="45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05" name="Google Shape;805;p21"/>
          <p:cNvSpPr txBox="1">
            <a:spLocks noGrp="1"/>
          </p:cNvSpPr>
          <p:nvPr>
            <p:ph type="title"/>
          </p:nvPr>
        </p:nvSpPr>
        <p:spPr>
          <a:xfrm>
            <a:off x="0" y="573280"/>
            <a:ext cx="7632066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2800" dirty="0" smtClean="0"/>
              <a:t>                     </a:t>
            </a:r>
            <a:r>
              <a:rPr lang="en-US" sz="2800" dirty="0" err="1" smtClean="0"/>
              <a:t>Struktur</a:t>
            </a:r>
            <a:r>
              <a:rPr lang="en-US" sz="2800" dirty="0" smtClean="0"/>
              <a:t> </a:t>
            </a:r>
            <a:r>
              <a:rPr lang="en-US" sz="2800" dirty="0"/>
              <a:t>Decision Tree </a:t>
            </a:r>
            <a:endParaRPr sz="2800" dirty="0"/>
          </a:p>
        </p:txBody>
      </p:sp>
      <p:sp>
        <p:nvSpPr>
          <p:cNvPr id="806" name="Google Shape;806;p21"/>
          <p:cNvSpPr/>
          <p:nvPr/>
        </p:nvSpPr>
        <p:spPr>
          <a:xfrm>
            <a:off x="4578640" y="1711990"/>
            <a:ext cx="29" cy="218367"/>
          </a:xfrm>
          <a:custGeom>
            <a:avLst/>
            <a:gdLst/>
            <a:ahLst/>
            <a:cxnLst/>
            <a:rect l="l" t="t" r="r" b="b"/>
            <a:pathLst>
              <a:path w="1" h="7573" fill="none" extrusionOk="0">
                <a:moveTo>
                  <a:pt x="1" y="7573"/>
                </a:moveTo>
                <a:lnTo>
                  <a:pt x="1" y="1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7" name="Google Shape;807;p21"/>
          <p:cNvGrpSpPr/>
          <p:nvPr/>
        </p:nvGrpSpPr>
        <p:grpSpPr>
          <a:xfrm>
            <a:off x="4052834" y="1247137"/>
            <a:ext cx="1051612" cy="477248"/>
            <a:chOff x="4046415" y="1303175"/>
            <a:chExt cx="1051612" cy="477248"/>
          </a:xfrm>
        </p:grpSpPr>
        <p:sp>
          <p:nvSpPr>
            <p:cNvPr id="808" name="Google Shape;808;p21"/>
            <p:cNvSpPr/>
            <p:nvPr/>
          </p:nvSpPr>
          <p:spPr>
            <a:xfrm>
              <a:off x="4046415" y="1303175"/>
              <a:ext cx="1051612" cy="477248"/>
            </a:xfrm>
            <a:custGeom>
              <a:avLst/>
              <a:gdLst/>
              <a:ahLst/>
              <a:cxnLst/>
              <a:rect l="l" t="t" r="r" b="b"/>
              <a:pathLst>
                <a:path w="36470" h="16551" extrusionOk="0">
                  <a:moveTo>
                    <a:pt x="28194" y="16550"/>
                  </a:moveTo>
                  <a:lnTo>
                    <a:pt x="8275" y="16550"/>
                  </a:lnTo>
                  <a:cubicBezTo>
                    <a:pt x="3703" y="16550"/>
                    <a:pt x="0" y="12836"/>
                    <a:pt x="0" y="8276"/>
                  </a:cubicBezTo>
                  <a:lnTo>
                    <a:pt x="0" y="8276"/>
                  </a:lnTo>
                  <a:cubicBezTo>
                    <a:pt x="0" y="3704"/>
                    <a:pt x="3703" y="1"/>
                    <a:pt x="8275" y="1"/>
                  </a:cubicBezTo>
                  <a:lnTo>
                    <a:pt x="28194" y="1"/>
                  </a:lnTo>
                  <a:cubicBezTo>
                    <a:pt x="32766" y="1"/>
                    <a:pt x="36469" y="3704"/>
                    <a:pt x="36469" y="8276"/>
                  </a:cubicBezTo>
                  <a:lnTo>
                    <a:pt x="36469" y="8276"/>
                  </a:lnTo>
                  <a:cubicBezTo>
                    <a:pt x="36469" y="12836"/>
                    <a:pt x="32766" y="16550"/>
                    <a:pt x="28194" y="16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</a:t>
              </a:r>
              <a:r>
                <a:rPr lang="en-US" b="1" dirty="0" smtClean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cis</a:t>
              </a:r>
              <a:r>
                <a:rPr lang="en" b="1" dirty="0" smtClean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ion Tree</a:t>
              </a:r>
              <a:endParaRPr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4081420" y="1329962"/>
              <a:ext cx="982956" cy="423327"/>
            </a:xfrm>
            <a:custGeom>
              <a:avLst/>
              <a:gdLst/>
              <a:ahLst/>
              <a:cxnLst/>
              <a:rect l="l" t="t" r="r" b="b"/>
              <a:pathLst>
                <a:path w="34089" h="14681" fill="none" extrusionOk="0">
                  <a:moveTo>
                    <a:pt x="26742" y="0"/>
                  </a:moveTo>
                  <a:lnTo>
                    <a:pt x="7335" y="0"/>
                  </a:lnTo>
                  <a:cubicBezTo>
                    <a:pt x="3275" y="0"/>
                    <a:pt x="1" y="3298"/>
                    <a:pt x="1" y="7347"/>
                  </a:cubicBezTo>
                  <a:cubicBezTo>
                    <a:pt x="1" y="11407"/>
                    <a:pt x="3287" y="14681"/>
                    <a:pt x="7335" y="14681"/>
                  </a:cubicBezTo>
                  <a:lnTo>
                    <a:pt x="26742" y="14681"/>
                  </a:lnTo>
                  <a:cubicBezTo>
                    <a:pt x="30814" y="14681"/>
                    <a:pt x="34088" y="11395"/>
                    <a:pt x="34088" y="7347"/>
                  </a:cubicBezTo>
                  <a:cubicBezTo>
                    <a:pt x="34088" y="3275"/>
                    <a:pt x="30790" y="0"/>
                    <a:pt x="267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21"/>
          <p:cNvGrpSpPr/>
          <p:nvPr/>
        </p:nvGrpSpPr>
        <p:grpSpPr>
          <a:xfrm>
            <a:off x="6176063" y="2052900"/>
            <a:ext cx="1913021" cy="1945106"/>
            <a:chOff x="6292381" y="2130057"/>
            <a:chExt cx="1913021" cy="1945106"/>
          </a:xfrm>
        </p:grpSpPr>
        <p:grpSp>
          <p:nvGrpSpPr>
            <p:cNvPr id="811" name="Google Shape;811;p21"/>
            <p:cNvGrpSpPr/>
            <p:nvPr/>
          </p:nvGrpSpPr>
          <p:grpSpPr>
            <a:xfrm>
              <a:off x="6620347" y="2130057"/>
              <a:ext cx="1141607" cy="1141607"/>
              <a:chOff x="6620347" y="2130057"/>
              <a:chExt cx="1141607" cy="1141607"/>
            </a:xfrm>
          </p:grpSpPr>
          <p:grpSp>
            <p:nvGrpSpPr>
              <p:cNvPr id="812" name="Google Shape;812;p21"/>
              <p:cNvGrpSpPr/>
              <p:nvPr/>
            </p:nvGrpSpPr>
            <p:grpSpPr>
              <a:xfrm>
                <a:off x="6620347" y="2130057"/>
                <a:ext cx="1141607" cy="1141607"/>
                <a:chOff x="6620347" y="2130057"/>
                <a:chExt cx="1141607" cy="1141607"/>
              </a:xfrm>
            </p:grpSpPr>
            <p:sp>
              <p:nvSpPr>
                <p:cNvPr id="813" name="Google Shape;813;p21"/>
                <p:cNvSpPr/>
                <p:nvPr/>
              </p:nvSpPr>
              <p:spPr>
                <a:xfrm>
                  <a:off x="6620347" y="2130057"/>
                  <a:ext cx="1141607" cy="1141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4" h="32124" extrusionOk="0">
                      <a:moveTo>
                        <a:pt x="32124" y="16062"/>
                      </a:moveTo>
                      <a:cubicBezTo>
                        <a:pt x="32124" y="24932"/>
                        <a:pt x="24933" y="32123"/>
                        <a:pt x="16062" y="32123"/>
                      </a:cubicBezTo>
                      <a:cubicBezTo>
                        <a:pt x="7192" y="32123"/>
                        <a:pt x="1" y="24932"/>
                        <a:pt x="1" y="16062"/>
                      </a:cubicBezTo>
                      <a:cubicBezTo>
                        <a:pt x="1" y="7192"/>
                        <a:pt x="7192" y="0"/>
                        <a:pt x="16062" y="0"/>
                      </a:cubicBezTo>
                      <a:cubicBezTo>
                        <a:pt x="24933" y="0"/>
                        <a:pt x="32124" y="7192"/>
                        <a:pt x="32124" y="1606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rgbClr val="6AA84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21"/>
                <p:cNvSpPr/>
                <p:nvPr/>
              </p:nvSpPr>
              <p:spPr>
                <a:xfrm>
                  <a:off x="6674116" y="2280101"/>
                  <a:ext cx="994339" cy="882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80" h="24829" extrusionOk="0">
                      <a:moveTo>
                        <a:pt x="13996" y="0"/>
                      </a:moveTo>
                      <a:cubicBezTo>
                        <a:pt x="10333" y="0"/>
                        <a:pt x="6705" y="1616"/>
                        <a:pt x="4251" y="4708"/>
                      </a:cubicBezTo>
                      <a:cubicBezTo>
                        <a:pt x="0" y="10090"/>
                        <a:pt x="917" y="17900"/>
                        <a:pt x="6287" y="22151"/>
                      </a:cubicBezTo>
                      <a:cubicBezTo>
                        <a:pt x="8569" y="23953"/>
                        <a:pt x="11286" y="24829"/>
                        <a:pt x="13983" y="24829"/>
                      </a:cubicBezTo>
                      <a:cubicBezTo>
                        <a:pt x="17647" y="24829"/>
                        <a:pt x="21274" y="23214"/>
                        <a:pt x="23729" y="20115"/>
                      </a:cubicBezTo>
                      <a:cubicBezTo>
                        <a:pt x="27980" y="14733"/>
                        <a:pt x="27063" y="6935"/>
                        <a:pt x="21693" y="2684"/>
                      </a:cubicBezTo>
                      <a:cubicBezTo>
                        <a:pt x="19411" y="876"/>
                        <a:pt x="16694" y="0"/>
                        <a:pt x="1399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258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1"/>
                <p:cNvSpPr/>
                <p:nvPr/>
              </p:nvSpPr>
              <p:spPr>
                <a:xfrm>
                  <a:off x="6749848" y="2259524"/>
                  <a:ext cx="882218" cy="882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25" h="24826" extrusionOk="0">
                      <a:moveTo>
                        <a:pt x="24825" y="12419"/>
                      </a:moveTo>
                      <a:cubicBezTo>
                        <a:pt x="24825" y="19277"/>
                        <a:pt x="19276" y="24825"/>
                        <a:pt x="12418" y="24825"/>
                      </a:cubicBezTo>
                      <a:cubicBezTo>
                        <a:pt x="5560" y="24825"/>
                        <a:pt x="0" y="19277"/>
                        <a:pt x="0" y="12419"/>
                      </a:cubicBezTo>
                      <a:cubicBezTo>
                        <a:pt x="0" y="5561"/>
                        <a:pt x="5560" y="1"/>
                        <a:pt x="12418" y="1"/>
                      </a:cubicBezTo>
                      <a:cubicBezTo>
                        <a:pt x="19276" y="1"/>
                        <a:pt x="24825" y="5561"/>
                        <a:pt x="24825" y="1241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21"/>
                <p:cNvSpPr/>
                <p:nvPr/>
              </p:nvSpPr>
              <p:spPr>
                <a:xfrm>
                  <a:off x="6741817" y="2251492"/>
                  <a:ext cx="898708" cy="899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9" h="25302" fill="none" extrusionOk="0">
                      <a:moveTo>
                        <a:pt x="19610" y="3846"/>
                      </a:moveTo>
                      <a:cubicBezTo>
                        <a:pt x="24467" y="7692"/>
                        <a:pt x="25289" y="14752"/>
                        <a:pt x="21443" y="19610"/>
                      </a:cubicBezTo>
                      <a:cubicBezTo>
                        <a:pt x="17597" y="24480"/>
                        <a:pt x="10549" y="25301"/>
                        <a:pt x="5679" y="21456"/>
                      </a:cubicBezTo>
                      <a:cubicBezTo>
                        <a:pt x="822" y="17610"/>
                        <a:pt x="0" y="10549"/>
                        <a:pt x="3846" y="5692"/>
                      </a:cubicBezTo>
                      <a:cubicBezTo>
                        <a:pt x="7691" y="834"/>
                        <a:pt x="14752" y="0"/>
                        <a:pt x="19610" y="3846"/>
                      </a:cubicBezTo>
                      <a:close/>
                    </a:path>
                  </a:pathLst>
                </a:custGeom>
                <a:noFill/>
                <a:ln w="3575" cap="flat" cmpd="sng">
                  <a:solidFill>
                    <a:schemeClr val="dk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17" name="Google Shape;817;p21"/>
              <p:cNvSpPr/>
              <p:nvPr/>
            </p:nvSpPr>
            <p:spPr>
              <a:xfrm>
                <a:off x="7009210" y="2520072"/>
                <a:ext cx="363881" cy="362010"/>
              </a:xfrm>
              <a:custGeom>
                <a:avLst/>
                <a:gdLst/>
                <a:ahLst/>
                <a:cxnLst/>
                <a:rect l="l" t="t" r="r" b="b"/>
                <a:pathLst>
                  <a:path w="12256" h="12193" extrusionOk="0">
                    <a:moveTo>
                      <a:pt x="5324" y="2899"/>
                    </a:moveTo>
                    <a:cubicBezTo>
                      <a:pt x="5513" y="2899"/>
                      <a:pt x="5671" y="3056"/>
                      <a:pt x="5671" y="3245"/>
                    </a:cubicBezTo>
                    <a:lnTo>
                      <a:pt x="5671" y="3970"/>
                    </a:lnTo>
                    <a:cubicBezTo>
                      <a:pt x="5671" y="4159"/>
                      <a:pt x="5513" y="4316"/>
                      <a:pt x="5324" y="4316"/>
                    </a:cubicBezTo>
                    <a:cubicBezTo>
                      <a:pt x="5104" y="4316"/>
                      <a:pt x="4946" y="4159"/>
                      <a:pt x="4946" y="3970"/>
                    </a:cubicBezTo>
                    <a:lnTo>
                      <a:pt x="4946" y="3245"/>
                    </a:lnTo>
                    <a:cubicBezTo>
                      <a:pt x="4946" y="3056"/>
                      <a:pt x="5104" y="2899"/>
                      <a:pt x="5324" y="2899"/>
                    </a:cubicBezTo>
                    <a:close/>
                    <a:moveTo>
                      <a:pt x="6742" y="2899"/>
                    </a:moveTo>
                    <a:cubicBezTo>
                      <a:pt x="6931" y="2899"/>
                      <a:pt x="7089" y="3056"/>
                      <a:pt x="7089" y="3245"/>
                    </a:cubicBezTo>
                    <a:lnTo>
                      <a:pt x="7089" y="3970"/>
                    </a:lnTo>
                    <a:cubicBezTo>
                      <a:pt x="7089" y="4159"/>
                      <a:pt x="6931" y="4316"/>
                      <a:pt x="6742" y="4316"/>
                    </a:cubicBezTo>
                    <a:cubicBezTo>
                      <a:pt x="6522" y="4316"/>
                      <a:pt x="6364" y="4159"/>
                      <a:pt x="6364" y="3970"/>
                    </a:cubicBezTo>
                    <a:lnTo>
                      <a:pt x="6364" y="3245"/>
                    </a:lnTo>
                    <a:cubicBezTo>
                      <a:pt x="6364" y="3056"/>
                      <a:pt x="6522" y="2899"/>
                      <a:pt x="6742" y="2899"/>
                    </a:cubicBezTo>
                    <a:close/>
                    <a:moveTo>
                      <a:pt x="6017" y="5041"/>
                    </a:moveTo>
                    <a:cubicBezTo>
                      <a:pt x="6206" y="5041"/>
                      <a:pt x="6364" y="5198"/>
                      <a:pt x="6364" y="5387"/>
                    </a:cubicBezTo>
                    <a:lnTo>
                      <a:pt x="6364" y="6081"/>
                    </a:lnTo>
                    <a:cubicBezTo>
                      <a:pt x="6364" y="6301"/>
                      <a:pt x="6206" y="6427"/>
                      <a:pt x="6017" y="6427"/>
                    </a:cubicBezTo>
                    <a:cubicBezTo>
                      <a:pt x="5828" y="6427"/>
                      <a:pt x="5671" y="6301"/>
                      <a:pt x="5671" y="6081"/>
                    </a:cubicBezTo>
                    <a:lnTo>
                      <a:pt x="5671" y="5387"/>
                    </a:lnTo>
                    <a:cubicBezTo>
                      <a:pt x="5671" y="5198"/>
                      <a:pt x="5828" y="5041"/>
                      <a:pt x="6017" y="5041"/>
                    </a:cubicBezTo>
                    <a:close/>
                    <a:moveTo>
                      <a:pt x="5324" y="7183"/>
                    </a:moveTo>
                    <a:cubicBezTo>
                      <a:pt x="5513" y="7183"/>
                      <a:pt x="5671" y="7341"/>
                      <a:pt x="5671" y="7561"/>
                    </a:cubicBezTo>
                    <a:lnTo>
                      <a:pt x="5671" y="8254"/>
                    </a:lnTo>
                    <a:cubicBezTo>
                      <a:pt x="5671" y="8443"/>
                      <a:pt x="5513" y="8601"/>
                      <a:pt x="5324" y="8601"/>
                    </a:cubicBezTo>
                    <a:cubicBezTo>
                      <a:pt x="5104" y="8601"/>
                      <a:pt x="4946" y="8443"/>
                      <a:pt x="4946" y="8254"/>
                    </a:cubicBezTo>
                    <a:lnTo>
                      <a:pt x="4946" y="7561"/>
                    </a:lnTo>
                    <a:cubicBezTo>
                      <a:pt x="4946" y="7341"/>
                      <a:pt x="5104" y="7183"/>
                      <a:pt x="5324" y="7183"/>
                    </a:cubicBezTo>
                    <a:close/>
                    <a:moveTo>
                      <a:pt x="6742" y="7183"/>
                    </a:moveTo>
                    <a:cubicBezTo>
                      <a:pt x="6931" y="7183"/>
                      <a:pt x="7089" y="7341"/>
                      <a:pt x="7089" y="7561"/>
                    </a:cubicBezTo>
                    <a:lnTo>
                      <a:pt x="7089" y="8254"/>
                    </a:lnTo>
                    <a:cubicBezTo>
                      <a:pt x="7089" y="8443"/>
                      <a:pt x="6931" y="8601"/>
                      <a:pt x="6742" y="8601"/>
                    </a:cubicBezTo>
                    <a:cubicBezTo>
                      <a:pt x="6522" y="8601"/>
                      <a:pt x="6364" y="8443"/>
                      <a:pt x="6364" y="8254"/>
                    </a:cubicBezTo>
                    <a:lnTo>
                      <a:pt x="6364" y="7561"/>
                    </a:lnTo>
                    <a:cubicBezTo>
                      <a:pt x="6364" y="7341"/>
                      <a:pt x="6522" y="7183"/>
                      <a:pt x="6742" y="7183"/>
                    </a:cubicBezTo>
                    <a:close/>
                    <a:moveTo>
                      <a:pt x="6017" y="9326"/>
                    </a:moveTo>
                    <a:cubicBezTo>
                      <a:pt x="6206" y="9326"/>
                      <a:pt x="6364" y="9483"/>
                      <a:pt x="6364" y="9672"/>
                    </a:cubicBezTo>
                    <a:lnTo>
                      <a:pt x="6364" y="10397"/>
                    </a:lnTo>
                    <a:cubicBezTo>
                      <a:pt x="6364" y="10586"/>
                      <a:pt x="6206" y="10743"/>
                      <a:pt x="6017" y="10743"/>
                    </a:cubicBezTo>
                    <a:cubicBezTo>
                      <a:pt x="5828" y="10743"/>
                      <a:pt x="5671" y="10586"/>
                      <a:pt x="5671" y="10397"/>
                    </a:cubicBezTo>
                    <a:lnTo>
                      <a:pt x="5671" y="9672"/>
                    </a:lnTo>
                    <a:cubicBezTo>
                      <a:pt x="5671" y="9483"/>
                      <a:pt x="5828" y="9326"/>
                      <a:pt x="6017" y="9326"/>
                    </a:cubicBezTo>
                    <a:close/>
                    <a:moveTo>
                      <a:pt x="1418" y="0"/>
                    </a:moveTo>
                    <a:cubicBezTo>
                      <a:pt x="630" y="0"/>
                      <a:pt x="0" y="630"/>
                      <a:pt x="0" y="1418"/>
                    </a:cubicBezTo>
                    <a:lnTo>
                      <a:pt x="0" y="4631"/>
                    </a:lnTo>
                    <a:cubicBezTo>
                      <a:pt x="0" y="6396"/>
                      <a:pt x="1449" y="7876"/>
                      <a:pt x="3245" y="7876"/>
                    </a:cubicBezTo>
                    <a:lnTo>
                      <a:pt x="3623" y="7876"/>
                    </a:lnTo>
                    <a:lnTo>
                      <a:pt x="3623" y="11499"/>
                    </a:lnTo>
                    <a:lnTo>
                      <a:pt x="2552" y="11499"/>
                    </a:lnTo>
                    <a:cubicBezTo>
                      <a:pt x="2363" y="11499"/>
                      <a:pt x="2205" y="11657"/>
                      <a:pt x="2205" y="11846"/>
                    </a:cubicBezTo>
                    <a:cubicBezTo>
                      <a:pt x="2205" y="12035"/>
                      <a:pt x="2363" y="12193"/>
                      <a:pt x="2552" y="12193"/>
                    </a:cubicBezTo>
                    <a:lnTo>
                      <a:pt x="9704" y="12193"/>
                    </a:lnTo>
                    <a:cubicBezTo>
                      <a:pt x="9893" y="12193"/>
                      <a:pt x="10050" y="12035"/>
                      <a:pt x="10050" y="11846"/>
                    </a:cubicBezTo>
                    <a:cubicBezTo>
                      <a:pt x="10050" y="11657"/>
                      <a:pt x="9893" y="11499"/>
                      <a:pt x="9704" y="11499"/>
                    </a:cubicBezTo>
                    <a:lnTo>
                      <a:pt x="8632" y="11499"/>
                    </a:lnTo>
                    <a:lnTo>
                      <a:pt x="8632" y="10743"/>
                    </a:lnTo>
                    <a:lnTo>
                      <a:pt x="9010" y="10743"/>
                    </a:lnTo>
                    <a:cubicBezTo>
                      <a:pt x="10775" y="10743"/>
                      <a:pt x="12255" y="9294"/>
                      <a:pt x="12255" y="7498"/>
                    </a:cubicBezTo>
                    <a:lnTo>
                      <a:pt x="12255" y="5041"/>
                    </a:lnTo>
                    <a:cubicBezTo>
                      <a:pt x="12129" y="4253"/>
                      <a:pt x="11499" y="3623"/>
                      <a:pt x="10712" y="3623"/>
                    </a:cubicBezTo>
                    <a:cubicBezTo>
                      <a:pt x="9924" y="3623"/>
                      <a:pt x="9294" y="4253"/>
                      <a:pt x="9294" y="5041"/>
                    </a:cubicBezTo>
                    <a:lnTo>
                      <a:pt x="9294" y="7498"/>
                    </a:lnTo>
                    <a:cubicBezTo>
                      <a:pt x="9294" y="7719"/>
                      <a:pt x="9136" y="7876"/>
                      <a:pt x="8947" y="7876"/>
                    </a:cubicBezTo>
                    <a:lnTo>
                      <a:pt x="8538" y="7876"/>
                    </a:lnTo>
                    <a:lnTo>
                      <a:pt x="8538" y="3214"/>
                    </a:lnTo>
                    <a:cubicBezTo>
                      <a:pt x="8538" y="1827"/>
                      <a:pt x="7435" y="725"/>
                      <a:pt x="6049" y="725"/>
                    </a:cubicBezTo>
                    <a:cubicBezTo>
                      <a:pt x="4694" y="725"/>
                      <a:pt x="3592" y="1827"/>
                      <a:pt x="3592" y="3214"/>
                    </a:cubicBezTo>
                    <a:lnTo>
                      <a:pt x="3592" y="4978"/>
                    </a:lnTo>
                    <a:lnTo>
                      <a:pt x="3182" y="4978"/>
                    </a:lnTo>
                    <a:cubicBezTo>
                      <a:pt x="2993" y="4978"/>
                      <a:pt x="2835" y="4820"/>
                      <a:pt x="2835" y="4631"/>
                    </a:cubicBezTo>
                    <a:lnTo>
                      <a:pt x="2835" y="1418"/>
                    </a:lnTo>
                    <a:cubicBezTo>
                      <a:pt x="2835" y="630"/>
                      <a:pt x="2205" y="0"/>
                      <a:pt x="14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9" name="Google Shape;819;p21"/>
            <p:cNvSpPr txBox="1"/>
            <p:nvPr/>
          </p:nvSpPr>
          <p:spPr>
            <a:xfrm>
              <a:off x="6292381" y="3668874"/>
              <a:ext cx="1913021" cy="406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91425" rIns="457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b="1" dirty="0" smtClean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b="1" dirty="0" smtClean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b="1" dirty="0" smtClean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Jalur Keputusan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(Decision Path)</a:t>
              </a:r>
            </a:p>
            <a:p>
              <a:pPr lvl="0" algn="ctr"/>
              <a:r>
                <a:rPr lang="en-US" dirty="0" err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Rangkaian</a:t>
              </a:r>
              <a:r>
                <a:rPr lang="en-US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cabang</a:t>
              </a:r>
              <a:r>
                <a:rPr lang="en-US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 yang </a:t>
              </a:r>
              <a:r>
                <a:rPr lang="en-US" dirty="0" err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menghubungkan</a:t>
              </a:r>
              <a:r>
                <a:rPr lang="en-US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 node </a:t>
              </a:r>
              <a:r>
                <a:rPr lang="en-US" dirty="0" err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akar</a:t>
              </a:r>
              <a:r>
                <a:rPr lang="en-US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hingga</a:t>
              </a:r>
              <a:r>
                <a:rPr lang="en-US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ke</a:t>
              </a:r>
              <a:r>
                <a:rPr lang="en-US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 node </a:t>
              </a:r>
              <a:r>
                <a:rPr lang="en-US" dirty="0" err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daun</a:t>
              </a:r>
              <a:endParaRPr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66" name="Google Shape;866;p21"/>
          <p:cNvGrpSpPr/>
          <p:nvPr/>
        </p:nvGrpSpPr>
        <p:grpSpPr>
          <a:xfrm>
            <a:off x="1222664" y="1978343"/>
            <a:ext cx="1928165" cy="2139449"/>
            <a:chOff x="4117787" y="1985341"/>
            <a:chExt cx="1928165" cy="2139449"/>
          </a:xfrm>
        </p:grpSpPr>
        <p:sp>
          <p:nvSpPr>
            <p:cNvPr id="868" name="Google Shape;868;p21"/>
            <p:cNvSpPr txBox="1"/>
            <p:nvPr/>
          </p:nvSpPr>
          <p:spPr>
            <a:xfrm>
              <a:off x="4117787" y="3745287"/>
              <a:ext cx="1928165" cy="379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91425" rIns="457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b="1" dirty="0" smtClean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b="1" dirty="0" smtClean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Node Daun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(Leaf Node)</a:t>
              </a:r>
            </a:p>
            <a:p>
              <a:pPr lvl="0" algn="ctr"/>
              <a:r>
                <a:rPr lang="en-US" dirty="0">
                  <a:solidFill>
                    <a:schemeClr val="accent4"/>
                  </a:solidFill>
                </a:rPr>
                <a:t>Node terminal </a:t>
              </a:r>
              <a:r>
                <a:rPr lang="en-US" dirty="0" err="1">
                  <a:solidFill>
                    <a:schemeClr val="accent4"/>
                  </a:solidFill>
                </a:rPr>
                <a:t>atau</a:t>
              </a:r>
              <a:r>
                <a:rPr lang="en-US" dirty="0">
                  <a:solidFill>
                    <a:schemeClr val="accent4"/>
                  </a:solidFill>
                </a:rPr>
                <a:t> node </a:t>
              </a:r>
              <a:r>
                <a:rPr lang="en-US" dirty="0" err="1">
                  <a:solidFill>
                    <a:schemeClr val="accent4"/>
                  </a:solidFill>
                </a:rPr>
                <a:t>akhir</a:t>
              </a:r>
              <a:r>
                <a:rPr lang="en-US" dirty="0">
                  <a:solidFill>
                    <a:schemeClr val="accent4"/>
                  </a:solidFill>
                </a:rPr>
                <a:t> yang </a:t>
              </a:r>
              <a:r>
                <a:rPr lang="en-US" dirty="0" err="1">
                  <a:solidFill>
                    <a:schemeClr val="accent4"/>
                  </a:solidFill>
                </a:rPr>
                <a:t>tidak</a:t>
              </a:r>
              <a:r>
                <a:rPr lang="en-US" dirty="0">
                  <a:solidFill>
                    <a:schemeClr val="accent4"/>
                  </a:solidFill>
                </a:rPr>
                <a:t> </a:t>
              </a:r>
              <a:r>
                <a:rPr lang="en-US" dirty="0" err="1">
                  <a:solidFill>
                    <a:schemeClr val="accent4"/>
                  </a:solidFill>
                </a:rPr>
                <a:t>memiliki</a:t>
              </a:r>
              <a:r>
                <a:rPr lang="en-US" dirty="0">
                  <a:solidFill>
                    <a:schemeClr val="accent4"/>
                  </a:solidFill>
                </a:rPr>
                <a:t> </a:t>
              </a:r>
              <a:r>
                <a:rPr lang="en-US" dirty="0" err="1">
                  <a:solidFill>
                    <a:schemeClr val="accent4"/>
                  </a:solidFill>
                </a:rPr>
                <a:t>cabang</a:t>
              </a:r>
              <a:r>
                <a:rPr lang="en-US" dirty="0">
                  <a:solidFill>
                    <a:schemeClr val="accent4"/>
                  </a:solidFill>
                </a:rPr>
                <a:t> </a:t>
              </a:r>
              <a:r>
                <a:rPr lang="en-US" dirty="0" err="1">
                  <a:solidFill>
                    <a:schemeClr val="accent4"/>
                  </a:solidFill>
                </a:rPr>
                <a:t>lebih</a:t>
              </a:r>
              <a:r>
                <a:rPr lang="en-US" dirty="0">
                  <a:solidFill>
                    <a:schemeClr val="accent4"/>
                  </a:solidFill>
                </a:rPr>
                <a:t> </a:t>
              </a:r>
              <a:r>
                <a:rPr lang="en-US" dirty="0" err="1" smtClean="0">
                  <a:solidFill>
                    <a:schemeClr val="accent4"/>
                  </a:solidFill>
                </a:rPr>
                <a:t>lanjut</a:t>
              </a:r>
              <a:endParaRPr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870" name="Google Shape;870;p21"/>
            <p:cNvGrpSpPr/>
            <p:nvPr/>
          </p:nvGrpSpPr>
          <p:grpSpPr>
            <a:xfrm>
              <a:off x="4531375" y="1985341"/>
              <a:ext cx="1141180" cy="1700086"/>
              <a:chOff x="4531375" y="1985341"/>
              <a:chExt cx="1141180" cy="1700086"/>
            </a:xfrm>
          </p:grpSpPr>
          <p:grpSp>
            <p:nvGrpSpPr>
              <p:cNvPr id="871" name="Google Shape;871;p21"/>
              <p:cNvGrpSpPr/>
              <p:nvPr/>
            </p:nvGrpSpPr>
            <p:grpSpPr>
              <a:xfrm>
                <a:off x="4965359" y="1985341"/>
                <a:ext cx="260957" cy="1700086"/>
                <a:chOff x="4965359" y="1985341"/>
                <a:chExt cx="260957" cy="1700086"/>
              </a:xfrm>
            </p:grpSpPr>
            <p:sp>
              <p:nvSpPr>
                <p:cNvPr id="872" name="Google Shape;872;p21"/>
                <p:cNvSpPr/>
                <p:nvPr/>
              </p:nvSpPr>
              <p:spPr>
                <a:xfrm>
                  <a:off x="5101971" y="1985341"/>
                  <a:ext cx="29" cy="1438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9900" fill="none" extrusionOk="0">
                      <a:moveTo>
                        <a:pt x="1" y="0"/>
                      </a:moveTo>
                      <a:lnTo>
                        <a:pt x="1" y="4989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873" name="Google Shape;873;p21"/>
                <p:cNvSpPr/>
                <p:nvPr/>
              </p:nvSpPr>
              <p:spPr>
                <a:xfrm>
                  <a:off x="4965359" y="3424499"/>
                  <a:ext cx="260957" cy="260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0" h="9049" fill="none" extrusionOk="0">
                      <a:moveTo>
                        <a:pt x="9050" y="4525"/>
                      </a:moveTo>
                      <a:cubicBezTo>
                        <a:pt x="9050" y="7025"/>
                        <a:pt x="7025" y="9049"/>
                        <a:pt x="4525" y="9049"/>
                      </a:cubicBezTo>
                      <a:cubicBezTo>
                        <a:pt x="2025" y="9049"/>
                        <a:pt x="1" y="7025"/>
                        <a:pt x="1" y="4525"/>
                      </a:cubicBezTo>
                      <a:cubicBezTo>
                        <a:pt x="1" y="2036"/>
                        <a:pt x="2025" y="0"/>
                        <a:pt x="4525" y="0"/>
                      </a:cubicBezTo>
                      <a:cubicBezTo>
                        <a:pt x="7025" y="0"/>
                        <a:pt x="9050" y="2036"/>
                        <a:pt x="9050" y="45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b="1">
                      <a:solidFill>
                        <a:schemeClr val="accent4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4</a:t>
                  </a:r>
                  <a:endParaRPr>
                    <a:solidFill>
                      <a:schemeClr val="accent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  <p:grpSp>
            <p:nvGrpSpPr>
              <p:cNvPr id="874" name="Google Shape;874;p21"/>
              <p:cNvGrpSpPr/>
              <p:nvPr/>
            </p:nvGrpSpPr>
            <p:grpSpPr>
              <a:xfrm>
                <a:off x="4531375" y="2130057"/>
                <a:ext cx="1141180" cy="1141607"/>
                <a:chOff x="4531375" y="2130057"/>
                <a:chExt cx="1141180" cy="1141607"/>
              </a:xfrm>
            </p:grpSpPr>
            <p:grpSp>
              <p:nvGrpSpPr>
                <p:cNvPr id="875" name="Google Shape;875;p21"/>
                <p:cNvGrpSpPr/>
                <p:nvPr/>
              </p:nvGrpSpPr>
              <p:grpSpPr>
                <a:xfrm>
                  <a:off x="4531375" y="2130057"/>
                  <a:ext cx="1141180" cy="1141607"/>
                  <a:chOff x="4531375" y="2130057"/>
                  <a:chExt cx="1141180" cy="1141607"/>
                </a:xfrm>
              </p:grpSpPr>
              <p:sp>
                <p:nvSpPr>
                  <p:cNvPr id="876" name="Google Shape;876;p21"/>
                  <p:cNvSpPr/>
                  <p:nvPr/>
                </p:nvSpPr>
                <p:spPr>
                  <a:xfrm>
                    <a:off x="4531375" y="2130057"/>
                    <a:ext cx="1141180" cy="1141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2" h="32124" extrusionOk="0">
                        <a:moveTo>
                          <a:pt x="32112" y="16062"/>
                        </a:moveTo>
                        <a:cubicBezTo>
                          <a:pt x="32112" y="24932"/>
                          <a:pt x="24921" y="32123"/>
                          <a:pt x="16050" y="32123"/>
                        </a:cubicBezTo>
                        <a:cubicBezTo>
                          <a:pt x="7180" y="32123"/>
                          <a:pt x="1" y="24932"/>
                          <a:pt x="1" y="16062"/>
                        </a:cubicBezTo>
                        <a:cubicBezTo>
                          <a:pt x="1" y="7192"/>
                          <a:pt x="7180" y="0"/>
                          <a:pt x="16050" y="0"/>
                        </a:cubicBezTo>
                        <a:cubicBezTo>
                          <a:pt x="24921" y="0"/>
                          <a:pt x="32112" y="7192"/>
                          <a:pt x="32112" y="1606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4"/>
                      </a:gs>
                      <a:gs pos="100000">
                        <a:schemeClr val="accent5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7" name="Google Shape;877;p21"/>
                  <p:cNvSpPr/>
                  <p:nvPr/>
                </p:nvSpPr>
                <p:spPr>
                  <a:xfrm>
                    <a:off x="4584683" y="2279994"/>
                    <a:ext cx="994375" cy="882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81" h="24828" extrusionOk="0">
                        <a:moveTo>
                          <a:pt x="14011" y="1"/>
                        </a:moveTo>
                        <a:cubicBezTo>
                          <a:pt x="10345" y="1"/>
                          <a:pt x="6713" y="1617"/>
                          <a:pt x="4263" y="4711"/>
                        </a:cubicBezTo>
                        <a:cubicBezTo>
                          <a:pt x="1" y="10093"/>
                          <a:pt x="918" y="17903"/>
                          <a:pt x="6299" y="22154"/>
                        </a:cubicBezTo>
                        <a:cubicBezTo>
                          <a:pt x="8575" y="23955"/>
                          <a:pt x="11288" y="24828"/>
                          <a:pt x="13983" y="24828"/>
                        </a:cubicBezTo>
                        <a:cubicBezTo>
                          <a:pt x="17649" y="24828"/>
                          <a:pt x="21281" y="23212"/>
                          <a:pt x="23730" y="20118"/>
                        </a:cubicBezTo>
                        <a:cubicBezTo>
                          <a:pt x="27981" y="14736"/>
                          <a:pt x="27076" y="6938"/>
                          <a:pt x="21694" y="2675"/>
                        </a:cubicBezTo>
                        <a:cubicBezTo>
                          <a:pt x="19419" y="874"/>
                          <a:pt x="16706" y="1"/>
                          <a:pt x="14011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8" name="Google Shape;878;p21"/>
                  <p:cNvSpPr/>
                  <p:nvPr/>
                </p:nvSpPr>
                <p:spPr>
                  <a:xfrm>
                    <a:off x="4660877" y="2259524"/>
                    <a:ext cx="882218" cy="8822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25" h="24826" extrusionOk="0">
                        <a:moveTo>
                          <a:pt x="24825" y="12419"/>
                        </a:moveTo>
                        <a:cubicBezTo>
                          <a:pt x="24825" y="19277"/>
                          <a:pt x="19264" y="24825"/>
                          <a:pt x="12406" y="24825"/>
                        </a:cubicBezTo>
                        <a:cubicBezTo>
                          <a:pt x="5548" y="24825"/>
                          <a:pt x="0" y="19277"/>
                          <a:pt x="0" y="12419"/>
                        </a:cubicBezTo>
                        <a:cubicBezTo>
                          <a:pt x="0" y="5561"/>
                          <a:pt x="5548" y="1"/>
                          <a:pt x="12406" y="1"/>
                        </a:cubicBezTo>
                        <a:cubicBezTo>
                          <a:pt x="19264" y="1"/>
                          <a:pt x="24825" y="5561"/>
                          <a:pt x="24825" y="1241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9" name="Google Shape;879;p21"/>
                  <p:cNvSpPr/>
                  <p:nvPr/>
                </p:nvSpPr>
                <p:spPr>
                  <a:xfrm>
                    <a:off x="4652383" y="2251492"/>
                    <a:ext cx="899170" cy="899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302" h="25302" fill="none" extrusionOk="0">
                        <a:moveTo>
                          <a:pt x="19611" y="3846"/>
                        </a:moveTo>
                        <a:cubicBezTo>
                          <a:pt x="24468" y="7692"/>
                          <a:pt x="25302" y="14752"/>
                          <a:pt x="21456" y="19610"/>
                        </a:cubicBezTo>
                        <a:cubicBezTo>
                          <a:pt x="17610" y="24468"/>
                          <a:pt x="10550" y="25301"/>
                          <a:pt x="5692" y="21456"/>
                        </a:cubicBezTo>
                        <a:cubicBezTo>
                          <a:pt x="823" y="17610"/>
                          <a:pt x="1" y="10549"/>
                          <a:pt x="3847" y="5692"/>
                        </a:cubicBezTo>
                        <a:cubicBezTo>
                          <a:pt x="7692" y="822"/>
                          <a:pt x="14753" y="0"/>
                          <a:pt x="19611" y="3846"/>
                        </a:cubicBezTo>
                        <a:close/>
                      </a:path>
                    </a:pathLst>
                  </a:custGeom>
                  <a:noFill/>
                  <a:ln w="3575" cap="flat" cmpd="sng">
                    <a:solidFill>
                      <a:schemeClr val="dk2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80" name="Google Shape;880;p21"/>
                <p:cNvGrpSpPr/>
                <p:nvPr/>
              </p:nvGrpSpPr>
              <p:grpSpPr>
                <a:xfrm>
                  <a:off x="4918155" y="2520315"/>
                  <a:ext cx="367622" cy="361090"/>
                  <a:chOff x="-20199150" y="3317850"/>
                  <a:chExt cx="309550" cy="304050"/>
                </a:xfrm>
              </p:grpSpPr>
              <p:sp>
                <p:nvSpPr>
                  <p:cNvPr id="881" name="Google Shape;881;p21"/>
                  <p:cNvSpPr/>
                  <p:nvPr/>
                </p:nvSpPr>
                <p:spPr>
                  <a:xfrm>
                    <a:off x="-20161350" y="3507675"/>
                    <a:ext cx="68550" cy="43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2" h="1733" extrusionOk="0">
                        <a:moveTo>
                          <a:pt x="2647" y="0"/>
                        </a:moveTo>
                        <a:cubicBezTo>
                          <a:pt x="2174" y="158"/>
                          <a:pt x="1639" y="284"/>
                          <a:pt x="1072" y="284"/>
                        </a:cubicBezTo>
                        <a:cubicBezTo>
                          <a:pt x="788" y="284"/>
                          <a:pt x="505" y="252"/>
                          <a:pt x="221" y="221"/>
                        </a:cubicBezTo>
                        <a:cubicBezTo>
                          <a:pt x="64" y="567"/>
                          <a:pt x="1" y="945"/>
                          <a:pt x="1" y="1386"/>
                        </a:cubicBezTo>
                        <a:cubicBezTo>
                          <a:pt x="1" y="1575"/>
                          <a:pt x="158" y="1733"/>
                          <a:pt x="347" y="1733"/>
                        </a:cubicBezTo>
                        <a:cubicBezTo>
                          <a:pt x="1292" y="1733"/>
                          <a:pt x="2174" y="1292"/>
                          <a:pt x="2741" y="630"/>
                        </a:cubicBezTo>
                        <a:cubicBezTo>
                          <a:pt x="2710" y="441"/>
                          <a:pt x="2678" y="189"/>
                          <a:pt x="264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2" name="Google Shape;882;p21"/>
                  <p:cNvSpPr/>
                  <p:nvPr/>
                </p:nvSpPr>
                <p:spPr>
                  <a:xfrm>
                    <a:off x="-20161350" y="3389525"/>
                    <a:ext cx="68550" cy="4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2" h="1734" extrusionOk="0">
                        <a:moveTo>
                          <a:pt x="347" y="1"/>
                        </a:moveTo>
                        <a:cubicBezTo>
                          <a:pt x="158" y="1"/>
                          <a:pt x="1" y="158"/>
                          <a:pt x="1" y="379"/>
                        </a:cubicBezTo>
                        <a:cubicBezTo>
                          <a:pt x="1" y="757"/>
                          <a:pt x="64" y="1166"/>
                          <a:pt x="221" y="1544"/>
                        </a:cubicBezTo>
                        <a:cubicBezTo>
                          <a:pt x="505" y="1513"/>
                          <a:pt x="788" y="1481"/>
                          <a:pt x="1072" y="1481"/>
                        </a:cubicBezTo>
                        <a:cubicBezTo>
                          <a:pt x="1639" y="1481"/>
                          <a:pt x="2174" y="1576"/>
                          <a:pt x="2647" y="1733"/>
                        </a:cubicBezTo>
                        <a:cubicBezTo>
                          <a:pt x="2678" y="1544"/>
                          <a:pt x="2741" y="1292"/>
                          <a:pt x="2741" y="1103"/>
                        </a:cubicBezTo>
                        <a:cubicBezTo>
                          <a:pt x="2174" y="442"/>
                          <a:pt x="1292" y="1"/>
                          <a:pt x="34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3" name="Google Shape;883;p21"/>
                  <p:cNvSpPr/>
                  <p:nvPr/>
                </p:nvSpPr>
                <p:spPr>
                  <a:xfrm>
                    <a:off x="-20199150" y="3443075"/>
                    <a:ext cx="97675" cy="5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07" h="2129" extrusionOk="0">
                        <a:moveTo>
                          <a:pt x="2584" y="1"/>
                        </a:moveTo>
                        <a:cubicBezTo>
                          <a:pt x="1260" y="1"/>
                          <a:pt x="252" y="725"/>
                          <a:pt x="221" y="788"/>
                        </a:cubicBezTo>
                        <a:cubicBezTo>
                          <a:pt x="0" y="914"/>
                          <a:pt x="0" y="1230"/>
                          <a:pt x="221" y="1324"/>
                        </a:cubicBezTo>
                        <a:cubicBezTo>
                          <a:pt x="252" y="1387"/>
                          <a:pt x="1260" y="2112"/>
                          <a:pt x="2584" y="2112"/>
                        </a:cubicBezTo>
                        <a:cubicBezTo>
                          <a:pt x="2669" y="2123"/>
                          <a:pt x="2754" y="2128"/>
                          <a:pt x="2839" y="2128"/>
                        </a:cubicBezTo>
                        <a:cubicBezTo>
                          <a:pt x="3224" y="2128"/>
                          <a:pt x="3597" y="2020"/>
                          <a:pt x="3907" y="1891"/>
                        </a:cubicBezTo>
                        <a:cubicBezTo>
                          <a:pt x="3844" y="1639"/>
                          <a:pt x="3718" y="1450"/>
                          <a:pt x="3592" y="1230"/>
                        </a:cubicBezTo>
                        <a:cubicBezTo>
                          <a:pt x="3560" y="1103"/>
                          <a:pt x="3560" y="1009"/>
                          <a:pt x="3592" y="914"/>
                        </a:cubicBezTo>
                        <a:cubicBezTo>
                          <a:pt x="3718" y="662"/>
                          <a:pt x="3844" y="473"/>
                          <a:pt x="3907" y="221"/>
                        </a:cubicBezTo>
                        <a:cubicBezTo>
                          <a:pt x="3529" y="127"/>
                          <a:pt x="3088" y="1"/>
                          <a:pt x="258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4" name="Google Shape;884;p21"/>
                  <p:cNvSpPr/>
                  <p:nvPr/>
                </p:nvSpPr>
                <p:spPr>
                  <a:xfrm>
                    <a:off x="-20091250" y="3479325"/>
                    <a:ext cx="92175" cy="142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5703" extrusionOk="0">
                        <a:moveTo>
                          <a:pt x="190" y="0"/>
                        </a:moveTo>
                        <a:cubicBezTo>
                          <a:pt x="946" y="1638"/>
                          <a:pt x="883" y="3592"/>
                          <a:pt x="95" y="5198"/>
                        </a:cubicBezTo>
                        <a:cubicBezTo>
                          <a:pt x="0" y="5450"/>
                          <a:pt x="158" y="5702"/>
                          <a:pt x="442" y="5702"/>
                        </a:cubicBezTo>
                        <a:lnTo>
                          <a:pt x="3245" y="5702"/>
                        </a:lnTo>
                        <a:cubicBezTo>
                          <a:pt x="3529" y="5702"/>
                          <a:pt x="3687" y="5450"/>
                          <a:pt x="3592" y="5198"/>
                        </a:cubicBezTo>
                        <a:cubicBezTo>
                          <a:pt x="2741" y="3592"/>
                          <a:pt x="2741" y="1607"/>
                          <a:pt x="349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5" name="Google Shape;885;p21"/>
                  <p:cNvSpPr/>
                  <p:nvPr/>
                </p:nvSpPr>
                <p:spPr>
                  <a:xfrm>
                    <a:off x="-20090475" y="3317850"/>
                    <a:ext cx="91400" cy="142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56" h="5703" extrusionOk="0">
                        <a:moveTo>
                          <a:pt x="411" y="1"/>
                        </a:moveTo>
                        <a:cubicBezTo>
                          <a:pt x="285" y="1"/>
                          <a:pt x="159" y="95"/>
                          <a:pt x="64" y="158"/>
                        </a:cubicBezTo>
                        <a:cubicBezTo>
                          <a:pt x="1" y="284"/>
                          <a:pt x="1" y="410"/>
                          <a:pt x="64" y="505"/>
                        </a:cubicBezTo>
                        <a:cubicBezTo>
                          <a:pt x="915" y="2143"/>
                          <a:pt x="915" y="4096"/>
                          <a:pt x="159" y="5703"/>
                        </a:cubicBezTo>
                        <a:lnTo>
                          <a:pt x="3467" y="5703"/>
                        </a:lnTo>
                        <a:cubicBezTo>
                          <a:pt x="2710" y="4065"/>
                          <a:pt x="2710" y="2143"/>
                          <a:pt x="3530" y="505"/>
                        </a:cubicBezTo>
                        <a:cubicBezTo>
                          <a:pt x="3656" y="284"/>
                          <a:pt x="3467" y="1"/>
                          <a:pt x="3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6" name="Google Shape;886;p21"/>
                  <p:cNvSpPr/>
                  <p:nvPr/>
                </p:nvSpPr>
                <p:spPr>
                  <a:xfrm>
                    <a:off x="-19984925" y="3389525"/>
                    <a:ext cx="94550" cy="107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2" h="4317" extrusionOk="0">
                        <a:moveTo>
                          <a:pt x="473" y="1"/>
                        </a:moveTo>
                        <a:cubicBezTo>
                          <a:pt x="190" y="1"/>
                          <a:pt x="1" y="316"/>
                          <a:pt x="158" y="568"/>
                        </a:cubicBezTo>
                        <a:cubicBezTo>
                          <a:pt x="946" y="1702"/>
                          <a:pt x="946" y="3119"/>
                          <a:pt x="253" y="4317"/>
                        </a:cubicBezTo>
                        <a:lnTo>
                          <a:pt x="3529" y="4317"/>
                        </a:lnTo>
                        <a:cubicBezTo>
                          <a:pt x="2868" y="3151"/>
                          <a:pt x="2868" y="1702"/>
                          <a:pt x="3624" y="568"/>
                        </a:cubicBezTo>
                        <a:cubicBezTo>
                          <a:pt x="3781" y="316"/>
                          <a:pt x="3624" y="1"/>
                          <a:pt x="330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7" name="Google Shape;887;p21"/>
                  <p:cNvSpPr/>
                  <p:nvPr/>
                </p:nvSpPr>
                <p:spPr>
                  <a:xfrm>
                    <a:off x="-19984125" y="3514750"/>
                    <a:ext cx="94525" cy="10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1" h="4286" extrusionOk="0">
                        <a:moveTo>
                          <a:pt x="221" y="1"/>
                        </a:moveTo>
                        <a:cubicBezTo>
                          <a:pt x="914" y="1135"/>
                          <a:pt x="914" y="2647"/>
                          <a:pt x="158" y="3750"/>
                        </a:cubicBezTo>
                        <a:cubicBezTo>
                          <a:pt x="0" y="3970"/>
                          <a:pt x="158" y="4285"/>
                          <a:pt x="473" y="4285"/>
                        </a:cubicBezTo>
                        <a:lnTo>
                          <a:pt x="3308" y="4285"/>
                        </a:lnTo>
                        <a:cubicBezTo>
                          <a:pt x="3592" y="4285"/>
                          <a:pt x="3781" y="3970"/>
                          <a:pt x="3623" y="3750"/>
                        </a:cubicBezTo>
                        <a:cubicBezTo>
                          <a:pt x="2836" y="2584"/>
                          <a:pt x="2804" y="1135"/>
                          <a:pt x="349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888" name="Google Shape;888;p21"/>
          <p:cNvGrpSpPr/>
          <p:nvPr/>
        </p:nvGrpSpPr>
        <p:grpSpPr>
          <a:xfrm>
            <a:off x="3932869" y="1891631"/>
            <a:ext cx="1394782" cy="2148775"/>
            <a:chOff x="5495403" y="1985341"/>
            <a:chExt cx="1394782" cy="2148775"/>
          </a:xfrm>
        </p:grpSpPr>
        <p:sp>
          <p:nvSpPr>
            <p:cNvPr id="890" name="Google Shape;890;p21"/>
            <p:cNvSpPr txBox="1"/>
            <p:nvPr/>
          </p:nvSpPr>
          <p:spPr>
            <a:xfrm>
              <a:off x="5495403" y="3754613"/>
              <a:ext cx="1394782" cy="379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91425" rIns="457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b="1" dirty="0" smtClean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b="1" dirty="0" smtClean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b="1" dirty="0" smtClean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Tingkat Kedalaman Pohon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(Depth of Tree)</a:t>
              </a:r>
            </a:p>
            <a:p>
              <a:pPr lvl="0" algn="ctr"/>
              <a:r>
                <a:rPr lang="en-US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Jumlah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level </a:t>
              </a:r>
              <a:r>
                <a:rPr lang="en-US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dari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node </a:t>
              </a:r>
              <a:r>
                <a:rPr lang="en-US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akar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hingga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node </a:t>
              </a:r>
              <a:r>
                <a:rPr lang="en-US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daun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terjauh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.</a:t>
              </a:r>
              <a:endParaRPr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892" name="Google Shape;892;p21"/>
            <p:cNvGrpSpPr/>
            <p:nvPr/>
          </p:nvGrpSpPr>
          <p:grpSpPr>
            <a:xfrm>
              <a:off x="5570584" y="1985341"/>
              <a:ext cx="1141180" cy="1700086"/>
              <a:chOff x="5570584" y="1985341"/>
              <a:chExt cx="1141180" cy="1700086"/>
            </a:xfrm>
          </p:grpSpPr>
          <p:grpSp>
            <p:nvGrpSpPr>
              <p:cNvPr id="893" name="Google Shape;893;p21"/>
              <p:cNvGrpSpPr/>
              <p:nvPr/>
            </p:nvGrpSpPr>
            <p:grpSpPr>
              <a:xfrm>
                <a:off x="6013200" y="1985341"/>
                <a:ext cx="260611" cy="1700086"/>
                <a:chOff x="6013200" y="1985341"/>
                <a:chExt cx="260611" cy="1700086"/>
              </a:xfrm>
            </p:grpSpPr>
            <p:sp>
              <p:nvSpPr>
                <p:cNvPr id="894" name="Google Shape;894;p21"/>
                <p:cNvSpPr/>
                <p:nvPr/>
              </p:nvSpPr>
              <p:spPr>
                <a:xfrm>
                  <a:off x="6143541" y="1985341"/>
                  <a:ext cx="29" cy="1438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9900" fill="none" extrusionOk="0">
                      <a:moveTo>
                        <a:pt x="1" y="0"/>
                      </a:moveTo>
                      <a:lnTo>
                        <a:pt x="1" y="4989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895" name="Google Shape;895;p21"/>
                <p:cNvSpPr/>
                <p:nvPr/>
              </p:nvSpPr>
              <p:spPr>
                <a:xfrm>
                  <a:off x="6013200" y="3424499"/>
                  <a:ext cx="260611" cy="260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8" h="9049" fill="none" extrusionOk="0">
                      <a:moveTo>
                        <a:pt x="9037" y="4525"/>
                      </a:moveTo>
                      <a:cubicBezTo>
                        <a:pt x="9037" y="7025"/>
                        <a:pt x="7013" y="9049"/>
                        <a:pt x="4525" y="9049"/>
                      </a:cubicBezTo>
                      <a:cubicBezTo>
                        <a:pt x="2024" y="9049"/>
                        <a:pt x="0" y="7025"/>
                        <a:pt x="0" y="4525"/>
                      </a:cubicBezTo>
                      <a:cubicBezTo>
                        <a:pt x="0" y="2036"/>
                        <a:pt x="2024" y="0"/>
                        <a:pt x="4525" y="0"/>
                      </a:cubicBezTo>
                      <a:cubicBezTo>
                        <a:pt x="7013" y="0"/>
                        <a:pt x="9037" y="2036"/>
                        <a:pt x="9037" y="45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>
                      <a:solidFill>
                        <a:schemeClr val="accent5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5</a:t>
                  </a:r>
                  <a:endParaRPr>
                    <a:solidFill>
                      <a:schemeClr val="accent5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  <p:grpSp>
            <p:nvGrpSpPr>
              <p:cNvPr id="896" name="Google Shape;896;p21"/>
              <p:cNvGrpSpPr/>
              <p:nvPr/>
            </p:nvGrpSpPr>
            <p:grpSpPr>
              <a:xfrm>
                <a:off x="5570584" y="2130057"/>
                <a:ext cx="1141180" cy="1141607"/>
                <a:chOff x="5570584" y="2130057"/>
                <a:chExt cx="1141180" cy="1141607"/>
              </a:xfrm>
            </p:grpSpPr>
            <p:grpSp>
              <p:nvGrpSpPr>
                <p:cNvPr id="897" name="Google Shape;897;p21"/>
                <p:cNvGrpSpPr/>
                <p:nvPr/>
              </p:nvGrpSpPr>
              <p:grpSpPr>
                <a:xfrm>
                  <a:off x="5570584" y="2130057"/>
                  <a:ext cx="1141180" cy="1141607"/>
                  <a:chOff x="5570584" y="2130057"/>
                  <a:chExt cx="1141180" cy="1141607"/>
                </a:xfrm>
              </p:grpSpPr>
              <p:sp>
                <p:nvSpPr>
                  <p:cNvPr id="898" name="Google Shape;898;p21"/>
                  <p:cNvSpPr/>
                  <p:nvPr/>
                </p:nvSpPr>
                <p:spPr>
                  <a:xfrm>
                    <a:off x="5570584" y="2130057"/>
                    <a:ext cx="1141180" cy="1141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2" h="32124" extrusionOk="0">
                        <a:moveTo>
                          <a:pt x="32112" y="16062"/>
                        </a:moveTo>
                        <a:cubicBezTo>
                          <a:pt x="32112" y="24932"/>
                          <a:pt x="24920" y="32123"/>
                          <a:pt x="16062" y="32123"/>
                        </a:cubicBezTo>
                        <a:cubicBezTo>
                          <a:pt x="7192" y="32123"/>
                          <a:pt x="1" y="24932"/>
                          <a:pt x="1" y="16062"/>
                        </a:cubicBezTo>
                        <a:cubicBezTo>
                          <a:pt x="1" y="7192"/>
                          <a:pt x="7192" y="0"/>
                          <a:pt x="16062" y="0"/>
                        </a:cubicBezTo>
                        <a:cubicBezTo>
                          <a:pt x="24920" y="0"/>
                          <a:pt x="32112" y="7192"/>
                          <a:pt x="32112" y="1606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5"/>
                      </a:gs>
                      <a:gs pos="100000">
                        <a:schemeClr val="accent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9" name="Google Shape;899;p21"/>
                  <p:cNvSpPr/>
                  <p:nvPr/>
                </p:nvSpPr>
                <p:spPr>
                  <a:xfrm>
                    <a:off x="5624744" y="2279888"/>
                    <a:ext cx="993948" cy="882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69" h="24823" extrusionOk="0">
                        <a:moveTo>
                          <a:pt x="13991" y="0"/>
                        </a:moveTo>
                        <a:cubicBezTo>
                          <a:pt x="10328" y="0"/>
                          <a:pt x="6699" y="1615"/>
                          <a:pt x="4251" y="4714"/>
                        </a:cubicBezTo>
                        <a:cubicBezTo>
                          <a:pt x="1" y="10084"/>
                          <a:pt x="905" y="17894"/>
                          <a:pt x="6287" y="22145"/>
                        </a:cubicBezTo>
                        <a:cubicBezTo>
                          <a:pt x="8564" y="23947"/>
                          <a:pt x="11280" y="24823"/>
                          <a:pt x="13978" y="24823"/>
                        </a:cubicBezTo>
                        <a:cubicBezTo>
                          <a:pt x="17641" y="24823"/>
                          <a:pt x="21270" y="23208"/>
                          <a:pt x="23718" y="20109"/>
                        </a:cubicBezTo>
                        <a:cubicBezTo>
                          <a:pt x="27968" y="14739"/>
                          <a:pt x="27063" y="6929"/>
                          <a:pt x="21682" y="2678"/>
                        </a:cubicBezTo>
                        <a:cubicBezTo>
                          <a:pt x="19405" y="876"/>
                          <a:pt x="16689" y="0"/>
                          <a:pt x="13991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0" name="Google Shape;900;p21"/>
                  <p:cNvSpPr/>
                  <p:nvPr/>
                </p:nvSpPr>
                <p:spPr>
                  <a:xfrm>
                    <a:off x="5700049" y="2259524"/>
                    <a:ext cx="882254" cy="8822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26" h="24826" extrusionOk="0">
                        <a:moveTo>
                          <a:pt x="24825" y="12419"/>
                        </a:moveTo>
                        <a:cubicBezTo>
                          <a:pt x="24825" y="19277"/>
                          <a:pt x="19265" y="24825"/>
                          <a:pt x="12419" y="24825"/>
                        </a:cubicBezTo>
                        <a:cubicBezTo>
                          <a:pt x="5561" y="24825"/>
                          <a:pt x="1" y="19277"/>
                          <a:pt x="1" y="12419"/>
                        </a:cubicBezTo>
                        <a:cubicBezTo>
                          <a:pt x="1" y="5561"/>
                          <a:pt x="5561" y="1"/>
                          <a:pt x="12419" y="1"/>
                        </a:cubicBezTo>
                        <a:cubicBezTo>
                          <a:pt x="19265" y="1"/>
                          <a:pt x="24825" y="5561"/>
                          <a:pt x="24825" y="1241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1" name="Google Shape;901;p21"/>
                  <p:cNvSpPr/>
                  <p:nvPr/>
                </p:nvSpPr>
                <p:spPr>
                  <a:xfrm>
                    <a:off x="5692018" y="2251919"/>
                    <a:ext cx="898743" cy="8987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90" h="25290" fill="none" extrusionOk="0">
                        <a:moveTo>
                          <a:pt x="19610" y="3846"/>
                        </a:moveTo>
                        <a:cubicBezTo>
                          <a:pt x="24468" y="7692"/>
                          <a:pt x="25290" y="14740"/>
                          <a:pt x="21444" y="19610"/>
                        </a:cubicBezTo>
                        <a:cubicBezTo>
                          <a:pt x="17598" y="24468"/>
                          <a:pt x="10538" y="25289"/>
                          <a:pt x="5680" y="21444"/>
                        </a:cubicBezTo>
                        <a:cubicBezTo>
                          <a:pt x="822" y="17598"/>
                          <a:pt x="1" y="10537"/>
                          <a:pt x="3846" y="5680"/>
                        </a:cubicBezTo>
                        <a:cubicBezTo>
                          <a:pt x="7692" y="822"/>
                          <a:pt x="14741" y="0"/>
                          <a:pt x="19610" y="3846"/>
                        </a:cubicBezTo>
                        <a:close/>
                      </a:path>
                    </a:pathLst>
                  </a:custGeom>
                  <a:noFill/>
                  <a:ln w="3575" cap="flat" cmpd="sng">
                    <a:solidFill>
                      <a:schemeClr val="dk2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02" name="Google Shape;902;p21"/>
                <p:cNvSpPr/>
                <p:nvPr/>
              </p:nvSpPr>
              <p:spPr>
                <a:xfrm>
                  <a:off x="5960644" y="2520790"/>
                  <a:ext cx="361060" cy="360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1" h="12130" extrusionOk="0">
                      <a:moveTo>
                        <a:pt x="3245" y="0"/>
                      </a:moveTo>
                      <a:cubicBezTo>
                        <a:pt x="3245" y="0"/>
                        <a:pt x="2174" y="820"/>
                        <a:pt x="2174" y="1765"/>
                      </a:cubicBezTo>
                      <a:cubicBezTo>
                        <a:pt x="2174" y="2363"/>
                        <a:pt x="2552" y="2930"/>
                        <a:pt x="2867" y="3245"/>
                      </a:cubicBezTo>
                      <a:lnTo>
                        <a:pt x="2867" y="4254"/>
                      </a:lnTo>
                      <a:cubicBezTo>
                        <a:pt x="2867" y="3466"/>
                        <a:pt x="2237" y="2836"/>
                        <a:pt x="1449" y="2836"/>
                      </a:cubicBezTo>
                      <a:lnTo>
                        <a:pt x="756" y="2836"/>
                      </a:lnTo>
                      <a:lnTo>
                        <a:pt x="756" y="3560"/>
                      </a:lnTo>
                      <a:cubicBezTo>
                        <a:pt x="756" y="4348"/>
                        <a:pt x="1386" y="4978"/>
                        <a:pt x="2174" y="4978"/>
                      </a:cubicBezTo>
                      <a:lnTo>
                        <a:pt x="2867" y="4978"/>
                      </a:lnTo>
                      <a:lnTo>
                        <a:pt x="2867" y="6742"/>
                      </a:lnTo>
                      <a:cubicBezTo>
                        <a:pt x="2867" y="5955"/>
                        <a:pt x="2237" y="5325"/>
                        <a:pt x="1449" y="5325"/>
                      </a:cubicBezTo>
                      <a:lnTo>
                        <a:pt x="756" y="5325"/>
                      </a:lnTo>
                      <a:lnTo>
                        <a:pt x="756" y="6018"/>
                      </a:lnTo>
                      <a:cubicBezTo>
                        <a:pt x="756" y="6805"/>
                        <a:pt x="1386" y="7467"/>
                        <a:pt x="2174" y="7467"/>
                      </a:cubicBezTo>
                      <a:lnTo>
                        <a:pt x="2867" y="7467"/>
                      </a:lnTo>
                      <a:lnTo>
                        <a:pt x="2867" y="9263"/>
                      </a:lnTo>
                      <a:cubicBezTo>
                        <a:pt x="2867" y="8475"/>
                        <a:pt x="2237" y="7845"/>
                        <a:pt x="1449" y="7845"/>
                      </a:cubicBezTo>
                      <a:lnTo>
                        <a:pt x="756" y="7845"/>
                      </a:lnTo>
                      <a:lnTo>
                        <a:pt x="756" y="8570"/>
                      </a:lnTo>
                      <a:cubicBezTo>
                        <a:pt x="756" y="9357"/>
                        <a:pt x="1386" y="9987"/>
                        <a:pt x="2174" y="9987"/>
                      </a:cubicBezTo>
                      <a:lnTo>
                        <a:pt x="2867" y="9987"/>
                      </a:lnTo>
                      <a:lnTo>
                        <a:pt x="2867" y="11437"/>
                      </a:lnTo>
                      <a:lnTo>
                        <a:pt x="347" y="11437"/>
                      </a:lnTo>
                      <a:cubicBezTo>
                        <a:pt x="158" y="11437"/>
                        <a:pt x="0" y="11594"/>
                        <a:pt x="0" y="11783"/>
                      </a:cubicBezTo>
                      <a:cubicBezTo>
                        <a:pt x="0" y="11972"/>
                        <a:pt x="158" y="12130"/>
                        <a:pt x="347" y="12130"/>
                      </a:cubicBezTo>
                      <a:lnTo>
                        <a:pt x="11814" y="12130"/>
                      </a:lnTo>
                      <a:cubicBezTo>
                        <a:pt x="12004" y="12130"/>
                        <a:pt x="12161" y="11972"/>
                        <a:pt x="12161" y="11783"/>
                      </a:cubicBezTo>
                      <a:cubicBezTo>
                        <a:pt x="12161" y="11594"/>
                        <a:pt x="12004" y="11437"/>
                        <a:pt x="11814" y="11437"/>
                      </a:cubicBezTo>
                      <a:lnTo>
                        <a:pt x="9294" y="11437"/>
                      </a:lnTo>
                      <a:lnTo>
                        <a:pt x="9294" y="9987"/>
                      </a:lnTo>
                      <a:lnTo>
                        <a:pt x="10019" y="9987"/>
                      </a:lnTo>
                      <a:cubicBezTo>
                        <a:pt x="10806" y="9987"/>
                        <a:pt x="11436" y="9357"/>
                        <a:pt x="11436" y="8570"/>
                      </a:cubicBezTo>
                      <a:lnTo>
                        <a:pt x="11436" y="7845"/>
                      </a:lnTo>
                      <a:lnTo>
                        <a:pt x="10712" y="7845"/>
                      </a:lnTo>
                      <a:cubicBezTo>
                        <a:pt x="9924" y="7845"/>
                        <a:pt x="9294" y="8475"/>
                        <a:pt x="9294" y="9263"/>
                      </a:cubicBezTo>
                      <a:lnTo>
                        <a:pt x="9294" y="7467"/>
                      </a:lnTo>
                      <a:lnTo>
                        <a:pt x="10019" y="7467"/>
                      </a:lnTo>
                      <a:cubicBezTo>
                        <a:pt x="10806" y="7467"/>
                        <a:pt x="11436" y="6805"/>
                        <a:pt x="11436" y="6018"/>
                      </a:cubicBezTo>
                      <a:lnTo>
                        <a:pt x="11436" y="5325"/>
                      </a:lnTo>
                      <a:lnTo>
                        <a:pt x="10712" y="5325"/>
                      </a:lnTo>
                      <a:cubicBezTo>
                        <a:pt x="9924" y="5325"/>
                        <a:pt x="9294" y="5955"/>
                        <a:pt x="9294" y="6742"/>
                      </a:cubicBezTo>
                      <a:lnTo>
                        <a:pt x="9294" y="4978"/>
                      </a:lnTo>
                      <a:lnTo>
                        <a:pt x="10019" y="4978"/>
                      </a:lnTo>
                      <a:cubicBezTo>
                        <a:pt x="10806" y="4978"/>
                        <a:pt x="11436" y="4348"/>
                        <a:pt x="11436" y="3560"/>
                      </a:cubicBezTo>
                      <a:lnTo>
                        <a:pt x="11436" y="2836"/>
                      </a:lnTo>
                      <a:lnTo>
                        <a:pt x="10712" y="2836"/>
                      </a:lnTo>
                      <a:cubicBezTo>
                        <a:pt x="9924" y="2836"/>
                        <a:pt x="9294" y="3466"/>
                        <a:pt x="9294" y="4254"/>
                      </a:cubicBezTo>
                      <a:lnTo>
                        <a:pt x="9294" y="3245"/>
                      </a:lnTo>
                      <a:cubicBezTo>
                        <a:pt x="9609" y="2930"/>
                        <a:pt x="10019" y="2363"/>
                        <a:pt x="10019" y="1765"/>
                      </a:cubicBezTo>
                      <a:cubicBezTo>
                        <a:pt x="10019" y="788"/>
                        <a:pt x="8948" y="0"/>
                        <a:pt x="8948" y="0"/>
                      </a:cubicBezTo>
                      <a:cubicBezTo>
                        <a:pt x="8948" y="0"/>
                        <a:pt x="7876" y="820"/>
                        <a:pt x="7876" y="1765"/>
                      </a:cubicBezTo>
                      <a:cubicBezTo>
                        <a:pt x="7876" y="2363"/>
                        <a:pt x="8286" y="2930"/>
                        <a:pt x="8601" y="3245"/>
                      </a:cubicBezTo>
                      <a:lnTo>
                        <a:pt x="8601" y="4254"/>
                      </a:lnTo>
                      <a:cubicBezTo>
                        <a:pt x="8601" y="3466"/>
                        <a:pt x="7971" y="2836"/>
                        <a:pt x="7183" y="2836"/>
                      </a:cubicBezTo>
                      <a:lnTo>
                        <a:pt x="6459" y="2836"/>
                      </a:lnTo>
                      <a:lnTo>
                        <a:pt x="6459" y="3560"/>
                      </a:lnTo>
                      <a:cubicBezTo>
                        <a:pt x="6459" y="4348"/>
                        <a:pt x="7089" y="4978"/>
                        <a:pt x="7876" y="4978"/>
                      </a:cubicBezTo>
                      <a:lnTo>
                        <a:pt x="8601" y="4978"/>
                      </a:lnTo>
                      <a:lnTo>
                        <a:pt x="8601" y="6742"/>
                      </a:lnTo>
                      <a:cubicBezTo>
                        <a:pt x="8601" y="5955"/>
                        <a:pt x="7971" y="5325"/>
                        <a:pt x="7183" y="5325"/>
                      </a:cubicBezTo>
                      <a:lnTo>
                        <a:pt x="6459" y="5325"/>
                      </a:lnTo>
                      <a:lnTo>
                        <a:pt x="6459" y="6018"/>
                      </a:lnTo>
                      <a:cubicBezTo>
                        <a:pt x="6459" y="6805"/>
                        <a:pt x="7089" y="7467"/>
                        <a:pt x="7876" y="7467"/>
                      </a:cubicBezTo>
                      <a:lnTo>
                        <a:pt x="8601" y="7467"/>
                      </a:lnTo>
                      <a:lnTo>
                        <a:pt x="8601" y="9263"/>
                      </a:lnTo>
                      <a:cubicBezTo>
                        <a:pt x="8601" y="8475"/>
                        <a:pt x="7971" y="7845"/>
                        <a:pt x="7183" y="7845"/>
                      </a:cubicBezTo>
                      <a:lnTo>
                        <a:pt x="6459" y="7845"/>
                      </a:lnTo>
                      <a:lnTo>
                        <a:pt x="6459" y="8570"/>
                      </a:lnTo>
                      <a:cubicBezTo>
                        <a:pt x="6459" y="9357"/>
                        <a:pt x="7089" y="9987"/>
                        <a:pt x="7876" y="9987"/>
                      </a:cubicBezTo>
                      <a:lnTo>
                        <a:pt x="8601" y="9987"/>
                      </a:lnTo>
                      <a:lnTo>
                        <a:pt x="8601" y="11437"/>
                      </a:lnTo>
                      <a:lnTo>
                        <a:pt x="3592" y="11437"/>
                      </a:lnTo>
                      <a:lnTo>
                        <a:pt x="3592" y="9987"/>
                      </a:lnTo>
                      <a:lnTo>
                        <a:pt x="4285" y="9987"/>
                      </a:lnTo>
                      <a:cubicBezTo>
                        <a:pt x="5072" y="9987"/>
                        <a:pt x="5703" y="9357"/>
                        <a:pt x="5703" y="8570"/>
                      </a:cubicBezTo>
                      <a:lnTo>
                        <a:pt x="5703" y="7845"/>
                      </a:lnTo>
                      <a:lnTo>
                        <a:pt x="5009" y="7845"/>
                      </a:lnTo>
                      <a:cubicBezTo>
                        <a:pt x="4222" y="7845"/>
                        <a:pt x="3592" y="8475"/>
                        <a:pt x="3592" y="9263"/>
                      </a:cubicBezTo>
                      <a:lnTo>
                        <a:pt x="3592" y="7467"/>
                      </a:lnTo>
                      <a:lnTo>
                        <a:pt x="4285" y="7467"/>
                      </a:lnTo>
                      <a:cubicBezTo>
                        <a:pt x="5072" y="7467"/>
                        <a:pt x="5703" y="6805"/>
                        <a:pt x="5703" y="6018"/>
                      </a:cubicBezTo>
                      <a:lnTo>
                        <a:pt x="5703" y="5325"/>
                      </a:lnTo>
                      <a:lnTo>
                        <a:pt x="5009" y="5325"/>
                      </a:lnTo>
                      <a:cubicBezTo>
                        <a:pt x="4222" y="5325"/>
                        <a:pt x="3592" y="5955"/>
                        <a:pt x="3592" y="6742"/>
                      </a:cubicBezTo>
                      <a:lnTo>
                        <a:pt x="3592" y="4978"/>
                      </a:lnTo>
                      <a:lnTo>
                        <a:pt x="4285" y="4978"/>
                      </a:lnTo>
                      <a:cubicBezTo>
                        <a:pt x="5072" y="4978"/>
                        <a:pt x="5703" y="4348"/>
                        <a:pt x="5703" y="3560"/>
                      </a:cubicBezTo>
                      <a:lnTo>
                        <a:pt x="5703" y="2836"/>
                      </a:lnTo>
                      <a:lnTo>
                        <a:pt x="5009" y="2836"/>
                      </a:lnTo>
                      <a:cubicBezTo>
                        <a:pt x="4222" y="2836"/>
                        <a:pt x="3592" y="3466"/>
                        <a:pt x="3592" y="4254"/>
                      </a:cubicBezTo>
                      <a:lnTo>
                        <a:pt x="3592" y="3245"/>
                      </a:lnTo>
                      <a:cubicBezTo>
                        <a:pt x="3907" y="2930"/>
                        <a:pt x="4285" y="2363"/>
                        <a:pt x="4285" y="1765"/>
                      </a:cubicBezTo>
                      <a:cubicBezTo>
                        <a:pt x="4285" y="788"/>
                        <a:pt x="3245" y="0"/>
                        <a:pt x="324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9739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dirty="0" smtClean="0"/>
              <a:t>KELEBIHAN</a:t>
            </a:r>
            <a:r>
              <a:rPr lang="en-US" sz="3200" dirty="0" smtClean="0"/>
              <a:t> </a:t>
            </a:r>
            <a:r>
              <a:rPr lang="en-US" sz="3200" dirty="0"/>
              <a:t>Decision </a:t>
            </a:r>
            <a:r>
              <a:rPr lang="en-US" sz="3200" dirty="0" smtClean="0"/>
              <a:t>Tree</a:t>
            </a:r>
            <a:endParaRPr dirty="0"/>
          </a:p>
        </p:txBody>
      </p:sp>
      <p:grpSp>
        <p:nvGrpSpPr>
          <p:cNvPr id="1142" name="Google Shape;1142;p25"/>
          <p:cNvGrpSpPr/>
          <p:nvPr/>
        </p:nvGrpSpPr>
        <p:grpSpPr>
          <a:xfrm>
            <a:off x="3838425" y="1405010"/>
            <a:ext cx="4776300" cy="745657"/>
            <a:chOff x="3838425" y="1415262"/>
            <a:chExt cx="4776300" cy="745657"/>
          </a:xfrm>
        </p:grpSpPr>
        <p:grpSp>
          <p:nvGrpSpPr>
            <p:cNvPr id="1144" name="Google Shape;1144;p25"/>
            <p:cNvGrpSpPr/>
            <p:nvPr/>
          </p:nvGrpSpPr>
          <p:grpSpPr>
            <a:xfrm>
              <a:off x="3838425" y="1415262"/>
              <a:ext cx="4776300" cy="745657"/>
              <a:chOff x="3838425" y="1415262"/>
              <a:chExt cx="4776300" cy="745657"/>
            </a:xfrm>
          </p:grpSpPr>
          <p:sp>
            <p:nvSpPr>
              <p:cNvPr id="1145" name="Google Shape;1145;p25"/>
              <p:cNvSpPr/>
              <p:nvPr/>
            </p:nvSpPr>
            <p:spPr>
              <a:xfrm>
                <a:off x="3838425" y="1430388"/>
                <a:ext cx="4776300" cy="6489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6" name="Google Shape;1146;p25"/>
              <p:cNvGrpSpPr/>
              <p:nvPr/>
            </p:nvGrpSpPr>
            <p:grpSpPr>
              <a:xfrm>
                <a:off x="4294837" y="1415262"/>
                <a:ext cx="4015785" cy="745657"/>
                <a:chOff x="4149837" y="1352400"/>
                <a:chExt cx="4015785" cy="745657"/>
              </a:xfrm>
            </p:grpSpPr>
            <p:sp>
              <p:nvSpPr>
                <p:cNvPr id="1147" name="Google Shape;1147;p25"/>
                <p:cNvSpPr/>
                <p:nvPr/>
              </p:nvSpPr>
              <p:spPr>
                <a:xfrm flipH="1">
                  <a:off x="8001797" y="1352400"/>
                  <a:ext cx="163825" cy="664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37150" tIns="91425" rIns="137150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dirty="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148" name="Google Shape;1148;p25"/>
                <p:cNvSpPr/>
                <p:nvPr/>
              </p:nvSpPr>
              <p:spPr>
                <a:xfrm>
                  <a:off x="4149837" y="1433857"/>
                  <a:ext cx="3914894" cy="664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37150" tIns="91425" rIns="137150" bIns="91425" anchor="ctr" anchorCtr="0">
                  <a:noAutofit/>
                </a:bodyPr>
                <a:lstStyle/>
                <a:p>
                  <a:pPr algn="ctr"/>
                  <a:r>
                    <a:rPr lang="en-US" b="1" dirty="0" err="1"/>
                    <a:t>Mudah</a:t>
                  </a:r>
                  <a:r>
                    <a:rPr lang="en-US" b="1" dirty="0"/>
                    <a:t> </a:t>
                  </a:r>
                  <a:r>
                    <a:rPr lang="en-US" b="1" dirty="0" err="1"/>
                    <a:t>Dipahami</a:t>
                  </a:r>
                  <a:r>
                    <a:rPr lang="en-US" b="1" dirty="0"/>
                    <a:t> </a:t>
                  </a:r>
                  <a:r>
                    <a:rPr lang="en-US" b="1" dirty="0" err="1"/>
                    <a:t>dan</a:t>
                  </a:r>
                  <a:r>
                    <a:rPr lang="en-US" b="1" dirty="0"/>
                    <a:t> </a:t>
                  </a:r>
                  <a:r>
                    <a:rPr lang="en-US" b="1" dirty="0" err="1" smtClean="0"/>
                    <a:t>Diinterpretasikan</a:t>
                  </a:r>
                  <a:endParaRPr lang="en-US" dirty="0"/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 dirty="0" smtClean="0">
                      <a:solidFill>
                        <a:srgbClr val="000000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 </a:t>
                  </a:r>
                  <a:endParaRPr sz="16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</p:grpSp>
        <p:grpSp>
          <p:nvGrpSpPr>
            <p:cNvPr id="1150" name="Google Shape;1150;p25"/>
            <p:cNvGrpSpPr/>
            <p:nvPr/>
          </p:nvGrpSpPr>
          <p:grpSpPr>
            <a:xfrm>
              <a:off x="3890343" y="1494671"/>
              <a:ext cx="506334" cy="505104"/>
              <a:chOff x="3890343" y="1494671"/>
              <a:chExt cx="506334" cy="505104"/>
            </a:xfrm>
          </p:grpSpPr>
          <p:sp>
            <p:nvSpPr>
              <p:cNvPr id="1151" name="Google Shape;1151;p25"/>
              <p:cNvSpPr/>
              <p:nvPr/>
            </p:nvSpPr>
            <p:spPr>
              <a:xfrm>
                <a:off x="3891995" y="1494671"/>
                <a:ext cx="504682" cy="505104"/>
              </a:xfrm>
              <a:custGeom>
                <a:avLst/>
                <a:gdLst/>
                <a:ahLst/>
                <a:cxnLst/>
                <a:rect l="l" t="t" r="r" b="b"/>
                <a:pathLst>
                  <a:path w="14360" h="14372" extrusionOk="0">
                    <a:moveTo>
                      <a:pt x="14360" y="7180"/>
                    </a:moveTo>
                    <a:cubicBezTo>
                      <a:pt x="14360" y="11156"/>
                      <a:pt x="11145" y="14371"/>
                      <a:pt x="7180" y="14371"/>
                    </a:cubicBezTo>
                    <a:cubicBezTo>
                      <a:pt x="3216" y="14371"/>
                      <a:pt x="1" y="11156"/>
                      <a:pt x="1" y="7180"/>
                    </a:cubicBezTo>
                    <a:cubicBezTo>
                      <a:pt x="1" y="3215"/>
                      <a:pt x="3216" y="0"/>
                      <a:pt x="7180" y="0"/>
                    </a:cubicBezTo>
                    <a:cubicBezTo>
                      <a:pt x="11145" y="0"/>
                      <a:pt x="14360" y="3215"/>
                      <a:pt x="14360" y="718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3890343" y="1617257"/>
                <a:ext cx="467428" cy="380304"/>
              </a:xfrm>
              <a:custGeom>
                <a:avLst/>
                <a:gdLst/>
                <a:ahLst/>
                <a:cxnLst/>
                <a:rect l="l" t="t" r="r" b="b"/>
                <a:pathLst>
                  <a:path w="13300" h="10821" extrusionOk="0">
                    <a:moveTo>
                      <a:pt x="1024" y="1"/>
                    </a:moveTo>
                    <a:cubicBezTo>
                      <a:pt x="548" y="798"/>
                      <a:pt x="226" y="1680"/>
                      <a:pt x="95" y="2608"/>
                    </a:cubicBezTo>
                    <a:cubicBezTo>
                      <a:pt x="24" y="3073"/>
                      <a:pt x="0" y="3537"/>
                      <a:pt x="36" y="4001"/>
                    </a:cubicBezTo>
                    <a:lnTo>
                      <a:pt x="48" y="4347"/>
                    </a:lnTo>
                    <a:lnTo>
                      <a:pt x="107" y="4704"/>
                    </a:lnTo>
                    <a:lnTo>
                      <a:pt x="155" y="5049"/>
                    </a:lnTo>
                    <a:cubicBezTo>
                      <a:pt x="191" y="5156"/>
                      <a:pt x="215" y="5275"/>
                      <a:pt x="250" y="5382"/>
                    </a:cubicBezTo>
                    <a:cubicBezTo>
                      <a:pt x="1063" y="8643"/>
                      <a:pt x="3990" y="10820"/>
                      <a:pt x="7213" y="10820"/>
                    </a:cubicBezTo>
                    <a:cubicBezTo>
                      <a:pt x="7767" y="10820"/>
                      <a:pt x="8331" y="10756"/>
                      <a:pt x="8894" y="10621"/>
                    </a:cubicBezTo>
                    <a:cubicBezTo>
                      <a:pt x="9347" y="10514"/>
                      <a:pt x="9787" y="10371"/>
                      <a:pt x="10216" y="10169"/>
                    </a:cubicBezTo>
                    <a:cubicBezTo>
                      <a:pt x="10632" y="9978"/>
                      <a:pt x="11037" y="9740"/>
                      <a:pt x="11418" y="9466"/>
                    </a:cubicBezTo>
                    <a:cubicBezTo>
                      <a:pt x="11787" y="9192"/>
                      <a:pt x="12145" y="8883"/>
                      <a:pt x="12454" y="8538"/>
                    </a:cubicBezTo>
                    <a:cubicBezTo>
                      <a:pt x="12776" y="8192"/>
                      <a:pt x="13049" y="7823"/>
                      <a:pt x="13299" y="7430"/>
                    </a:cubicBezTo>
                    <a:lnTo>
                      <a:pt x="13299" y="7430"/>
                    </a:lnTo>
                    <a:cubicBezTo>
                      <a:pt x="11967" y="9517"/>
                      <a:pt x="9675" y="10744"/>
                      <a:pt x="7248" y="10744"/>
                    </a:cubicBezTo>
                    <a:cubicBezTo>
                      <a:pt x="6878" y="10744"/>
                      <a:pt x="6505" y="10715"/>
                      <a:pt x="6132" y="10657"/>
                    </a:cubicBezTo>
                    <a:cubicBezTo>
                      <a:pt x="3310" y="10204"/>
                      <a:pt x="1024" y="8133"/>
                      <a:pt x="310" y="5370"/>
                    </a:cubicBezTo>
                    <a:cubicBezTo>
                      <a:pt x="286" y="5251"/>
                      <a:pt x="250" y="5144"/>
                      <a:pt x="226" y="5037"/>
                    </a:cubicBezTo>
                    <a:lnTo>
                      <a:pt x="167" y="4692"/>
                    </a:lnTo>
                    <a:lnTo>
                      <a:pt x="119" y="4347"/>
                    </a:lnTo>
                    <a:lnTo>
                      <a:pt x="95" y="4001"/>
                    </a:lnTo>
                    <a:cubicBezTo>
                      <a:pt x="60" y="3537"/>
                      <a:pt x="72" y="3073"/>
                      <a:pt x="143" y="2620"/>
                    </a:cubicBezTo>
                    <a:cubicBezTo>
                      <a:pt x="262" y="1691"/>
                      <a:pt x="560" y="798"/>
                      <a:pt x="10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53" name="Google Shape;1153;p25"/>
              <p:cNvGrpSpPr/>
              <p:nvPr/>
            </p:nvGrpSpPr>
            <p:grpSpPr>
              <a:xfrm>
                <a:off x="3998337" y="1601679"/>
                <a:ext cx="287336" cy="291041"/>
                <a:chOff x="-42617300" y="3587775"/>
                <a:chExt cx="306950" cy="310875"/>
              </a:xfrm>
            </p:grpSpPr>
            <p:sp>
              <p:nvSpPr>
                <p:cNvPr id="1154" name="Google Shape;1154;p25"/>
                <p:cNvSpPr/>
                <p:nvPr/>
              </p:nvSpPr>
              <p:spPr>
                <a:xfrm>
                  <a:off x="-42617300" y="3587775"/>
                  <a:ext cx="306950" cy="3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8" h="12435" extrusionOk="0">
                      <a:moveTo>
                        <a:pt x="5905" y="860"/>
                      </a:moveTo>
                      <a:cubicBezTo>
                        <a:pt x="6421" y="860"/>
                        <a:pt x="6926" y="1412"/>
                        <a:pt x="7341" y="2467"/>
                      </a:cubicBezTo>
                      <a:cubicBezTo>
                        <a:pt x="6837" y="2593"/>
                        <a:pt x="6365" y="2782"/>
                        <a:pt x="5892" y="3003"/>
                      </a:cubicBezTo>
                      <a:cubicBezTo>
                        <a:pt x="5419" y="2782"/>
                        <a:pt x="4947" y="2593"/>
                        <a:pt x="4443" y="2467"/>
                      </a:cubicBezTo>
                      <a:cubicBezTo>
                        <a:pt x="4893" y="1381"/>
                        <a:pt x="5404" y="860"/>
                        <a:pt x="5905" y="860"/>
                      </a:cubicBezTo>
                      <a:close/>
                      <a:moveTo>
                        <a:pt x="4191" y="3255"/>
                      </a:moveTo>
                      <a:cubicBezTo>
                        <a:pt x="4443" y="3349"/>
                        <a:pt x="4632" y="3381"/>
                        <a:pt x="4884" y="3475"/>
                      </a:cubicBezTo>
                      <a:cubicBezTo>
                        <a:pt x="4726" y="3538"/>
                        <a:pt x="4600" y="3601"/>
                        <a:pt x="4443" y="3696"/>
                      </a:cubicBezTo>
                      <a:cubicBezTo>
                        <a:pt x="4285" y="3790"/>
                        <a:pt x="4159" y="3853"/>
                        <a:pt x="4002" y="3948"/>
                      </a:cubicBezTo>
                      <a:cubicBezTo>
                        <a:pt x="4096" y="3727"/>
                        <a:pt x="4159" y="3507"/>
                        <a:pt x="4191" y="3255"/>
                      </a:cubicBezTo>
                      <a:close/>
                      <a:moveTo>
                        <a:pt x="7625" y="3318"/>
                      </a:moveTo>
                      <a:cubicBezTo>
                        <a:pt x="7688" y="3507"/>
                        <a:pt x="7751" y="3727"/>
                        <a:pt x="7782" y="3979"/>
                      </a:cubicBezTo>
                      <a:cubicBezTo>
                        <a:pt x="7499" y="3790"/>
                        <a:pt x="7247" y="3633"/>
                        <a:pt x="6963" y="3507"/>
                      </a:cubicBezTo>
                      <a:cubicBezTo>
                        <a:pt x="7184" y="3412"/>
                        <a:pt x="7404" y="3349"/>
                        <a:pt x="7625" y="3318"/>
                      </a:cubicBezTo>
                      <a:close/>
                      <a:moveTo>
                        <a:pt x="2611" y="3034"/>
                      </a:moveTo>
                      <a:cubicBezTo>
                        <a:pt x="2846" y="3034"/>
                        <a:pt x="3110" y="3054"/>
                        <a:pt x="3403" y="3097"/>
                      </a:cubicBezTo>
                      <a:cubicBezTo>
                        <a:pt x="3309" y="3570"/>
                        <a:pt x="3183" y="4042"/>
                        <a:pt x="3151" y="4609"/>
                      </a:cubicBezTo>
                      <a:cubicBezTo>
                        <a:pt x="2742" y="4924"/>
                        <a:pt x="2363" y="5240"/>
                        <a:pt x="1954" y="5586"/>
                      </a:cubicBezTo>
                      <a:cubicBezTo>
                        <a:pt x="712" y="4068"/>
                        <a:pt x="945" y="3034"/>
                        <a:pt x="2611" y="3034"/>
                      </a:cubicBezTo>
                      <a:close/>
                      <a:moveTo>
                        <a:pt x="9301" y="3075"/>
                      </a:moveTo>
                      <a:cubicBezTo>
                        <a:pt x="10879" y="3075"/>
                        <a:pt x="11079" y="4102"/>
                        <a:pt x="9862" y="5618"/>
                      </a:cubicBezTo>
                      <a:cubicBezTo>
                        <a:pt x="9515" y="5271"/>
                        <a:pt x="9137" y="4924"/>
                        <a:pt x="8696" y="4641"/>
                      </a:cubicBezTo>
                      <a:cubicBezTo>
                        <a:pt x="8601" y="4137"/>
                        <a:pt x="8538" y="3601"/>
                        <a:pt x="8412" y="3160"/>
                      </a:cubicBezTo>
                      <a:cubicBezTo>
                        <a:pt x="8746" y="3102"/>
                        <a:pt x="9042" y="3075"/>
                        <a:pt x="9301" y="3075"/>
                      </a:cubicBezTo>
                      <a:close/>
                      <a:moveTo>
                        <a:pt x="8822" y="5744"/>
                      </a:moveTo>
                      <a:cubicBezTo>
                        <a:pt x="9011" y="5901"/>
                        <a:pt x="9169" y="6059"/>
                        <a:pt x="9326" y="6216"/>
                      </a:cubicBezTo>
                      <a:cubicBezTo>
                        <a:pt x="9169" y="6374"/>
                        <a:pt x="8980" y="6531"/>
                        <a:pt x="8822" y="6689"/>
                      </a:cubicBezTo>
                      <a:lnTo>
                        <a:pt x="8822" y="5744"/>
                      </a:lnTo>
                      <a:close/>
                      <a:moveTo>
                        <a:pt x="3025" y="5775"/>
                      </a:moveTo>
                      <a:lnTo>
                        <a:pt x="3025" y="6720"/>
                      </a:lnTo>
                      <a:cubicBezTo>
                        <a:pt x="2836" y="6563"/>
                        <a:pt x="2679" y="6405"/>
                        <a:pt x="2521" y="6248"/>
                      </a:cubicBezTo>
                      <a:cubicBezTo>
                        <a:pt x="2679" y="6090"/>
                        <a:pt x="2868" y="5933"/>
                        <a:pt x="3025" y="5775"/>
                      </a:cubicBezTo>
                      <a:close/>
                      <a:moveTo>
                        <a:pt x="5892" y="3885"/>
                      </a:moveTo>
                      <a:cubicBezTo>
                        <a:pt x="6617" y="4200"/>
                        <a:pt x="7278" y="4609"/>
                        <a:pt x="7908" y="5082"/>
                      </a:cubicBezTo>
                      <a:cubicBezTo>
                        <a:pt x="8003" y="5838"/>
                        <a:pt x="8003" y="6626"/>
                        <a:pt x="7908" y="7413"/>
                      </a:cubicBezTo>
                      <a:cubicBezTo>
                        <a:pt x="7278" y="7823"/>
                        <a:pt x="6585" y="8232"/>
                        <a:pt x="5892" y="8579"/>
                      </a:cubicBezTo>
                      <a:cubicBezTo>
                        <a:pt x="5545" y="8421"/>
                        <a:pt x="5230" y="8232"/>
                        <a:pt x="4884" y="8043"/>
                      </a:cubicBezTo>
                      <a:cubicBezTo>
                        <a:pt x="4537" y="7823"/>
                        <a:pt x="4191" y="7634"/>
                        <a:pt x="3876" y="7413"/>
                      </a:cubicBezTo>
                      <a:cubicBezTo>
                        <a:pt x="3844" y="6657"/>
                        <a:pt x="3844" y="5870"/>
                        <a:pt x="3876" y="5082"/>
                      </a:cubicBezTo>
                      <a:cubicBezTo>
                        <a:pt x="4191" y="4830"/>
                        <a:pt x="4537" y="4641"/>
                        <a:pt x="4884" y="4452"/>
                      </a:cubicBezTo>
                      <a:cubicBezTo>
                        <a:pt x="5230" y="4263"/>
                        <a:pt x="5577" y="4042"/>
                        <a:pt x="5892" y="3885"/>
                      </a:cubicBezTo>
                      <a:close/>
                      <a:moveTo>
                        <a:pt x="4033" y="8516"/>
                      </a:moveTo>
                      <a:cubicBezTo>
                        <a:pt x="4159" y="8579"/>
                        <a:pt x="4317" y="8674"/>
                        <a:pt x="4474" y="8737"/>
                      </a:cubicBezTo>
                      <a:cubicBezTo>
                        <a:pt x="4632" y="8831"/>
                        <a:pt x="4758" y="8894"/>
                        <a:pt x="4915" y="8989"/>
                      </a:cubicBezTo>
                      <a:cubicBezTo>
                        <a:pt x="4663" y="9052"/>
                        <a:pt x="4474" y="9146"/>
                        <a:pt x="4254" y="9178"/>
                      </a:cubicBezTo>
                      <a:cubicBezTo>
                        <a:pt x="4159" y="8926"/>
                        <a:pt x="4096" y="8737"/>
                        <a:pt x="4033" y="8516"/>
                      </a:cubicBezTo>
                      <a:close/>
                      <a:moveTo>
                        <a:pt x="7782" y="8516"/>
                      </a:moveTo>
                      <a:cubicBezTo>
                        <a:pt x="7751" y="8737"/>
                        <a:pt x="7688" y="8989"/>
                        <a:pt x="7625" y="9178"/>
                      </a:cubicBezTo>
                      <a:cubicBezTo>
                        <a:pt x="7404" y="9083"/>
                        <a:pt x="7184" y="9052"/>
                        <a:pt x="6963" y="8989"/>
                      </a:cubicBezTo>
                      <a:cubicBezTo>
                        <a:pt x="7278" y="8831"/>
                        <a:pt x="7499" y="8674"/>
                        <a:pt x="7782" y="8516"/>
                      </a:cubicBezTo>
                      <a:close/>
                      <a:moveTo>
                        <a:pt x="1954" y="6846"/>
                      </a:moveTo>
                      <a:cubicBezTo>
                        <a:pt x="2300" y="7193"/>
                        <a:pt x="2710" y="7571"/>
                        <a:pt x="3151" y="7823"/>
                      </a:cubicBezTo>
                      <a:cubicBezTo>
                        <a:pt x="3214" y="8358"/>
                        <a:pt x="3309" y="8863"/>
                        <a:pt x="3403" y="9335"/>
                      </a:cubicBezTo>
                      <a:cubicBezTo>
                        <a:pt x="3090" y="9388"/>
                        <a:pt x="2806" y="9414"/>
                        <a:pt x="2555" y="9414"/>
                      </a:cubicBezTo>
                      <a:cubicBezTo>
                        <a:pt x="1015" y="9414"/>
                        <a:pt x="681" y="8445"/>
                        <a:pt x="1954" y="6846"/>
                      </a:cubicBezTo>
                      <a:close/>
                      <a:moveTo>
                        <a:pt x="9925" y="6846"/>
                      </a:moveTo>
                      <a:lnTo>
                        <a:pt x="9925" y="6846"/>
                      </a:lnTo>
                      <a:cubicBezTo>
                        <a:pt x="11167" y="8392"/>
                        <a:pt x="10934" y="9430"/>
                        <a:pt x="9267" y="9430"/>
                      </a:cubicBezTo>
                      <a:cubicBezTo>
                        <a:pt x="9032" y="9430"/>
                        <a:pt x="8768" y="9410"/>
                        <a:pt x="8475" y="9367"/>
                      </a:cubicBezTo>
                      <a:cubicBezTo>
                        <a:pt x="8538" y="8894"/>
                        <a:pt x="8664" y="8390"/>
                        <a:pt x="8727" y="7823"/>
                      </a:cubicBezTo>
                      <a:cubicBezTo>
                        <a:pt x="9137" y="7508"/>
                        <a:pt x="9515" y="7193"/>
                        <a:pt x="9925" y="6846"/>
                      </a:cubicBezTo>
                      <a:close/>
                      <a:moveTo>
                        <a:pt x="5924" y="9461"/>
                      </a:moveTo>
                      <a:cubicBezTo>
                        <a:pt x="6396" y="9650"/>
                        <a:pt x="6869" y="9839"/>
                        <a:pt x="7404" y="9965"/>
                      </a:cubicBezTo>
                      <a:cubicBezTo>
                        <a:pt x="6962" y="11056"/>
                        <a:pt x="6440" y="11607"/>
                        <a:pt x="5922" y="11607"/>
                      </a:cubicBezTo>
                      <a:cubicBezTo>
                        <a:pt x="5408" y="11607"/>
                        <a:pt x="4898" y="11064"/>
                        <a:pt x="4474" y="9965"/>
                      </a:cubicBezTo>
                      <a:cubicBezTo>
                        <a:pt x="4978" y="9839"/>
                        <a:pt x="5451" y="9650"/>
                        <a:pt x="5924" y="9461"/>
                      </a:cubicBezTo>
                      <a:close/>
                      <a:moveTo>
                        <a:pt x="5931" y="1"/>
                      </a:moveTo>
                      <a:cubicBezTo>
                        <a:pt x="5817" y="1"/>
                        <a:pt x="5699" y="14"/>
                        <a:pt x="5577" y="41"/>
                      </a:cubicBezTo>
                      <a:cubicBezTo>
                        <a:pt x="4632" y="262"/>
                        <a:pt x="4002" y="1333"/>
                        <a:pt x="3655" y="2278"/>
                      </a:cubicBezTo>
                      <a:cubicBezTo>
                        <a:pt x="3326" y="2223"/>
                        <a:pt x="2973" y="2187"/>
                        <a:pt x="2624" y="2187"/>
                      </a:cubicBezTo>
                      <a:cubicBezTo>
                        <a:pt x="1770" y="2187"/>
                        <a:pt x="939" y="2404"/>
                        <a:pt x="536" y="3097"/>
                      </a:cubicBezTo>
                      <a:cubicBezTo>
                        <a:pt x="1" y="4074"/>
                        <a:pt x="662" y="5334"/>
                        <a:pt x="1387" y="6216"/>
                      </a:cubicBezTo>
                      <a:cubicBezTo>
                        <a:pt x="788" y="6972"/>
                        <a:pt x="158" y="8043"/>
                        <a:pt x="379" y="8926"/>
                      </a:cubicBezTo>
                      <a:cubicBezTo>
                        <a:pt x="599" y="9650"/>
                        <a:pt x="1166" y="10028"/>
                        <a:pt x="1922" y="10186"/>
                      </a:cubicBezTo>
                      <a:cubicBezTo>
                        <a:pt x="2157" y="10241"/>
                        <a:pt x="2410" y="10266"/>
                        <a:pt x="2668" y="10266"/>
                      </a:cubicBezTo>
                      <a:cubicBezTo>
                        <a:pt x="2998" y="10266"/>
                        <a:pt x="3337" y="10225"/>
                        <a:pt x="3655" y="10154"/>
                      </a:cubicBezTo>
                      <a:cubicBezTo>
                        <a:pt x="4221" y="11678"/>
                        <a:pt x="5076" y="12434"/>
                        <a:pt x="5929" y="12434"/>
                      </a:cubicBezTo>
                      <a:cubicBezTo>
                        <a:pt x="6786" y="12434"/>
                        <a:pt x="7639" y="11670"/>
                        <a:pt x="8192" y="10154"/>
                      </a:cubicBezTo>
                      <a:cubicBezTo>
                        <a:pt x="8550" y="10215"/>
                        <a:pt x="8882" y="10243"/>
                        <a:pt x="9186" y="10243"/>
                      </a:cubicBezTo>
                      <a:cubicBezTo>
                        <a:pt x="11589" y="10243"/>
                        <a:pt x="12278" y="8453"/>
                        <a:pt x="10460" y="6216"/>
                      </a:cubicBezTo>
                      <a:cubicBezTo>
                        <a:pt x="12272" y="4014"/>
                        <a:pt x="11618" y="2182"/>
                        <a:pt x="9217" y="2182"/>
                      </a:cubicBezTo>
                      <a:cubicBezTo>
                        <a:pt x="8904" y="2182"/>
                        <a:pt x="8562" y="2213"/>
                        <a:pt x="8192" y="2278"/>
                      </a:cubicBezTo>
                      <a:cubicBezTo>
                        <a:pt x="7765" y="1139"/>
                        <a:pt x="7004" y="1"/>
                        <a:pt x="59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25"/>
                <p:cNvSpPr/>
                <p:nvPr/>
              </p:nvSpPr>
              <p:spPr>
                <a:xfrm>
                  <a:off x="-42500725" y="3712425"/>
                  <a:ext cx="63025" cy="6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1" h="2491" extrusionOk="0">
                      <a:moveTo>
                        <a:pt x="1313" y="0"/>
                      </a:moveTo>
                      <a:cubicBezTo>
                        <a:pt x="1295" y="0"/>
                        <a:pt x="1278" y="1"/>
                        <a:pt x="1261" y="1"/>
                      </a:cubicBezTo>
                      <a:cubicBezTo>
                        <a:pt x="599" y="1"/>
                        <a:pt x="0" y="569"/>
                        <a:pt x="63" y="1230"/>
                      </a:cubicBezTo>
                      <a:cubicBezTo>
                        <a:pt x="0" y="1955"/>
                        <a:pt x="567" y="2490"/>
                        <a:pt x="1261" y="2490"/>
                      </a:cubicBezTo>
                      <a:cubicBezTo>
                        <a:pt x="1954" y="2490"/>
                        <a:pt x="2521" y="1955"/>
                        <a:pt x="2489" y="1230"/>
                      </a:cubicBezTo>
                      <a:cubicBezTo>
                        <a:pt x="2489" y="585"/>
                        <a:pt x="1980" y="0"/>
                        <a:pt x="1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87" name="Google Shape;1187;p25"/>
          <p:cNvGrpSpPr/>
          <p:nvPr/>
        </p:nvGrpSpPr>
        <p:grpSpPr>
          <a:xfrm>
            <a:off x="3810823" y="3160115"/>
            <a:ext cx="4776300" cy="678387"/>
            <a:chOff x="3810823" y="3160115"/>
            <a:chExt cx="4776300" cy="678387"/>
          </a:xfrm>
        </p:grpSpPr>
        <p:grpSp>
          <p:nvGrpSpPr>
            <p:cNvPr id="1189" name="Google Shape;1189;p25"/>
            <p:cNvGrpSpPr/>
            <p:nvPr/>
          </p:nvGrpSpPr>
          <p:grpSpPr>
            <a:xfrm>
              <a:off x="3810823" y="3160115"/>
              <a:ext cx="4776300" cy="678387"/>
              <a:chOff x="3810823" y="3160115"/>
              <a:chExt cx="4776300" cy="678387"/>
            </a:xfrm>
          </p:grpSpPr>
          <p:sp>
            <p:nvSpPr>
              <p:cNvPr id="1190" name="Google Shape;1190;p25"/>
              <p:cNvSpPr/>
              <p:nvPr/>
            </p:nvSpPr>
            <p:spPr>
              <a:xfrm>
                <a:off x="3810823" y="3189602"/>
                <a:ext cx="4776300" cy="6489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91" name="Google Shape;1191;p25"/>
              <p:cNvGrpSpPr/>
              <p:nvPr/>
            </p:nvGrpSpPr>
            <p:grpSpPr>
              <a:xfrm>
                <a:off x="4294837" y="3160115"/>
                <a:ext cx="4177635" cy="664200"/>
                <a:chOff x="4375162" y="3099706"/>
                <a:chExt cx="4177635" cy="664200"/>
              </a:xfrm>
            </p:grpSpPr>
            <p:sp>
              <p:nvSpPr>
                <p:cNvPr id="1192" name="Google Shape;1192;p25"/>
                <p:cNvSpPr/>
                <p:nvPr/>
              </p:nvSpPr>
              <p:spPr>
                <a:xfrm>
                  <a:off x="5706860" y="3099706"/>
                  <a:ext cx="2511900" cy="664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37150" tIns="91425" rIns="137150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dirty="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193" name="Google Shape;1193;p25"/>
                <p:cNvSpPr/>
                <p:nvPr/>
              </p:nvSpPr>
              <p:spPr>
                <a:xfrm>
                  <a:off x="4375162" y="3099706"/>
                  <a:ext cx="4177635" cy="664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37150" tIns="91425" rIns="137150" bIns="91425" anchor="ctr" anchorCtr="0">
                  <a:noAutofit/>
                </a:bodyPr>
                <a:lstStyle/>
                <a:p>
                  <a:pPr lvl="0" algn="ctr"/>
                  <a:r>
                    <a:rPr lang="en-US" b="1" dirty="0" err="1"/>
                    <a:t>Mampu</a:t>
                  </a:r>
                  <a:r>
                    <a:rPr lang="en-US" b="1" dirty="0"/>
                    <a:t> </a:t>
                  </a:r>
                  <a:r>
                    <a:rPr lang="en-US" b="1" dirty="0" err="1"/>
                    <a:t>Menangani</a:t>
                  </a:r>
                  <a:r>
                    <a:rPr lang="en-US" b="1" dirty="0"/>
                    <a:t> Data yang </a:t>
                  </a:r>
                  <a:r>
                    <a:rPr lang="en-US" b="1" dirty="0" err="1"/>
                    <a:t>Tidak</a:t>
                  </a:r>
                  <a:r>
                    <a:rPr lang="en-US" b="1" dirty="0"/>
                    <a:t> Linear</a:t>
                  </a:r>
                  <a:endParaRPr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</p:grpSp>
        <p:grpSp>
          <p:nvGrpSpPr>
            <p:cNvPr id="1195" name="Google Shape;1195;p25"/>
            <p:cNvGrpSpPr/>
            <p:nvPr/>
          </p:nvGrpSpPr>
          <p:grpSpPr>
            <a:xfrm>
              <a:off x="3890343" y="3239696"/>
              <a:ext cx="506334" cy="505104"/>
              <a:chOff x="3890343" y="3239696"/>
              <a:chExt cx="506334" cy="505104"/>
            </a:xfrm>
          </p:grpSpPr>
          <p:grpSp>
            <p:nvGrpSpPr>
              <p:cNvPr id="1196" name="Google Shape;1196;p25"/>
              <p:cNvGrpSpPr/>
              <p:nvPr/>
            </p:nvGrpSpPr>
            <p:grpSpPr>
              <a:xfrm>
                <a:off x="3890343" y="3239696"/>
                <a:ext cx="506334" cy="505104"/>
                <a:chOff x="3745343" y="1431809"/>
                <a:chExt cx="506334" cy="505104"/>
              </a:xfrm>
            </p:grpSpPr>
            <p:sp>
              <p:nvSpPr>
                <p:cNvPr id="1197" name="Google Shape;1197;p25"/>
                <p:cNvSpPr/>
                <p:nvPr/>
              </p:nvSpPr>
              <p:spPr>
                <a:xfrm>
                  <a:off x="3746995" y="1431809"/>
                  <a:ext cx="504682" cy="505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60" h="14372" extrusionOk="0">
                      <a:moveTo>
                        <a:pt x="14360" y="7180"/>
                      </a:moveTo>
                      <a:cubicBezTo>
                        <a:pt x="14360" y="11156"/>
                        <a:pt x="11145" y="14371"/>
                        <a:pt x="7180" y="14371"/>
                      </a:cubicBezTo>
                      <a:cubicBezTo>
                        <a:pt x="3216" y="14371"/>
                        <a:pt x="1" y="11156"/>
                        <a:pt x="1" y="7180"/>
                      </a:cubicBezTo>
                      <a:cubicBezTo>
                        <a:pt x="1" y="3215"/>
                        <a:pt x="3216" y="0"/>
                        <a:pt x="7180" y="0"/>
                      </a:cubicBezTo>
                      <a:cubicBezTo>
                        <a:pt x="11145" y="0"/>
                        <a:pt x="14360" y="3215"/>
                        <a:pt x="14360" y="718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" name="Google Shape;1198;p25"/>
                <p:cNvSpPr/>
                <p:nvPr/>
              </p:nvSpPr>
              <p:spPr>
                <a:xfrm>
                  <a:off x="3745343" y="1554395"/>
                  <a:ext cx="467428" cy="380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0" h="10821" extrusionOk="0">
                      <a:moveTo>
                        <a:pt x="1024" y="1"/>
                      </a:moveTo>
                      <a:cubicBezTo>
                        <a:pt x="548" y="798"/>
                        <a:pt x="226" y="1680"/>
                        <a:pt x="95" y="2608"/>
                      </a:cubicBezTo>
                      <a:cubicBezTo>
                        <a:pt x="24" y="3073"/>
                        <a:pt x="0" y="3537"/>
                        <a:pt x="36" y="4001"/>
                      </a:cubicBezTo>
                      <a:lnTo>
                        <a:pt x="48" y="4347"/>
                      </a:lnTo>
                      <a:lnTo>
                        <a:pt x="107" y="4704"/>
                      </a:lnTo>
                      <a:lnTo>
                        <a:pt x="155" y="5049"/>
                      </a:lnTo>
                      <a:cubicBezTo>
                        <a:pt x="191" y="5156"/>
                        <a:pt x="215" y="5275"/>
                        <a:pt x="250" y="5382"/>
                      </a:cubicBezTo>
                      <a:cubicBezTo>
                        <a:pt x="1063" y="8643"/>
                        <a:pt x="3990" y="10820"/>
                        <a:pt x="7213" y="10820"/>
                      </a:cubicBezTo>
                      <a:cubicBezTo>
                        <a:pt x="7767" y="10820"/>
                        <a:pt x="8331" y="10756"/>
                        <a:pt x="8894" y="10621"/>
                      </a:cubicBezTo>
                      <a:cubicBezTo>
                        <a:pt x="9347" y="10514"/>
                        <a:pt x="9787" y="10371"/>
                        <a:pt x="10216" y="10169"/>
                      </a:cubicBezTo>
                      <a:cubicBezTo>
                        <a:pt x="10632" y="9978"/>
                        <a:pt x="11037" y="9740"/>
                        <a:pt x="11418" y="9466"/>
                      </a:cubicBezTo>
                      <a:cubicBezTo>
                        <a:pt x="11787" y="9192"/>
                        <a:pt x="12145" y="8883"/>
                        <a:pt x="12454" y="8538"/>
                      </a:cubicBezTo>
                      <a:cubicBezTo>
                        <a:pt x="12776" y="8192"/>
                        <a:pt x="13049" y="7823"/>
                        <a:pt x="13299" y="7430"/>
                      </a:cubicBezTo>
                      <a:lnTo>
                        <a:pt x="13299" y="7430"/>
                      </a:lnTo>
                      <a:cubicBezTo>
                        <a:pt x="11967" y="9517"/>
                        <a:pt x="9675" y="10744"/>
                        <a:pt x="7248" y="10744"/>
                      </a:cubicBezTo>
                      <a:cubicBezTo>
                        <a:pt x="6878" y="10744"/>
                        <a:pt x="6505" y="10715"/>
                        <a:pt x="6132" y="10657"/>
                      </a:cubicBezTo>
                      <a:cubicBezTo>
                        <a:pt x="3310" y="10204"/>
                        <a:pt x="1024" y="8133"/>
                        <a:pt x="310" y="5370"/>
                      </a:cubicBezTo>
                      <a:cubicBezTo>
                        <a:pt x="286" y="5251"/>
                        <a:pt x="250" y="5144"/>
                        <a:pt x="226" y="5037"/>
                      </a:cubicBezTo>
                      <a:lnTo>
                        <a:pt x="167" y="4692"/>
                      </a:lnTo>
                      <a:lnTo>
                        <a:pt x="119" y="4347"/>
                      </a:lnTo>
                      <a:lnTo>
                        <a:pt x="95" y="4001"/>
                      </a:lnTo>
                      <a:cubicBezTo>
                        <a:pt x="60" y="3537"/>
                        <a:pt x="72" y="3073"/>
                        <a:pt x="143" y="2620"/>
                      </a:cubicBezTo>
                      <a:cubicBezTo>
                        <a:pt x="262" y="1691"/>
                        <a:pt x="560" y="798"/>
                        <a:pt x="102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9" name="Google Shape;1199;p25"/>
              <p:cNvGrpSpPr/>
              <p:nvPr/>
            </p:nvGrpSpPr>
            <p:grpSpPr>
              <a:xfrm>
                <a:off x="4002045" y="3347082"/>
                <a:ext cx="285652" cy="280074"/>
                <a:chOff x="-22863675" y="3131775"/>
                <a:chExt cx="299300" cy="293425"/>
              </a:xfrm>
            </p:grpSpPr>
            <p:sp>
              <p:nvSpPr>
                <p:cNvPr id="1200" name="Google Shape;1200;p25"/>
                <p:cNvSpPr/>
                <p:nvPr/>
              </p:nvSpPr>
              <p:spPr>
                <a:xfrm>
                  <a:off x="-22863675" y="3131775"/>
                  <a:ext cx="299300" cy="29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2" h="11737" extrusionOk="0">
                      <a:moveTo>
                        <a:pt x="3214" y="5522"/>
                      </a:moveTo>
                      <a:cubicBezTo>
                        <a:pt x="3403" y="5522"/>
                        <a:pt x="3560" y="5679"/>
                        <a:pt x="3560" y="5868"/>
                      </a:cubicBezTo>
                      <a:cubicBezTo>
                        <a:pt x="3560" y="6057"/>
                        <a:pt x="3403" y="6215"/>
                        <a:pt x="3214" y="6215"/>
                      </a:cubicBezTo>
                      <a:cubicBezTo>
                        <a:pt x="3024" y="6215"/>
                        <a:pt x="2867" y="6057"/>
                        <a:pt x="2867" y="5868"/>
                      </a:cubicBezTo>
                      <a:cubicBezTo>
                        <a:pt x="2867" y="5679"/>
                        <a:pt x="3024" y="5522"/>
                        <a:pt x="3214" y="5522"/>
                      </a:cubicBezTo>
                      <a:close/>
                      <a:moveTo>
                        <a:pt x="5986" y="2749"/>
                      </a:moveTo>
                      <a:cubicBezTo>
                        <a:pt x="6931" y="2749"/>
                        <a:pt x="7719" y="3537"/>
                        <a:pt x="7719" y="4482"/>
                      </a:cubicBezTo>
                      <a:cubicBezTo>
                        <a:pt x="7719" y="5427"/>
                        <a:pt x="6963" y="6215"/>
                        <a:pt x="5986" y="6215"/>
                      </a:cubicBezTo>
                      <a:cubicBezTo>
                        <a:pt x="5041" y="6215"/>
                        <a:pt x="4253" y="5427"/>
                        <a:pt x="4253" y="4482"/>
                      </a:cubicBezTo>
                      <a:cubicBezTo>
                        <a:pt x="4253" y="3537"/>
                        <a:pt x="5041" y="2749"/>
                        <a:pt x="5986" y="2749"/>
                      </a:cubicBezTo>
                      <a:close/>
                      <a:moveTo>
                        <a:pt x="8790" y="5522"/>
                      </a:moveTo>
                      <a:cubicBezTo>
                        <a:pt x="8979" y="5522"/>
                        <a:pt x="9136" y="5679"/>
                        <a:pt x="9136" y="5868"/>
                      </a:cubicBezTo>
                      <a:cubicBezTo>
                        <a:pt x="9136" y="6057"/>
                        <a:pt x="8979" y="6215"/>
                        <a:pt x="8790" y="6215"/>
                      </a:cubicBezTo>
                      <a:cubicBezTo>
                        <a:pt x="8569" y="6215"/>
                        <a:pt x="8412" y="6057"/>
                        <a:pt x="8412" y="5868"/>
                      </a:cubicBezTo>
                      <a:cubicBezTo>
                        <a:pt x="8412" y="5679"/>
                        <a:pt x="8569" y="5522"/>
                        <a:pt x="8790" y="5522"/>
                      </a:cubicBezTo>
                      <a:close/>
                      <a:moveTo>
                        <a:pt x="4600" y="7601"/>
                      </a:moveTo>
                      <a:cubicBezTo>
                        <a:pt x="4789" y="7601"/>
                        <a:pt x="4946" y="7759"/>
                        <a:pt x="4946" y="7948"/>
                      </a:cubicBezTo>
                      <a:cubicBezTo>
                        <a:pt x="4946" y="8168"/>
                        <a:pt x="4789" y="8326"/>
                        <a:pt x="4600" y="8326"/>
                      </a:cubicBezTo>
                      <a:cubicBezTo>
                        <a:pt x="4411" y="8326"/>
                        <a:pt x="4253" y="8168"/>
                        <a:pt x="4253" y="7948"/>
                      </a:cubicBezTo>
                      <a:cubicBezTo>
                        <a:pt x="4253" y="7759"/>
                        <a:pt x="4411" y="7601"/>
                        <a:pt x="4600" y="7601"/>
                      </a:cubicBezTo>
                      <a:close/>
                      <a:moveTo>
                        <a:pt x="6679" y="6939"/>
                      </a:moveTo>
                      <a:cubicBezTo>
                        <a:pt x="7278" y="6939"/>
                        <a:pt x="7719" y="7412"/>
                        <a:pt x="7719" y="7948"/>
                      </a:cubicBezTo>
                      <a:cubicBezTo>
                        <a:pt x="7719" y="8515"/>
                        <a:pt x="7246" y="8987"/>
                        <a:pt x="6679" y="8987"/>
                      </a:cubicBezTo>
                      <a:cubicBezTo>
                        <a:pt x="6080" y="8987"/>
                        <a:pt x="5671" y="8515"/>
                        <a:pt x="5671" y="7948"/>
                      </a:cubicBezTo>
                      <a:cubicBezTo>
                        <a:pt x="5671" y="7412"/>
                        <a:pt x="6143" y="6939"/>
                        <a:pt x="6679" y="6939"/>
                      </a:cubicBezTo>
                      <a:close/>
                      <a:moveTo>
                        <a:pt x="5309" y="1"/>
                      </a:moveTo>
                      <a:cubicBezTo>
                        <a:pt x="5222" y="1"/>
                        <a:pt x="5135" y="24"/>
                        <a:pt x="5072" y="71"/>
                      </a:cubicBezTo>
                      <a:cubicBezTo>
                        <a:pt x="4946" y="197"/>
                        <a:pt x="4946" y="449"/>
                        <a:pt x="5072" y="544"/>
                      </a:cubicBezTo>
                      <a:cubicBezTo>
                        <a:pt x="5356" y="828"/>
                        <a:pt x="5545" y="1080"/>
                        <a:pt x="5639" y="1363"/>
                      </a:cubicBezTo>
                      <a:cubicBezTo>
                        <a:pt x="5356" y="1426"/>
                        <a:pt x="5041" y="1458"/>
                        <a:pt x="4757" y="1552"/>
                      </a:cubicBezTo>
                      <a:cubicBezTo>
                        <a:pt x="4474" y="1017"/>
                        <a:pt x="4096" y="796"/>
                        <a:pt x="3592" y="576"/>
                      </a:cubicBezTo>
                      <a:cubicBezTo>
                        <a:pt x="3552" y="560"/>
                        <a:pt x="3507" y="552"/>
                        <a:pt x="3460" y="552"/>
                      </a:cubicBezTo>
                      <a:cubicBezTo>
                        <a:pt x="3320" y="552"/>
                        <a:pt x="3166" y="623"/>
                        <a:pt x="3119" y="765"/>
                      </a:cubicBezTo>
                      <a:cubicBezTo>
                        <a:pt x="3024" y="922"/>
                        <a:pt x="3119" y="1143"/>
                        <a:pt x="3277" y="1206"/>
                      </a:cubicBezTo>
                      <a:cubicBezTo>
                        <a:pt x="3623" y="1363"/>
                        <a:pt x="3907" y="1552"/>
                        <a:pt x="4064" y="1804"/>
                      </a:cubicBezTo>
                      <a:cubicBezTo>
                        <a:pt x="3781" y="1930"/>
                        <a:pt x="3529" y="2088"/>
                        <a:pt x="3308" y="2245"/>
                      </a:cubicBezTo>
                      <a:cubicBezTo>
                        <a:pt x="2867" y="1836"/>
                        <a:pt x="2394" y="1773"/>
                        <a:pt x="1890" y="1741"/>
                      </a:cubicBezTo>
                      <a:cubicBezTo>
                        <a:pt x="1701" y="1741"/>
                        <a:pt x="1544" y="1836"/>
                        <a:pt x="1481" y="2056"/>
                      </a:cubicBezTo>
                      <a:cubicBezTo>
                        <a:pt x="1481" y="2245"/>
                        <a:pt x="1607" y="2403"/>
                        <a:pt x="1796" y="2434"/>
                      </a:cubicBezTo>
                      <a:cubicBezTo>
                        <a:pt x="2205" y="2466"/>
                        <a:pt x="2489" y="2529"/>
                        <a:pt x="2741" y="2718"/>
                      </a:cubicBezTo>
                      <a:cubicBezTo>
                        <a:pt x="2552" y="2907"/>
                        <a:pt x="2363" y="3159"/>
                        <a:pt x="2205" y="3379"/>
                      </a:cubicBezTo>
                      <a:cubicBezTo>
                        <a:pt x="1949" y="3294"/>
                        <a:pt x="1725" y="3260"/>
                        <a:pt x="1508" y="3260"/>
                      </a:cubicBezTo>
                      <a:cubicBezTo>
                        <a:pt x="1243" y="3260"/>
                        <a:pt x="987" y="3310"/>
                        <a:pt x="693" y="3379"/>
                      </a:cubicBezTo>
                      <a:cubicBezTo>
                        <a:pt x="504" y="3411"/>
                        <a:pt x="441" y="3631"/>
                        <a:pt x="473" y="3821"/>
                      </a:cubicBezTo>
                      <a:cubicBezTo>
                        <a:pt x="498" y="3970"/>
                        <a:pt x="621" y="4060"/>
                        <a:pt x="781" y="4060"/>
                      </a:cubicBezTo>
                      <a:cubicBezTo>
                        <a:pt x="823" y="4060"/>
                        <a:pt x="868" y="4054"/>
                        <a:pt x="914" y="4041"/>
                      </a:cubicBezTo>
                      <a:cubicBezTo>
                        <a:pt x="1160" y="3979"/>
                        <a:pt x="1366" y="3931"/>
                        <a:pt x="1567" y="3931"/>
                      </a:cubicBezTo>
                      <a:cubicBezTo>
                        <a:pt x="1674" y="3931"/>
                        <a:pt x="1780" y="3945"/>
                        <a:pt x="1890" y="3978"/>
                      </a:cubicBezTo>
                      <a:cubicBezTo>
                        <a:pt x="1764" y="4262"/>
                        <a:pt x="1638" y="4514"/>
                        <a:pt x="1607" y="4797"/>
                      </a:cubicBezTo>
                      <a:cubicBezTo>
                        <a:pt x="1071" y="4797"/>
                        <a:pt x="630" y="4986"/>
                        <a:pt x="189" y="5301"/>
                      </a:cubicBezTo>
                      <a:cubicBezTo>
                        <a:pt x="32" y="5427"/>
                        <a:pt x="0" y="5616"/>
                        <a:pt x="126" y="5774"/>
                      </a:cubicBezTo>
                      <a:cubicBezTo>
                        <a:pt x="186" y="5874"/>
                        <a:pt x="296" y="5935"/>
                        <a:pt x="409" y="5935"/>
                      </a:cubicBezTo>
                      <a:cubicBezTo>
                        <a:pt x="474" y="5935"/>
                        <a:pt x="541" y="5915"/>
                        <a:pt x="599" y="5868"/>
                      </a:cubicBezTo>
                      <a:cubicBezTo>
                        <a:pt x="914" y="5616"/>
                        <a:pt x="1166" y="5459"/>
                        <a:pt x="1481" y="5459"/>
                      </a:cubicBezTo>
                      <a:cubicBezTo>
                        <a:pt x="1481" y="5585"/>
                        <a:pt x="1449" y="5742"/>
                        <a:pt x="1449" y="5868"/>
                      </a:cubicBezTo>
                      <a:cubicBezTo>
                        <a:pt x="1449" y="6026"/>
                        <a:pt x="1449" y="6183"/>
                        <a:pt x="1481" y="6341"/>
                      </a:cubicBezTo>
                      <a:cubicBezTo>
                        <a:pt x="945" y="6530"/>
                        <a:pt x="662" y="6876"/>
                        <a:pt x="347" y="7318"/>
                      </a:cubicBezTo>
                      <a:cubicBezTo>
                        <a:pt x="221" y="7475"/>
                        <a:pt x="284" y="7664"/>
                        <a:pt x="441" y="7790"/>
                      </a:cubicBezTo>
                      <a:cubicBezTo>
                        <a:pt x="507" y="7843"/>
                        <a:pt x="584" y="7868"/>
                        <a:pt x="658" y="7868"/>
                      </a:cubicBezTo>
                      <a:cubicBezTo>
                        <a:pt x="761" y="7868"/>
                        <a:pt x="859" y="7819"/>
                        <a:pt x="914" y="7727"/>
                      </a:cubicBezTo>
                      <a:cubicBezTo>
                        <a:pt x="1134" y="7349"/>
                        <a:pt x="1323" y="7129"/>
                        <a:pt x="1607" y="7002"/>
                      </a:cubicBezTo>
                      <a:cubicBezTo>
                        <a:pt x="1701" y="7286"/>
                        <a:pt x="1764" y="7570"/>
                        <a:pt x="1922" y="7822"/>
                      </a:cubicBezTo>
                      <a:cubicBezTo>
                        <a:pt x="1481" y="8200"/>
                        <a:pt x="1323" y="8609"/>
                        <a:pt x="1166" y="9145"/>
                      </a:cubicBezTo>
                      <a:cubicBezTo>
                        <a:pt x="1134" y="9334"/>
                        <a:pt x="1260" y="9523"/>
                        <a:pt x="1418" y="9554"/>
                      </a:cubicBezTo>
                      <a:cubicBezTo>
                        <a:pt x="1452" y="9566"/>
                        <a:pt x="1486" y="9571"/>
                        <a:pt x="1519" y="9571"/>
                      </a:cubicBezTo>
                      <a:cubicBezTo>
                        <a:pt x="1671" y="9571"/>
                        <a:pt x="1807" y="9463"/>
                        <a:pt x="1859" y="9334"/>
                      </a:cubicBezTo>
                      <a:cubicBezTo>
                        <a:pt x="1953" y="8924"/>
                        <a:pt x="2048" y="8672"/>
                        <a:pt x="2268" y="8420"/>
                      </a:cubicBezTo>
                      <a:cubicBezTo>
                        <a:pt x="2426" y="8672"/>
                        <a:pt x="2646" y="8893"/>
                        <a:pt x="2835" y="9082"/>
                      </a:cubicBezTo>
                      <a:cubicBezTo>
                        <a:pt x="2520" y="9554"/>
                        <a:pt x="2552" y="10027"/>
                        <a:pt x="2583" y="10594"/>
                      </a:cubicBezTo>
                      <a:cubicBezTo>
                        <a:pt x="2583" y="10783"/>
                        <a:pt x="2741" y="10909"/>
                        <a:pt x="2961" y="10909"/>
                      </a:cubicBezTo>
                      <a:lnTo>
                        <a:pt x="2993" y="10909"/>
                      </a:lnTo>
                      <a:cubicBezTo>
                        <a:pt x="3182" y="10909"/>
                        <a:pt x="3308" y="10720"/>
                        <a:pt x="3308" y="10500"/>
                      </a:cubicBezTo>
                      <a:cubicBezTo>
                        <a:pt x="3277" y="10090"/>
                        <a:pt x="3277" y="9806"/>
                        <a:pt x="3371" y="9523"/>
                      </a:cubicBezTo>
                      <a:cubicBezTo>
                        <a:pt x="3623" y="9680"/>
                        <a:pt x="3844" y="9838"/>
                        <a:pt x="4127" y="9964"/>
                      </a:cubicBezTo>
                      <a:cubicBezTo>
                        <a:pt x="4001" y="10500"/>
                        <a:pt x="4159" y="10941"/>
                        <a:pt x="4411" y="11445"/>
                      </a:cubicBezTo>
                      <a:cubicBezTo>
                        <a:pt x="4452" y="11589"/>
                        <a:pt x="4561" y="11652"/>
                        <a:pt x="4684" y="11652"/>
                      </a:cubicBezTo>
                      <a:cubicBezTo>
                        <a:pt x="4749" y="11652"/>
                        <a:pt x="4818" y="11635"/>
                        <a:pt x="4883" y="11602"/>
                      </a:cubicBezTo>
                      <a:cubicBezTo>
                        <a:pt x="5041" y="11539"/>
                        <a:pt x="5104" y="11350"/>
                        <a:pt x="5041" y="11130"/>
                      </a:cubicBezTo>
                      <a:cubicBezTo>
                        <a:pt x="4883" y="10783"/>
                        <a:pt x="4757" y="10500"/>
                        <a:pt x="4789" y="10184"/>
                      </a:cubicBezTo>
                      <a:lnTo>
                        <a:pt x="4789" y="10184"/>
                      </a:lnTo>
                      <a:cubicBezTo>
                        <a:pt x="5072" y="10279"/>
                        <a:pt x="5356" y="10311"/>
                        <a:pt x="5671" y="10342"/>
                      </a:cubicBezTo>
                      <a:cubicBezTo>
                        <a:pt x="5734" y="10909"/>
                        <a:pt x="6049" y="11256"/>
                        <a:pt x="6427" y="11665"/>
                      </a:cubicBezTo>
                      <a:cubicBezTo>
                        <a:pt x="6474" y="11712"/>
                        <a:pt x="6561" y="11736"/>
                        <a:pt x="6651" y="11736"/>
                      </a:cubicBezTo>
                      <a:cubicBezTo>
                        <a:pt x="6742" y="11736"/>
                        <a:pt x="6837" y="11712"/>
                        <a:pt x="6900" y="11665"/>
                      </a:cubicBezTo>
                      <a:cubicBezTo>
                        <a:pt x="6994" y="11539"/>
                        <a:pt x="6994" y="11287"/>
                        <a:pt x="6900" y="11193"/>
                      </a:cubicBezTo>
                      <a:cubicBezTo>
                        <a:pt x="6616" y="10909"/>
                        <a:pt x="6427" y="10657"/>
                        <a:pt x="6333" y="10342"/>
                      </a:cubicBezTo>
                      <a:cubicBezTo>
                        <a:pt x="6616" y="10311"/>
                        <a:pt x="6931" y="10279"/>
                        <a:pt x="7215" y="10184"/>
                      </a:cubicBezTo>
                      <a:cubicBezTo>
                        <a:pt x="7467" y="10720"/>
                        <a:pt x="7876" y="10941"/>
                        <a:pt x="8380" y="11130"/>
                      </a:cubicBezTo>
                      <a:cubicBezTo>
                        <a:pt x="8424" y="11156"/>
                        <a:pt x="8474" y="11167"/>
                        <a:pt x="8526" y="11167"/>
                      </a:cubicBezTo>
                      <a:cubicBezTo>
                        <a:pt x="8662" y="11167"/>
                        <a:pt x="8807" y="11086"/>
                        <a:pt x="8853" y="10972"/>
                      </a:cubicBezTo>
                      <a:cubicBezTo>
                        <a:pt x="8947" y="10815"/>
                        <a:pt x="8853" y="10594"/>
                        <a:pt x="8695" y="10500"/>
                      </a:cubicBezTo>
                      <a:cubicBezTo>
                        <a:pt x="8349" y="10374"/>
                        <a:pt x="8065" y="10184"/>
                        <a:pt x="7908" y="9932"/>
                      </a:cubicBezTo>
                      <a:cubicBezTo>
                        <a:pt x="8191" y="9806"/>
                        <a:pt x="8412" y="9649"/>
                        <a:pt x="8664" y="9491"/>
                      </a:cubicBezTo>
                      <a:cubicBezTo>
                        <a:pt x="9105" y="9901"/>
                        <a:pt x="9578" y="9964"/>
                        <a:pt x="10082" y="9995"/>
                      </a:cubicBezTo>
                      <a:lnTo>
                        <a:pt x="10113" y="9995"/>
                      </a:lnTo>
                      <a:cubicBezTo>
                        <a:pt x="10302" y="9995"/>
                        <a:pt x="10428" y="9869"/>
                        <a:pt x="10460" y="9680"/>
                      </a:cubicBezTo>
                      <a:cubicBezTo>
                        <a:pt x="10460" y="9491"/>
                        <a:pt x="10365" y="9334"/>
                        <a:pt x="10145" y="9302"/>
                      </a:cubicBezTo>
                      <a:cubicBezTo>
                        <a:pt x="9767" y="9239"/>
                        <a:pt x="9483" y="9208"/>
                        <a:pt x="9199" y="9019"/>
                      </a:cubicBezTo>
                      <a:cubicBezTo>
                        <a:pt x="9388" y="8830"/>
                        <a:pt x="9609" y="8578"/>
                        <a:pt x="9767" y="8357"/>
                      </a:cubicBezTo>
                      <a:cubicBezTo>
                        <a:pt x="9980" y="8437"/>
                        <a:pt x="10181" y="8466"/>
                        <a:pt x="10384" y="8466"/>
                      </a:cubicBezTo>
                      <a:cubicBezTo>
                        <a:pt x="10660" y="8466"/>
                        <a:pt x="10938" y="8412"/>
                        <a:pt x="11247" y="8357"/>
                      </a:cubicBezTo>
                      <a:cubicBezTo>
                        <a:pt x="11468" y="8294"/>
                        <a:pt x="11531" y="8105"/>
                        <a:pt x="11499" y="7916"/>
                      </a:cubicBezTo>
                      <a:cubicBezTo>
                        <a:pt x="11472" y="7751"/>
                        <a:pt x="11300" y="7658"/>
                        <a:pt x="11131" y="7658"/>
                      </a:cubicBezTo>
                      <a:cubicBezTo>
                        <a:pt x="11107" y="7658"/>
                        <a:pt x="11082" y="7660"/>
                        <a:pt x="11058" y="7664"/>
                      </a:cubicBezTo>
                      <a:cubicBezTo>
                        <a:pt x="10806" y="7748"/>
                        <a:pt x="10596" y="7804"/>
                        <a:pt x="10391" y="7804"/>
                      </a:cubicBezTo>
                      <a:cubicBezTo>
                        <a:pt x="10288" y="7804"/>
                        <a:pt x="10187" y="7790"/>
                        <a:pt x="10082" y="7759"/>
                      </a:cubicBezTo>
                      <a:cubicBezTo>
                        <a:pt x="10208" y="7475"/>
                        <a:pt x="10302" y="7192"/>
                        <a:pt x="10365" y="6939"/>
                      </a:cubicBezTo>
                      <a:lnTo>
                        <a:pt x="10397" y="6939"/>
                      </a:lnTo>
                      <a:cubicBezTo>
                        <a:pt x="10932" y="6939"/>
                        <a:pt x="11342" y="6687"/>
                        <a:pt x="11751" y="6372"/>
                      </a:cubicBezTo>
                      <a:cubicBezTo>
                        <a:pt x="11940" y="6246"/>
                        <a:pt x="11972" y="6057"/>
                        <a:pt x="11846" y="5900"/>
                      </a:cubicBezTo>
                      <a:cubicBezTo>
                        <a:pt x="11789" y="5843"/>
                        <a:pt x="11687" y="5798"/>
                        <a:pt x="11580" y="5798"/>
                      </a:cubicBezTo>
                      <a:cubicBezTo>
                        <a:pt x="11509" y="5798"/>
                        <a:pt x="11436" y="5818"/>
                        <a:pt x="11373" y="5868"/>
                      </a:cubicBezTo>
                      <a:cubicBezTo>
                        <a:pt x="11058" y="6120"/>
                        <a:pt x="10775" y="6278"/>
                        <a:pt x="10460" y="6278"/>
                      </a:cubicBezTo>
                      <a:cubicBezTo>
                        <a:pt x="10460" y="6152"/>
                        <a:pt x="10491" y="5994"/>
                        <a:pt x="10491" y="5868"/>
                      </a:cubicBezTo>
                      <a:cubicBezTo>
                        <a:pt x="10491" y="5711"/>
                        <a:pt x="10491" y="5553"/>
                        <a:pt x="10460" y="5396"/>
                      </a:cubicBezTo>
                      <a:cubicBezTo>
                        <a:pt x="11027" y="5207"/>
                        <a:pt x="11279" y="4860"/>
                        <a:pt x="11594" y="4419"/>
                      </a:cubicBezTo>
                      <a:cubicBezTo>
                        <a:pt x="11720" y="4262"/>
                        <a:pt x="11688" y="4073"/>
                        <a:pt x="11531" y="3947"/>
                      </a:cubicBezTo>
                      <a:cubicBezTo>
                        <a:pt x="11465" y="3894"/>
                        <a:pt x="11394" y="3869"/>
                        <a:pt x="11324" y="3869"/>
                      </a:cubicBezTo>
                      <a:cubicBezTo>
                        <a:pt x="11226" y="3869"/>
                        <a:pt x="11132" y="3918"/>
                        <a:pt x="11058" y="4010"/>
                      </a:cubicBezTo>
                      <a:cubicBezTo>
                        <a:pt x="10838" y="4388"/>
                        <a:pt x="10617" y="4608"/>
                        <a:pt x="10365" y="4734"/>
                      </a:cubicBezTo>
                      <a:cubicBezTo>
                        <a:pt x="10271" y="4451"/>
                        <a:pt x="10176" y="4167"/>
                        <a:pt x="10019" y="3915"/>
                      </a:cubicBezTo>
                      <a:cubicBezTo>
                        <a:pt x="10460" y="3537"/>
                        <a:pt x="10617" y="3127"/>
                        <a:pt x="10775" y="2592"/>
                      </a:cubicBezTo>
                      <a:cubicBezTo>
                        <a:pt x="10806" y="2403"/>
                        <a:pt x="10712" y="2214"/>
                        <a:pt x="10554" y="2182"/>
                      </a:cubicBezTo>
                      <a:cubicBezTo>
                        <a:pt x="10520" y="2171"/>
                        <a:pt x="10485" y="2166"/>
                        <a:pt x="10450" y="2166"/>
                      </a:cubicBezTo>
                      <a:cubicBezTo>
                        <a:pt x="10292" y="2166"/>
                        <a:pt x="10139" y="2274"/>
                        <a:pt x="10113" y="2403"/>
                      </a:cubicBezTo>
                      <a:cubicBezTo>
                        <a:pt x="9987" y="2812"/>
                        <a:pt x="9924" y="3064"/>
                        <a:pt x="9672" y="3316"/>
                      </a:cubicBezTo>
                      <a:cubicBezTo>
                        <a:pt x="9515" y="3064"/>
                        <a:pt x="9325" y="2844"/>
                        <a:pt x="9136" y="2655"/>
                      </a:cubicBezTo>
                      <a:cubicBezTo>
                        <a:pt x="9451" y="2182"/>
                        <a:pt x="9388" y="1710"/>
                        <a:pt x="9357" y="1143"/>
                      </a:cubicBezTo>
                      <a:cubicBezTo>
                        <a:pt x="9357" y="954"/>
                        <a:pt x="9168" y="828"/>
                        <a:pt x="8979" y="828"/>
                      </a:cubicBezTo>
                      <a:cubicBezTo>
                        <a:pt x="8790" y="828"/>
                        <a:pt x="8664" y="1017"/>
                        <a:pt x="8664" y="1237"/>
                      </a:cubicBezTo>
                      <a:cubicBezTo>
                        <a:pt x="8695" y="1647"/>
                        <a:pt x="8695" y="1930"/>
                        <a:pt x="8569" y="2214"/>
                      </a:cubicBezTo>
                      <a:cubicBezTo>
                        <a:pt x="8349" y="2056"/>
                        <a:pt x="8097" y="1899"/>
                        <a:pt x="7813" y="1773"/>
                      </a:cubicBezTo>
                      <a:cubicBezTo>
                        <a:pt x="7939" y="1237"/>
                        <a:pt x="7782" y="796"/>
                        <a:pt x="7561" y="292"/>
                      </a:cubicBezTo>
                      <a:cubicBezTo>
                        <a:pt x="7493" y="178"/>
                        <a:pt x="7375" y="97"/>
                        <a:pt x="7243" y="97"/>
                      </a:cubicBezTo>
                      <a:cubicBezTo>
                        <a:pt x="7193" y="97"/>
                        <a:pt x="7141" y="108"/>
                        <a:pt x="7089" y="134"/>
                      </a:cubicBezTo>
                      <a:cubicBezTo>
                        <a:pt x="6931" y="197"/>
                        <a:pt x="6837" y="386"/>
                        <a:pt x="6931" y="607"/>
                      </a:cubicBezTo>
                      <a:cubicBezTo>
                        <a:pt x="7089" y="954"/>
                        <a:pt x="7215" y="1237"/>
                        <a:pt x="7152" y="1552"/>
                      </a:cubicBezTo>
                      <a:cubicBezTo>
                        <a:pt x="6900" y="1458"/>
                        <a:pt x="6616" y="1426"/>
                        <a:pt x="6301" y="1395"/>
                      </a:cubicBezTo>
                      <a:cubicBezTo>
                        <a:pt x="6206" y="828"/>
                        <a:pt x="5891" y="481"/>
                        <a:pt x="5545" y="71"/>
                      </a:cubicBezTo>
                      <a:cubicBezTo>
                        <a:pt x="5482" y="24"/>
                        <a:pt x="5395" y="1"/>
                        <a:pt x="53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" name="Google Shape;1201;p25"/>
                <p:cNvSpPr/>
                <p:nvPr/>
              </p:nvSpPr>
              <p:spPr>
                <a:xfrm>
                  <a:off x="-22740025" y="3217825"/>
                  <a:ext cx="520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2049" extrusionOk="0">
                      <a:moveTo>
                        <a:pt x="1040" y="0"/>
                      </a:moveTo>
                      <a:cubicBezTo>
                        <a:pt x="441" y="0"/>
                        <a:pt x="0" y="473"/>
                        <a:pt x="0" y="1009"/>
                      </a:cubicBezTo>
                      <a:cubicBezTo>
                        <a:pt x="0" y="1607"/>
                        <a:pt x="473" y="2048"/>
                        <a:pt x="1040" y="2048"/>
                      </a:cubicBezTo>
                      <a:cubicBezTo>
                        <a:pt x="1607" y="2048"/>
                        <a:pt x="2048" y="1576"/>
                        <a:pt x="2048" y="1009"/>
                      </a:cubicBezTo>
                      <a:cubicBezTo>
                        <a:pt x="2080" y="473"/>
                        <a:pt x="1607" y="0"/>
                        <a:pt x="10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" name="Google Shape;1202;p25"/>
                <p:cNvSpPr/>
                <p:nvPr/>
              </p:nvSpPr>
              <p:spPr>
                <a:xfrm>
                  <a:off x="-22705375" y="3321800"/>
                  <a:ext cx="17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cubicBezTo>
                        <a:pt x="536" y="725"/>
                        <a:pt x="694" y="567"/>
                        <a:pt x="694" y="347"/>
                      </a:cubicBezTo>
                      <a:cubicBezTo>
                        <a:pt x="694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204" name="Google Shape;1204;p25"/>
          <p:cNvGrpSpPr/>
          <p:nvPr/>
        </p:nvGrpSpPr>
        <p:grpSpPr>
          <a:xfrm>
            <a:off x="3890343" y="2279301"/>
            <a:ext cx="4776300" cy="672586"/>
            <a:chOff x="3890343" y="2279301"/>
            <a:chExt cx="4776300" cy="672586"/>
          </a:xfrm>
        </p:grpSpPr>
        <p:grpSp>
          <p:nvGrpSpPr>
            <p:cNvPr id="1205" name="Google Shape;1205;p25"/>
            <p:cNvGrpSpPr/>
            <p:nvPr/>
          </p:nvGrpSpPr>
          <p:grpSpPr>
            <a:xfrm>
              <a:off x="3890343" y="2279301"/>
              <a:ext cx="4776300" cy="672586"/>
              <a:chOff x="3890343" y="2279301"/>
              <a:chExt cx="4776300" cy="672586"/>
            </a:xfrm>
          </p:grpSpPr>
          <p:sp>
            <p:nvSpPr>
              <p:cNvPr id="1206" name="Google Shape;1206;p25"/>
              <p:cNvSpPr/>
              <p:nvPr/>
            </p:nvSpPr>
            <p:spPr>
              <a:xfrm>
                <a:off x="3890343" y="2279301"/>
                <a:ext cx="4776300" cy="648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07" name="Google Shape;1207;p25"/>
              <p:cNvGrpSpPr/>
              <p:nvPr/>
            </p:nvGrpSpPr>
            <p:grpSpPr>
              <a:xfrm>
                <a:off x="4294837" y="2287685"/>
                <a:ext cx="4200981" cy="664202"/>
                <a:chOff x="4375162" y="2225964"/>
                <a:chExt cx="4200981" cy="664202"/>
              </a:xfrm>
            </p:grpSpPr>
            <p:sp>
              <p:nvSpPr>
                <p:cNvPr id="1208" name="Google Shape;1208;p25"/>
                <p:cNvSpPr/>
                <p:nvPr/>
              </p:nvSpPr>
              <p:spPr>
                <a:xfrm>
                  <a:off x="5706860" y="2225966"/>
                  <a:ext cx="2511900" cy="664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37150" tIns="91425" rIns="137150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dirty="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209" name="Google Shape;1209;p25"/>
                <p:cNvSpPr/>
                <p:nvPr/>
              </p:nvSpPr>
              <p:spPr>
                <a:xfrm>
                  <a:off x="4375162" y="2225964"/>
                  <a:ext cx="4200981" cy="664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37150" tIns="91425" rIns="137150" bIns="91425" anchor="ctr" anchorCtr="0">
                  <a:noAutofit/>
                </a:bodyPr>
                <a:lstStyle/>
                <a:p>
                  <a:pPr lvl="0" algn="ctr"/>
                  <a:r>
                    <a:rPr lang="en-US" b="1" dirty="0" err="1" smtClean="0"/>
                    <a:t>Memerlukan</a:t>
                  </a:r>
                  <a:r>
                    <a:rPr lang="en-US" b="1" dirty="0" smtClean="0"/>
                    <a:t> </a:t>
                  </a:r>
                  <a:r>
                    <a:rPr lang="en-US" b="1" dirty="0" err="1"/>
                    <a:t>Sedikit</a:t>
                  </a:r>
                  <a:r>
                    <a:rPr lang="en-US" b="1" dirty="0"/>
                    <a:t> </a:t>
                  </a:r>
                  <a:r>
                    <a:rPr lang="en-US" b="1" dirty="0" err="1"/>
                    <a:t>Pra-pemrosesan</a:t>
                  </a:r>
                  <a:r>
                    <a:rPr lang="en-US" b="1" dirty="0"/>
                    <a:t> </a:t>
                  </a:r>
                  <a:r>
                    <a:rPr lang="en-US" b="1" dirty="0" smtClean="0"/>
                    <a:t>Data</a:t>
                  </a:r>
                  <a:endParaRPr sz="16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</p:grpSp>
        <p:grpSp>
          <p:nvGrpSpPr>
            <p:cNvPr id="1210" name="Google Shape;1210;p25"/>
            <p:cNvGrpSpPr/>
            <p:nvPr/>
          </p:nvGrpSpPr>
          <p:grpSpPr>
            <a:xfrm>
              <a:off x="3890343" y="2368559"/>
              <a:ext cx="506334" cy="505104"/>
              <a:chOff x="3890343" y="2368559"/>
              <a:chExt cx="506334" cy="505104"/>
            </a:xfrm>
          </p:grpSpPr>
          <p:grpSp>
            <p:nvGrpSpPr>
              <p:cNvPr id="1211" name="Google Shape;1211;p25"/>
              <p:cNvGrpSpPr/>
              <p:nvPr/>
            </p:nvGrpSpPr>
            <p:grpSpPr>
              <a:xfrm>
                <a:off x="3890343" y="2368559"/>
                <a:ext cx="506334" cy="505104"/>
                <a:chOff x="3745343" y="1431809"/>
                <a:chExt cx="506334" cy="505104"/>
              </a:xfrm>
            </p:grpSpPr>
            <p:sp>
              <p:nvSpPr>
                <p:cNvPr id="1212" name="Google Shape;1212;p25"/>
                <p:cNvSpPr/>
                <p:nvPr/>
              </p:nvSpPr>
              <p:spPr>
                <a:xfrm>
                  <a:off x="3746995" y="1431809"/>
                  <a:ext cx="504682" cy="505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60" h="14372" extrusionOk="0">
                      <a:moveTo>
                        <a:pt x="14360" y="7180"/>
                      </a:moveTo>
                      <a:cubicBezTo>
                        <a:pt x="14360" y="11156"/>
                        <a:pt x="11145" y="14371"/>
                        <a:pt x="7180" y="14371"/>
                      </a:cubicBezTo>
                      <a:cubicBezTo>
                        <a:pt x="3216" y="14371"/>
                        <a:pt x="1" y="11156"/>
                        <a:pt x="1" y="7180"/>
                      </a:cubicBezTo>
                      <a:cubicBezTo>
                        <a:pt x="1" y="3215"/>
                        <a:pt x="3216" y="0"/>
                        <a:pt x="7180" y="0"/>
                      </a:cubicBezTo>
                      <a:cubicBezTo>
                        <a:pt x="11145" y="0"/>
                        <a:pt x="14360" y="3215"/>
                        <a:pt x="14360" y="718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1213;p25"/>
                <p:cNvSpPr/>
                <p:nvPr/>
              </p:nvSpPr>
              <p:spPr>
                <a:xfrm>
                  <a:off x="3745343" y="1554395"/>
                  <a:ext cx="467428" cy="380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0" h="10821" extrusionOk="0">
                      <a:moveTo>
                        <a:pt x="1024" y="1"/>
                      </a:moveTo>
                      <a:cubicBezTo>
                        <a:pt x="548" y="798"/>
                        <a:pt x="226" y="1680"/>
                        <a:pt x="95" y="2608"/>
                      </a:cubicBezTo>
                      <a:cubicBezTo>
                        <a:pt x="24" y="3073"/>
                        <a:pt x="0" y="3537"/>
                        <a:pt x="36" y="4001"/>
                      </a:cubicBezTo>
                      <a:lnTo>
                        <a:pt x="48" y="4347"/>
                      </a:lnTo>
                      <a:lnTo>
                        <a:pt x="107" y="4704"/>
                      </a:lnTo>
                      <a:lnTo>
                        <a:pt x="155" y="5049"/>
                      </a:lnTo>
                      <a:cubicBezTo>
                        <a:pt x="191" y="5156"/>
                        <a:pt x="215" y="5275"/>
                        <a:pt x="250" y="5382"/>
                      </a:cubicBezTo>
                      <a:cubicBezTo>
                        <a:pt x="1063" y="8643"/>
                        <a:pt x="3990" y="10820"/>
                        <a:pt x="7213" y="10820"/>
                      </a:cubicBezTo>
                      <a:cubicBezTo>
                        <a:pt x="7767" y="10820"/>
                        <a:pt x="8331" y="10756"/>
                        <a:pt x="8894" y="10621"/>
                      </a:cubicBezTo>
                      <a:cubicBezTo>
                        <a:pt x="9347" y="10514"/>
                        <a:pt x="9787" y="10371"/>
                        <a:pt x="10216" y="10169"/>
                      </a:cubicBezTo>
                      <a:cubicBezTo>
                        <a:pt x="10632" y="9978"/>
                        <a:pt x="11037" y="9740"/>
                        <a:pt x="11418" y="9466"/>
                      </a:cubicBezTo>
                      <a:cubicBezTo>
                        <a:pt x="11787" y="9192"/>
                        <a:pt x="12145" y="8883"/>
                        <a:pt x="12454" y="8538"/>
                      </a:cubicBezTo>
                      <a:cubicBezTo>
                        <a:pt x="12776" y="8192"/>
                        <a:pt x="13049" y="7823"/>
                        <a:pt x="13299" y="7430"/>
                      </a:cubicBezTo>
                      <a:lnTo>
                        <a:pt x="13299" y="7430"/>
                      </a:lnTo>
                      <a:cubicBezTo>
                        <a:pt x="11967" y="9517"/>
                        <a:pt x="9675" y="10744"/>
                        <a:pt x="7248" y="10744"/>
                      </a:cubicBezTo>
                      <a:cubicBezTo>
                        <a:pt x="6878" y="10744"/>
                        <a:pt x="6505" y="10715"/>
                        <a:pt x="6132" y="10657"/>
                      </a:cubicBezTo>
                      <a:cubicBezTo>
                        <a:pt x="3310" y="10204"/>
                        <a:pt x="1024" y="8133"/>
                        <a:pt x="310" y="5370"/>
                      </a:cubicBezTo>
                      <a:cubicBezTo>
                        <a:pt x="286" y="5251"/>
                        <a:pt x="250" y="5144"/>
                        <a:pt x="226" y="5037"/>
                      </a:cubicBezTo>
                      <a:lnTo>
                        <a:pt x="167" y="4692"/>
                      </a:lnTo>
                      <a:lnTo>
                        <a:pt x="119" y="4347"/>
                      </a:lnTo>
                      <a:lnTo>
                        <a:pt x="95" y="4001"/>
                      </a:lnTo>
                      <a:cubicBezTo>
                        <a:pt x="60" y="3537"/>
                        <a:pt x="72" y="3073"/>
                        <a:pt x="143" y="2620"/>
                      </a:cubicBezTo>
                      <a:cubicBezTo>
                        <a:pt x="262" y="1691"/>
                        <a:pt x="560" y="798"/>
                        <a:pt x="102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14" name="Google Shape;1214;p25"/>
              <p:cNvGrpSpPr/>
              <p:nvPr/>
            </p:nvGrpSpPr>
            <p:grpSpPr>
              <a:xfrm>
                <a:off x="4006887" y="2471187"/>
                <a:ext cx="270416" cy="297197"/>
                <a:chOff x="-39998250" y="3605325"/>
                <a:chExt cx="288875" cy="317450"/>
              </a:xfrm>
            </p:grpSpPr>
            <p:sp>
              <p:nvSpPr>
                <p:cNvPr id="1215" name="Google Shape;1215;p25"/>
                <p:cNvSpPr/>
                <p:nvPr/>
              </p:nvSpPr>
              <p:spPr>
                <a:xfrm>
                  <a:off x="-39998250" y="3799600"/>
                  <a:ext cx="288875" cy="12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4927" extrusionOk="0">
                      <a:moveTo>
                        <a:pt x="3679" y="2028"/>
                      </a:moveTo>
                      <a:cubicBezTo>
                        <a:pt x="3931" y="2028"/>
                        <a:pt x="4088" y="2217"/>
                        <a:pt x="4088" y="2469"/>
                      </a:cubicBezTo>
                      <a:cubicBezTo>
                        <a:pt x="4088" y="2721"/>
                        <a:pt x="3868" y="2878"/>
                        <a:pt x="3679" y="2878"/>
                      </a:cubicBezTo>
                      <a:cubicBezTo>
                        <a:pt x="3458" y="2878"/>
                        <a:pt x="3238" y="2658"/>
                        <a:pt x="3238" y="2469"/>
                      </a:cubicBezTo>
                      <a:cubicBezTo>
                        <a:pt x="3238" y="2185"/>
                        <a:pt x="3458" y="2028"/>
                        <a:pt x="3679" y="2028"/>
                      </a:cubicBezTo>
                      <a:close/>
                      <a:moveTo>
                        <a:pt x="7806" y="1618"/>
                      </a:moveTo>
                      <a:cubicBezTo>
                        <a:pt x="8278" y="1618"/>
                        <a:pt x="8656" y="1965"/>
                        <a:pt x="8656" y="2437"/>
                      </a:cubicBezTo>
                      <a:cubicBezTo>
                        <a:pt x="8656" y="2910"/>
                        <a:pt x="8278" y="3256"/>
                        <a:pt x="7806" y="3256"/>
                      </a:cubicBezTo>
                      <a:cubicBezTo>
                        <a:pt x="7333" y="3256"/>
                        <a:pt x="6987" y="2910"/>
                        <a:pt x="6987" y="2437"/>
                      </a:cubicBezTo>
                      <a:cubicBezTo>
                        <a:pt x="6987" y="1965"/>
                        <a:pt x="7333" y="1618"/>
                        <a:pt x="7806" y="1618"/>
                      </a:cubicBezTo>
                      <a:close/>
                      <a:moveTo>
                        <a:pt x="5348" y="2878"/>
                      </a:moveTo>
                      <a:cubicBezTo>
                        <a:pt x="5569" y="2878"/>
                        <a:pt x="5758" y="3067"/>
                        <a:pt x="5758" y="3256"/>
                      </a:cubicBezTo>
                      <a:cubicBezTo>
                        <a:pt x="5758" y="3509"/>
                        <a:pt x="5569" y="3698"/>
                        <a:pt x="5348" y="3698"/>
                      </a:cubicBezTo>
                      <a:cubicBezTo>
                        <a:pt x="5096" y="3698"/>
                        <a:pt x="4907" y="3509"/>
                        <a:pt x="4907" y="3256"/>
                      </a:cubicBezTo>
                      <a:cubicBezTo>
                        <a:pt x="4907" y="3004"/>
                        <a:pt x="5096" y="2878"/>
                        <a:pt x="5348" y="2878"/>
                      </a:cubicBezTo>
                      <a:close/>
                      <a:moveTo>
                        <a:pt x="8249" y="1"/>
                      </a:moveTo>
                      <a:cubicBezTo>
                        <a:pt x="6319" y="1"/>
                        <a:pt x="5400" y="1530"/>
                        <a:pt x="3381" y="1530"/>
                      </a:cubicBezTo>
                      <a:cubicBezTo>
                        <a:pt x="2909" y="1530"/>
                        <a:pt x="2377" y="1447"/>
                        <a:pt x="1757" y="1240"/>
                      </a:cubicBezTo>
                      <a:lnTo>
                        <a:pt x="560" y="2973"/>
                      </a:lnTo>
                      <a:cubicBezTo>
                        <a:pt x="0" y="3812"/>
                        <a:pt x="544" y="4927"/>
                        <a:pt x="1557" y="4927"/>
                      </a:cubicBezTo>
                      <a:cubicBezTo>
                        <a:pt x="1571" y="4927"/>
                        <a:pt x="1585" y="4927"/>
                        <a:pt x="1599" y="4926"/>
                      </a:cubicBezTo>
                      <a:lnTo>
                        <a:pt x="9980" y="4926"/>
                      </a:lnTo>
                      <a:cubicBezTo>
                        <a:pt x="10956" y="4926"/>
                        <a:pt x="11555" y="3761"/>
                        <a:pt x="11019" y="2941"/>
                      </a:cubicBezTo>
                      <a:lnTo>
                        <a:pt x="9003" y="75"/>
                      </a:lnTo>
                      <a:cubicBezTo>
                        <a:pt x="8734" y="24"/>
                        <a:pt x="8484" y="1"/>
                        <a:pt x="82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6" name="Google Shape;1216;p25"/>
                <p:cNvSpPr/>
                <p:nvPr/>
              </p:nvSpPr>
              <p:spPr>
                <a:xfrm>
                  <a:off x="-39940950" y="3605325"/>
                  <a:ext cx="160700" cy="21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8482" extrusionOk="0">
                      <a:moveTo>
                        <a:pt x="1891" y="1"/>
                      </a:moveTo>
                      <a:cubicBezTo>
                        <a:pt x="1229" y="1"/>
                        <a:pt x="694" y="568"/>
                        <a:pt x="694" y="1261"/>
                      </a:cubicBezTo>
                      <a:cubicBezTo>
                        <a:pt x="694" y="1828"/>
                        <a:pt x="1040" y="2238"/>
                        <a:pt x="1513" y="2395"/>
                      </a:cubicBezTo>
                      <a:lnTo>
                        <a:pt x="1513" y="5829"/>
                      </a:lnTo>
                      <a:cubicBezTo>
                        <a:pt x="1481" y="6459"/>
                        <a:pt x="1072" y="6774"/>
                        <a:pt x="0" y="8318"/>
                      </a:cubicBezTo>
                      <a:cubicBezTo>
                        <a:pt x="441" y="8433"/>
                        <a:pt x="822" y="8482"/>
                        <a:pt x="1162" y="8482"/>
                      </a:cubicBezTo>
                      <a:cubicBezTo>
                        <a:pt x="3061" y="8482"/>
                        <a:pt x="3671" y="6963"/>
                        <a:pt x="6049" y="6963"/>
                      </a:cubicBezTo>
                      <a:lnTo>
                        <a:pt x="6112" y="6963"/>
                      </a:lnTo>
                      <a:cubicBezTo>
                        <a:pt x="5829" y="6585"/>
                        <a:pt x="5608" y="6333"/>
                        <a:pt x="5608" y="5861"/>
                      </a:cubicBezTo>
                      <a:lnTo>
                        <a:pt x="5608" y="2458"/>
                      </a:lnTo>
                      <a:cubicBezTo>
                        <a:pt x="6081" y="2301"/>
                        <a:pt x="6427" y="1828"/>
                        <a:pt x="6427" y="1261"/>
                      </a:cubicBezTo>
                      <a:cubicBezTo>
                        <a:pt x="6427" y="599"/>
                        <a:pt x="5892" y="1"/>
                        <a:pt x="51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221" name="Google Shape;1221;p25"/>
          <p:cNvGrpSpPr/>
          <p:nvPr/>
        </p:nvGrpSpPr>
        <p:grpSpPr>
          <a:xfrm>
            <a:off x="3838425" y="4032540"/>
            <a:ext cx="4886043" cy="710320"/>
            <a:chOff x="3838425" y="4032540"/>
            <a:chExt cx="4886043" cy="710320"/>
          </a:xfrm>
        </p:grpSpPr>
        <p:grpSp>
          <p:nvGrpSpPr>
            <p:cNvPr id="1222" name="Google Shape;1222;p25"/>
            <p:cNvGrpSpPr/>
            <p:nvPr/>
          </p:nvGrpSpPr>
          <p:grpSpPr>
            <a:xfrm>
              <a:off x="3838425" y="4032540"/>
              <a:ext cx="4886043" cy="710320"/>
              <a:chOff x="3838425" y="4032540"/>
              <a:chExt cx="4886043" cy="710320"/>
            </a:xfrm>
          </p:grpSpPr>
          <p:sp>
            <p:nvSpPr>
              <p:cNvPr id="1220" name="Google Shape;1220;p25"/>
              <p:cNvSpPr/>
              <p:nvPr/>
            </p:nvSpPr>
            <p:spPr>
              <a:xfrm>
                <a:off x="3838425" y="4093960"/>
                <a:ext cx="4776300" cy="648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3" name="Google Shape;1223;p25"/>
              <p:cNvGrpSpPr/>
              <p:nvPr/>
            </p:nvGrpSpPr>
            <p:grpSpPr>
              <a:xfrm>
                <a:off x="4028016" y="4032540"/>
                <a:ext cx="4696452" cy="687260"/>
                <a:chOff x="4108341" y="3099706"/>
                <a:chExt cx="4696452" cy="687260"/>
              </a:xfrm>
            </p:grpSpPr>
            <p:sp>
              <p:nvSpPr>
                <p:cNvPr id="1224" name="Google Shape;1224;p25"/>
                <p:cNvSpPr/>
                <p:nvPr/>
              </p:nvSpPr>
              <p:spPr>
                <a:xfrm>
                  <a:off x="5706860" y="3099706"/>
                  <a:ext cx="2511900" cy="664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37150" tIns="91425" rIns="137150" bIns="91425" anchor="ctr" anchorCtr="0">
                  <a:noAutofit/>
                </a:bodyPr>
                <a:lstStyle/>
                <a:p>
                  <a:pPr lvl="0" algn="r"/>
                  <a:endParaRPr sz="1200" dirty="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225" name="Google Shape;1225;p25"/>
                <p:cNvSpPr/>
                <p:nvPr/>
              </p:nvSpPr>
              <p:spPr>
                <a:xfrm>
                  <a:off x="4108341" y="3122766"/>
                  <a:ext cx="4696452" cy="664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37150" tIns="91425" rIns="137150" bIns="91425" anchor="ctr" anchorCtr="0">
                  <a:noAutofit/>
                </a:bodyPr>
                <a:lstStyle/>
                <a:p>
                  <a:pPr lvl="0" algn="ctr"/>
                  <a:r>
                    <a:rPr lang="en-US" b="1" dirty="0" smtClean="0"/>
                    <a:t> </a:t>
                  </a:r>
                  <a:r>
                    <a:rPr lang="en-US" b="1" dirty="0" err="1"/>
                    <a:t>Mudah</a:t>
                  </a:r>
                  <a:r>
                    <a:rPr lang="en-US" b="1" dirty="0"/>
                    <a:t> </a:t>
                  </a:r>
                  <a:r>
                    <a:rPr lang="en-US" b="1" dirty="0" err="1"/>
                    <a:t>untuk</a:t>
                  </a:r>
                  <a:r>
                    <a:rPr lang="en-US" b="1" dirty="0"/>
                    <a:t> </a:t>
                  </a:r>
                  <a:r>
                    <a:rPr lang="en-US" b="1" dirty="0" err="1"/>
                    <a:t>Mengatasi</a:t>
                  </a:r>
                  <a:r>
                    <a:rPr lang="en-US" b="1" dirty="0"/>
                    <a:t> </a:t>
                  </a:r>
                  <a:r>
                    <a:rPr lang="en-US" b="1" dirty="0" err="1"/>
                    <a:t>Masalah</a:t>
                  </a:r>
                  <a:r>
                    <a:rPr lang="en-US" b="1" dirty="0"/>
                    <a:t> </a:t>
                  </a:r>
                  <a:r>
                    <a:rPr lang="en-US" b="1" dirty="0" err="1"/>
                    <a:t>Multikelas</a:t>
                  </a:r>
                  <a:r>
                    <a:rPr lang="en-US" b="1" dirty="0"/>
                    <a:t> </a:t>
                  </a:r>
                  <a:endParaRPr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</p:grpSp>
        <p:grpSp>
          <p:nvGrpSpPr>
            <p:cNvPr id="1226" name="Google Shape;1226;p25"/>
            <p:cNvGrpSpPr/>
            <p:nvPr/>
          </p:nvGrpSpPr>
          <p:grpSpPr>
            <a:xfrm>
              <a:off x="3890343" y="4112121"/>
              <a:ext cx="506334" cy="505104"/>
              <a:chOff x="3890343" y="4112121"/>
              <a:chExt cx="506334" cy="505104"/>
            </a:xfrm>
          </p:grpSpPr>
          <p:grpSp>
            <p:nvGrpSpPr>
              <p:cNvPr id="1227" name="Google Shape;1227;p25"/>
              <p:cNvGrpSpPr/>
              <p:nvPr/>
            </p:nvGrpSpPr>
            <p:grpSpPr>
              <a:xfrm>
                <a:off x="3890343" y="4112121"/>
                <a:ext cx="506334" cy="505104"/>
                <a:chOff x="3745343" y="1431809"/>
                <a:chExt cx="506334" cy="505104"/>
              </a:xfrm>
            </p:grpSpPr>
            <p:sp>
              <p:nvSpPr>
                <p:cNvPr id="1228" name="Google Shape;1228;p25"/>
                <p:cNvSpPr/>
                <p:nvPr/>
              </p:nvSpPr>
              <p:spPr>
                <a:xfrm>
                  <a:off x="3746995" y="1431809"/>
                  <a:ext cx="504682" cy="505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60" h="14372" extrusionOk="0">
                      <a:moveTo>
                        <a:pt x="14360" y="7180"/>
                      </a:moveTo>
                      <a:cubicBezTo>
                        <a:pt x="14360" y="11156"/>
                        <a:pt x="11145" y="14371"/>
                        <a:pt x="7180" y="14371"/>
                      </a:cubicBezTo>
                      <a:cubicBezTo>
                        <a:pt x="3216" y="14371"/>
                        <a:pt x="1" y="11156"/>
                        <a:pt x="1" y="7180"/>
                      </a:cubicBezTo>
                      <a:cubicBezTo>
                        <a:pt x="1" y="3215"/>
                        <a:pt x="3216" y="0"/>
                        <a:pt x="7180" y="0"/>
                      </a:cubicBezTo>
                      <a:cubicBezTo>
                        <a:pt x="11145" y="0"/>
                        <a:pt x="14360" y="3215"/>
                        <a:pt x="14360" y="718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9" name="Google Shape;1229;p25"/>
                <p:cNvSpPr/>
                <p:nvPr/>
              </p:nvSpPr>
              <p:spPr>
                <a:xfrm>
                  <a:off x="3745343" y="1554395"/>
                  <a:ext cx="467428" cy="380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0" h="10821" extrusionOk="0">
                      <a:moveTo>
                        <a:pt x="1024" y="1"/>
                      </a:moveTo>
                      <a:cubicBezTo>
                        <a:pt x="548" y="798"/>
                        <a:pt x="226" y="1680"/>
                        <a:pt x="95" y="2608"/>
                      </a:cubicBezTo>
                      <a:cubicBezTo>
                        <a:pt x="24" y="3073"/>
                        <a:pt x="0" y="3537"/>
                        <a:pt x="36" y="4001"/>
                      </a:cubicBezTo>
                      <a:lnTo>
                        <a:pt x="48" y="4347"/>
                      </a:lnTo>
                      <a:lnTo>
                        <a:pt x="107" y="4704"/>
                      </a:lnTo>
                      <a:lnTo>
                        <a:pt x="155" y="5049"/>
                      </a:lnTo>
                      <a:cubicBezTo>
                        <a:pt x="191" y="5156"/>
                        <a:pt x="215" y="5275"/>
                        <a:pt x="250" y="5382"/>
                      </a:cubicBezTo>
                      <a:cubicBezTo>
                        <a:pt x="1063" y="8643"/>
                        <a:pt x="3990" y="10820"/>
                        <a:pt x="7213" y="10820"/>
                      </a:cubicBezTo>
                      <a:cubicBezTo>
                        <a:pt x="7767" y="10820"/>
                        <a:pt x="8331" y="10756"/>
                        <a:pt x="8894" y="10621"/>
                      </a:cubicBezTo>
                      <a:cubicBezTo>
                        <a:pt x="9347" y="10514"/>
                        <a:pt x="9787" y="10371"/>
                        <a:pt x="10216" y="10169"/>
                      </a:cubicBezTo>
                      <a:cubicBezTo>
                        <a:pt x="10632" y="9978"/>
                        <a:pt x="11037" y="9740"/>
                        <a:pt x="11418" y="9466"/>
                      </a:cubicBezTo>
                      <a:cubicBezTo>
                        <a:pt x="11787" y="9192"/>
                        <a:pt x="12145" y="8883"/>
                        <a:pt x="12454" y="8538"/>
                      </a:cubicBezTo>
                      <a:cubicBezTo>
                        <a:pt x="12776" y="8192"/>
                        <a:pt x="13049" y="7823"/>
                        <a:pt x="13299" y="7430"/>
                      </a:cubicBezTo>
                      <a:lnTo>
                        <a:pt x="13299" y="7430"/>
                      </a:lnTo>
                      <a:cubicBezTo>
                        <a:pt x="11967" y="9517"/>
                        <a:pt x="9675" y="10744"/>
                        <a:pt x="7248" y="10744"/>
                      </a:cubicBezTo>
                      <a:cubicBezTo>
                        <a:pt x="6878" y="10744"/>
                        <a:pt x="6505" y="10715"/>
                        <a:pt x="6132" y="10657"/>
                      </a:cubicBezTo>
                      <a:cubicBezTo>
                        <a:pt x="3310" y="10204"/>
                        <a:pt x="1024" y="8133"/>
                        <a:pt x="310" y="5370"/>
                      </a:cubicBezTo>
                      <a:cubicBezTo>
                        <a:pt x="286" y="5251"/>
                        <a:pt x="250" y="5144"/>
                        <a:pt x="226" y="5037"/>
                      </a:cubicBezTo>
                      <a:lnTo>
                        <a:pt x="167" y="4692"/>
                      </a:lnTo>
                      <a:lnTo>
                        <a:pt x="119" y="4347"/>
                      </a:lnTo>
                      <a:lnTo>
                        <a:pt x="95" y="4001"/>
                      </a:lnTo>
                      <a:cubicBezTo>
                        <a:pt x="60" y="3537"/>
                        <a:pt x="72" y="3073"/>
                        <a:pt x="143" y="2620"/>
                      </a:cubicBezTo>
                      <a:cubicBezTo>
                        <a:pt x="262" y="1691"/>
                        <a:pt x="560" y="798"/>
                        <a:pt x="102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30" name="Google Shape;1230;p25"/>
              <p:cNvSpPr/>
              <p:nvPr/>
            </p:nvSpPr>
            <p:spPr>
              <a:xfrm>
                <a:off x="4001738" y="4233325"/>
                <a:ext cx="286277" cy="262641"/>
              </a:xfrm>
              <a:custGeom>
                <a:avLst/>
                <a:gdLst/>
                <a:ahLst/>
                <a:cxnLst/>
                <a:rect l="l" t="t" r="r" b="b"/>
                <a:pathLst>
                  <a:path w="12603" h="11565" extrusionOk="0">
                    <a:moveTo>
                      <a:pt x="9200" y="822"/>
                    </a:moveTo>
                    <a:lnTo>
                      <a:pt x="11311" y="2933"/>
                    </a:lnTo>
                    <a:cubicBezTo>
                      <a:pt x="11279" y="3185"/>
                      <a:pt x="11185" y="3437"/>
                      <a:pt x="11090" y="3689"/>
                    </a:cubicBezTo>
                    <a:lnTo>
                      <a:pt x="8444" y="1074"/>
                    </a:lnTo>
                    <a:cubicBezTo>
                      <a:pt x="8664" y="948"/>
                      <a:pt x="8916" y="853"/>
                      <a:pt x="9200" y="822"/>
                    </a:cubicBezTo>
                    <a:close/>
                    <a:moveTo>
                      <a:pt x="7814" y="1389"/>
                    </a:moveTo>
                    <a:lnTo>
                      <a:pt x="10712" y="4287"/>
                    </a:lnTo>
                    <a:cubicBezTo>
                      <a:pt x="10649" y="4413"/>
                      <a:pt x="10555" y="4476"/>
                      <a:pt x="10492" y="4571"/>
                    </a:cubicBezTo>
                    <a:cubicBezTo>
                      <a:pt x="10397" y="4634"/>
                      <a:pt x="10334" y="4728"/>
                      <a:pt x="10208" y="4791"/>
                    </a:cubicBezTo>
                    <a:lnTo>
                      <a:pt x="7310" y="1893"/>
                    </a:lnTo>
                    <a:cubicBezTo>
                      <a:pt x="7373" y="1798"/>
                      <a:pt x="7467" y="1704"/>
                      <a:pt x="7530" y="1609"/>
                    </a:cubicBezTo>
                    <a:cubicBezTo>
                      <a:pt x="7625" y="1546"/>
                      <a:pt x="7688" y="1452"/>
                      <a:pt x="7814" y="1389"/>
                    </a:cubicBezTo>
                    <a:close/>
                    <a:moveTo>
                      <a:pt x="6994" y="2523"/>
                    </a:moveTo>
                    <a:lnTo>
                      <a:pt x="9609" y="5169"/>
                    </a:lnTo>
                    <a:cubicBezTo>
                      <a:pt x="9389" y="5264"/>
                      <a:pt x="9105" y="5327"/>
                      <a:pt x="8885" y="5390"/>
                    </a:cubicBezTo>
                    <a:lnTo>
                      <a:pt x="6742" y="3279"/>
                    </a:lnTo>
                    <a:cubicBezTo>
                      <a:pt x="6774" y="3027"/>
                      <a:pt x="6868" y="2743"/>
                      <a:pt x="6994" y="2523"/>
                    </a:cubicBezTo>
                    <a:close/>
                    <a:moveTo>
                      <a:pt x="3812" y="6209"/>
                    </a:moveTo>
                    <a:lnTo>
                      <a:pt x="5923" y="8351"/>
                    </a:lnTo>
                    <a:cubicBezTo>
                      <a:pt x="5892" y="8572"/>
                      <a:pt x="5797" y="8855"/>
                      <a:pt x="5671" y="9107"/>
                    </a:cubicBezTo>
                    <a:lnTo>
                      <a:pt x="3056" y="6461"/>
                    </a:lnTo>
                    <a:cubicBezTo>
                      <a:pt x="3277" y="6335"/>
                      <a:pt x="3560" y="6272"/>
                      <a:pt x="3812" y="6209"/>
                    </a:cubicBezTo>
                    <a:close/>
                    <a:moveTo>
                      <a:pt x="2426" y="6776"/>
                    </a:moveTo>
                    <a:lnTo>
                      <a:pt x="5325" y="9675"/>
                    </a:lnTo>
                    <a:cubicBezTo>
                      <a:pt x="5262" y="9801"/>
                      <a:pt x="5167" y="9895"/>
                      <a:pt x="5104" y="9958"/>
                    </a:cubicBezTo>
                    <a:cubicBezTo>
                      <a:pt x="5010" y="10053"/>
                      <a:pt x="4947" y="10116"/>
                      <a:pt x="4821" y="10210"/>
                    </a:cubicBezTo>
                    <a:lnTo>
                      <a:pt x="1891" y="7280"/>
                    </a:lnTo>
                    <a:cubicBezTo>
                      <a:pt x="1985" y="7217"/>
                      <a:pt x="2080" y="7091"/>
                      <a:pt x="2143" y="6997"/>
                    </a:cubicBezTo>
                    <a:cubicBezTo>
                      <a:pt x="2206" y="6934"/>
                      <a:pt x="2300" y="6839"/>
                      <a:pt x="2426" y="6776"/>
                    </a:cubicBezTo>
                    <a:close/>
                    <a:moveTo>
                      <a:pt x="1576" y="7910"/>
                    </a:moveTo>
                    <a:lnTo>
                      <a:pt x="4222" y="10557"/>
                    </a:lnTo>
                    <a:cubicBezTo>
                      <a:pt x="4002" y="10620"/>
                      <a:pt x="3718" y="10714"/>
                      <a:pt x="3466" y="10777"/>
                    </a:cubicBezTo>
                    <a:lnTo>
                      <a:pt x="1355" y="8666"/>
                    </a:lnTo>
                    <a:cubicBezTo>
                      <a:pt x="1387" y="8414"/>
                      <a:pt x="1481" y="8162"/>
                      <a:pt x="1576" y="7910"/>
                    </a:cubicBezTo>
                    <a:close/>
                    <a:moveTo>
                      <a:pt x="10602" y="0"/>
                    </a:moveTo>
                    <a:cubicBezTo>
                      <a:pt x="9383" y="0"/>
                      <a:pt x="7954" y="274"/>
                      <a:pt x="7089" y="1168"/>
                    </a:cubicBezTo>
                    <a:cubicBezTo>
                      <a:pt x="6207" y="2082"/>
                      <a:pt x="5923" y="3500"/>
                      <a:pt x="5923" y="4728"/>
                    </a:cubicBezTo>
                    <a:cubicBezTo>
                      <a:pt x="6238" y="4760"/>
                      <a:pt x="6459" y="4791"/>
                      <a:pt x="6522" y="4791"/>
                    </a:cubicBezTo>
                    <a:lnTo>
                      <a:pt x="6585" y="4791"/>
                    </a:lnTo>
                    <a:lnTo>
                      <a:pt x="6585" y="4130"/>
                    </a:lnTo>
                    <a:lnTo>
                      <a:pt x="7971" y="5516"/>
                    </a:lnTo>
                    <a:cubicBezTo>
                      <a:pt x="7751" y="5532"/>
                      <a:pt x="7540" y="5538"/>
                      <a:pt x="7348" y="5538"/>
                    </a:cubicBezTo>
                    <a:cubicBezTo>
                      <a:pt x="6772" y="5538"/>
                      <a:pt x="6364" y="5484"/>
                      <a:pt x="6364" y="5484"/>
                    </a:cubicBezTo>
                    <a:cubicBezTo>
                      <a:pt x="6314" y="5459"/>
                      <a:pt x="5810" y="5369"/>
                      <a:pt x="5121" y="5369"/>
                    </a:cubicBezTo>
                    <a:cubicBezTo>
                      <a:pt x="4077" y="5369"/>
                      <a:pt x="2606" y="5575"/>
                      <a:pt x="1639" y="6524"/>
                    </a:cubicBezTo>
                    <a:cubicBezTo>
                      <a:pt x="0" y="8162"/>
                      <a:pt x="536" y="11155"/>
                      <a:pt x="567" y="11250"/>
                    </a:cubicBezTo>
                    <a:cubicBezTo>
                      <a:pt x="599" y="11407"/>
                      <a:pt x="725" y="11533"/>
                      <a:pt x="914" y="11533"/>
                    </a:cubicBezTo>
                    <a:lnTo>
                      <a:pt x="1009" y="11533"/>
                    </a:lnTo>
                    <a:cubicBezTo>
                      <a:pt x="1198" y="11502"/>
                      <a:pt x="1324" y="11344"/>
                      <a:pt x="1261" y="11155"/>
                    </a:cubicBezTo>
                    <a:cubicBezTo>
                      <a:pt x="1261" y="11155"/>
                      <a:pt x="1166" y="10399"/>
                      <a:pt x="1229" y="9517"/>
                    </a:cubicBezTo>
                    <a:lnTo>
                      <a:pt x="1229" y="9517"/>
                    </a:lnTo>
                    <a:lnTo>
                      <a:pt x="2615" y="10903"/>
                    </a:lnTo>
                    <a:cubicBezTo>
                      <a:pt x="2447" y="10903"/>
                      <a:pt x="2293" y="10917"/>
                      <a:pt x="2153" y="10917"/>
                    </a:cubicBezTo>
                    <a:cubicBezTo>
                      <a:pt x="2083" y="10917"/>
                      <a:pt x="2017" y="10914"/>
                      <a:pt x="1954" y="10903"/>
                    </a:cubicBezTo>
                    <a:lnTo>
                      <a:pt x="1954" y="10966"/>
                    </a:lnTo>
                    <a:cubicBezTo>
                      <a:pt x="1985" y="11187"/>
                      <a:pt x="1954" y="11407"/>
                      <a:pt x="1859" y="11565"/>
                    </a:cubicBezTo>
                    <a:lnTo>
                      <a:pt x="2048" y="11565"/>
                    </a:lnTo>
                    <a:cubicBezTo>
                      <a:pt x="3277" y="11565"/>
                      <a:pt x="4695" y="11281"/>
                      <a:pt x="5577" y="10399"/>
                    </a:cubicBezTo>
                    <a:cubicBezTo>
                      <a:pt x="6427" y="9517"/>
                      <a:pt x="6742" y="8068"/>
                      <a:pt x="6742" y="6839"/>
                    </a:cubicBezTo>
                    <a:cubicBezTo>
                      <a:pt x="6396" y="6808"/>
                      <a:pt x="6144" y="6776"/>
                      <a:pt x="6112" y="6776"/>
                    </a:cubicBezTo>
                    <a:lnTo>
                      <a:pt x="6049" y="6776"/>
                    </a:lnTo>
                    <a:lnTo>
                      <a:pt x="6049" y="7438"/>
                    </a:lnTo>
                    <a:lnTo>
                      <a:pt x="4663" y="6051"/>
                    </a:lnTo>
                    <a:cubicBezTo>
                      <a:pt x="4876" y="6036"/>
                      <a:pt x="5083" y="6030"/>
                      <a:pt x="5273" y="6030"/>
                    </a:cubicBezTo>
                    <a:cubicBezTo>
                      <a:pt x="5845" y="6030"/>
                      <a:pt x="6270" y="6083"/>
                      <a:pt x="6270" y="6083"/>
                    </a:cubicBezTo>
                    <a:cubicBezTo>
                      <a:pt x="6301" y="6083"/>
                      <a:pt x="6837" y="6178"/>
                      <a:pt x="7499" y="6178"/>
                    </a:cubicBezTo>
                    <a:cubicBezTo>
                      <a:pt x="8727" y="6178"/>
                      <a:pt x="10145" y="5862"/>
                      <a:pt x="10996" y="4980"/>
                    </a:cubicBezTo>
                    <a:cubicBezTo>
                      <a:pt x="12602" y="3374"/>
                      <a:pt x="12098" y="381"/>
                      <a:pt x="12067" y="255"/>
                    </a:cubicBezTo>
                    <a:cubicBezTo>
                      <a:pt x="12035" y="160"/>
                      <a:pt x="11878" y="34"/>
                      <a:pt x="11657" y="34"/>
                    </a:cubicBezTo>
                    <a:cubicBezTo>
                      <a:pt x="11468" y="66"/>
                      <a:pt x="11342" y="223"/>
                      <a:pt x="11405" y="444"/>
                    </a:cubicBezTo>
                    <a:cubicBezTo>
                      <a:pt x="11405" y="444"/>
                      <a:pt x="11531" y="1168"/>
                      <a:pt x="11437" y="2050"/>
                    </a:cubicBezTo>
                    <a:lnTo>
                      <a:pt x="10050" y="664"/>
                    </a:lnTo>
                    <a:cubicBezTo>
                      <a:pt x="10218" y="664"/>
                      <a:pt x="10373" y="650"/>
                      <a:pt x="10513" y="650"/>
                    </a:cubicBezTo>
                    <a:cubicBezTo>
                      <a:pt x="10583" y="650"/>
                      <a:pt x="10649" y="654"/>
                      <a:pt x="10712" y="664"/>
                    </a:cubicBezTo>
                    <a:lnTo>
                      <a:pt x="10712" y="601"/>
                    </a:lnTo>
                    <a:cubicBezTo>
                      <a:pt x="10681" y="381"/>
                      <a:pt x="10712" y="160"/>
                      <a:pt x="10807" y="3"/>
                    </a:cubicBezTo>
                    <a:cubicBezTo>
                      <a:pt x="10739" y="1"/>
                      <a:pt x="10671" y="0"/>
                      <a:pt x="106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4238" t="31301" r="46087" b="15851"/>
          <a:stretch/>
        </p:blipFill>
        <p:spPr>
          <a:xfrm>
            <a:off x="158875" y="1739231"/>
            <a:ext cx="3511400" cy="26296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dirty="0" smtClean="0"/>
              <a:t>KEKURANGAN </a:t>
            </a:r>
            <a:r>
              <a:rPr lang="en-US" sz="3200" dirty="0" smtClean="0"/>
              <a:t>Decision Tree</a:t>
            </a:r>
            <a:endParaRPr dirty="0"/>
          </a:p>
        </p:txBody>
      </p:sp>
      <p:grpSp>
        <p:nvGrpSpPr>
          <p:cNvPr id="1142" name="Google Shape;1142;p25"/>
          <p:cNvGrpSpPr/>
          <p:nvPr/>
        </p:nvGrpSpPr>
        <p:grpSpPr>
          <a:xfrm>
            <a:off x="3838425" y="1392021"/>
            <a:ext cx="4776300" cy="677189"/>
            <a:chOff x="3838425" y="1402273"/>
            <a:chExt cx="4776300" cy="677189"/>
          </a:xfrm>
        </p:grpSpPr>
        <p:grpSp>
          <p:nvGrpSpPr>
            <p:cNvPr id="1144" name="Google Shape;1144;p25"/>
            <p:cNvGrpSpPr/>
            <p:nvPr/>
          </p:nvGrpSpPr>
          <p:grpSpPr>
            <a:xfrm>
              <a:off x="3838425" y="1402273"/>
              <a:ext cx="4776300" cy="677189"/>
              <a:chOff x="3838425" y="1402273"/>
              <a:chExt cx="4776300" cy="677189"/>
            </a:xfrm>
          </p:grpSpPr>
          <p:sp>
            <p:nvSpPr>
              <p:cNvPr id="1145" name="Google Shape;1145;p25"/>
              <p:cNvSpPr/>
              <p:nvPr/>
            </p:nvSpPr>
            <p:spPr>
              <a:xfrm>
                <a:off x="3838425" y="1430388"/>
                <a:ext cx="4776300" cy="6489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6" name="Google Shape;1146;p25"/>
              <p:cNvGrpSpPr/>
              <p:nvPr/>
            </p:nvGrpSpPr>
            <p:grpSpPr>
              <a:xfrm>
                <a:off x="4169686" y="1402273"/>
                <a:ext cx="4140936" cy="677189"/>
                <a:chOff x="4024686" y="1339411"/>
                <a:chExt cx="4140936" cy="677189"/>
              </a:xfrm>
            </p:grpSpPr>
            <p:sp>
              <p:nvSpPr>
                <p:cNvPr id="1147" name="Google Shape;1147;p25"/>
                <p:cNvSpPr/>
                <p:nvPr/>
              </p:nvSpPr>
              <p:spPr>
                <a:xfrm flipH="1">
                  <a:off x="8001797" y="1352400"/>
                  <a:ext cx="163825" cy="664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37150" tIns="91425" rIns="137150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dirty="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148" name="Google Shape;1148;p25"/>
                <p:cNvSpPr/>
                <p:nvPr/>
              </p:nvSpPr>
              <p:spPr>
                <a:xfrm>
                  <a:off x="4024686" y="1339411"/>
                  <a:ext cx="3914894" cy="664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37150" tIns="91425" rIns="137150" bIns="91425" anchor="ctr" anchorCtr="0">
                  <a:noAutofit/>
                </a:bodyPr>
                <a:lstStyle/>
                <a:p>
                  <a:pPr algn="ctr"/>
                  <a:r>
                    <a:rPr lang="en-US" b="1" dirty="0"/>
                    <a:t>Overfitting</a:t>
                  </a:r>
                  <a:r>
                    <a:rPr lang="en" b="1" dirty="0" smtClean="0">
                      <a:solidFill>
                        <a:srgbClr val="000000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 </a:t>
                  </a:r>
                  <a:endParaRPr sz="16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</p:grpSp>
        <p:grpSp>
          <p:nvGrpSpPr>
            <p:cNvPr id="1150" name="Google Shape;1150;p25"/>
            <p:cNvGrpSpPr/>
            <p:nvPr/>
          </p:nvGrpSpPr>
          <p:grpSpPr>
            <a:xfrm>
              <a:off x="3890343" y="1494671"/>
              <a:ext cx="506334" cy="505104"/>
              <a:chOff x="3890343" y="1494671"/>
              <a:chExt cx="506334" cy="505104"/>
            </a:xfrm>
          </p:grpSpPr>
          <p:sp>
            <p:nvSpPr>
              <p:cNvPr id="1151" name="Google Shape;1151;p25"/>
              <p:cNvSpPr/>
              <p:nvPr/>
            </p:nvSpPr>
            <p:spPr>
              <a:xfrm>
                <a:off x="3891995" y="1494671"/>
                <a:ext cx="504682" cy="505104"/>
              </a:xfrm>
              <a:custGeom>
                <a:avLst/>
                <a:gdLst/>
                <a:ahLst/>
                <a:cxnLst/>
                <a:rect l="l" t="t" r="r" b="b"/>
                <a:pathLst>
                  <a:path w="14360" h="14372" extrusionOk="0">
                    <a:moveTo>
                      <a:pt x="14360" y="7180"/>
                    </a:moveTo>
                    <a:cubicBezTo>
                      <a:pt x="14360" y="11156"/>
                      <a:pt x="11145" y="14371"/>
                      <a:pt x="7180" y="14371"/>
                    </a:cubicBezTo>
                    <a:cubicBezTo>
                      <a:pt x="3216" y="14371"/>
                      <a:pt x="1" y="11156"/>
                      <a:pt x="1" y="7180"/>
                    </a:cubicBezTo>
                    <a:cubicBezTo>
                      <a:pt x="1" y="3215"/>
                      <a:pt x="3216" y="0"/>
                      <a:pt x="7180" y="0"/>
                    </a:cubicBezTo>
                    <a:cubicBezTo>
                      <a:pt x="11145" y="0"/>
                      <a:pt x="14360" y="3215"/>
                      <a:pt x="14360" y="718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3890343" y="1617257"/>
                <a:ext cx="467428" cy="380304"/>
              </a:xfrm>
              <a:custGeom>
                <a:avLst/>
                <a:gdLst/>
                <a:ahLst/>
                <a:cxnLst/>
                <a:rect l="l" t="t" r="r" b="b"/>
                <a:pathLst>
                  <a:path w="13300" h="10821" extrusionOk="0">
                    <a:moveTo>
                      <a:pt x="1024" y="1"/>
                    </a:moveTo>
                    <a:cubicBezTo>
                      <a:pt x="548" y="798"/>
                      <a:pt x="226" y="1680"/>
                      <a:pt x="95" y="2608"/>
                    </a:cubicBezTo>
                    <a:cubicBezTo>
                      <a:pt x="24" y="3073"/>
                      <a:pt x="0" y="3537"/>
                      <a:pt x="36" y="4001"/>
                    </a:cubicBezTo>
                    <a:lnTo>
                      <a:pt x="48" y="4347"/>
                    </a:lnTo>
                    <a:lnTo>
                      <a:pt x="107" y="4704"/>
                    </a:lnTo>
                    <a:lnTo>
                      <a:pt x="155" y="5049"/>
                    </a:lnTo>
                    <a:cubicBezTo>
                      <a:pt x="191" y="5156"/>
                      <a:pt x="215" y="5275"/>
                      <a:pt x="250" y="5382"/>
                    </a:cubicBezTo>
                    <a:cubicBezTo>
                      <a:pt x="1063" y="8643"/>
                      <a:pt x="3990" y="10820"/>
                      <a:pt x="7213" y="10820"/>
                    </a:cubicBezTo>
                    <a:cubicBezTo>
                      <a:pt x="7767" y="10820"/>
                      <a:pt x="8331" y="10756"/>
                      <a:pt x="8894" y="10621"/>
                    </a:cubicBezTo>
                    <a:cubicBezTo>
                      <a:pt x="9347" y="10514"/>
                      <a:pt x="9787" y="10371"/>
                      <a:pt x="10216" y="10169"/>
                    </a:cubicBezTo>
                    <a:cubicBezTo>
                      <a:pt x="10632" y="9978"/>
                      <a:pt x="11037" y="9740"/>
                      <a:pt x="11418" y="9466"/>
                    </a:cubicBezTo>
                    <a:cubicBezTo>
                      <a:pt x="11787" y="9192"/>
                      <a:pt x="12145" y="8883"/>
                      <a:pt x="12454" y="8538"/>
                    </a:cubicBezTo>
                    <a:cubicBezTo>
                      <a:pt x="12776" y="8192"/>
                      <a:pt x="13049" y="7823"/>
                      <a:pt x="13299" y="7430"/>
                    </a:cubicBezTo>
                    <a:lnTo>
                      <a:pt x="13299" y="7430"/>
                    </a:lnTo>
                    <a:cubicBezTo>
                      <a:pt x="11967" y="9517"/>
                      <a:pt x="9675" y="10744"/>
                      <a:pt x="7248" y="10744"/>
                    </a:cubicBezTo>
                    <a:cubicBezTo>
                      <a:pt x="6878" y="10744"/>
                      <a:pt x="6505" y="10715"/>
                      <a:pt x="6132" y="10657"/>
                    </a:cubicBezTo>
                    <a:cubicBezTo>
                      <a:pt x="3310" y="10204"/>
                      <a:pt x="1024" y="8133"/>
                      <a:pt x="310" y="5370"/>
                    </a:cubicBezTo>
                    <a:cubicBezTo>
                      <a:pt x="286" y="5251"/>
                      <a:pt x="250" y="5144"/>
                      <a:pt x="226" y="5037"/>
                    </a:cubicBezTo>
                    <a:lnTo>
                      <a:pt x="167" y="4692"/>
                    </a:lnTo>
                    <a:lnTo>
                      <a:pt x="119" y="4347"/>
                    </a:lnTo>
                    <a:lnTo>
                      <a:pt x="95" y="4001"/>
                    </a:lnTo>
                    <a:cubicBezTo>
                      <a:pt x="60" y="3537"/>
                      <a:pt x="72" y="3073"/>
                      <a:pt x="143" y="2620"/>
                    </a:cubicBezTo>
                    <a:cubicBezTo>
                      <a:pt x="262" y="1691"/>
                      <a:pt x="560" y="798"/>
                      <a:pt x="10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53" name="Google Shape;1153;p25"/>
              <p:cNvGrpSpPr/>
              <p:nvPr/>
            </p:nvGrpSpPr>
            <p:grpSpPr>
              <a:xfrm>
                <a:off x="3998337" y="1601679"/>
                <a:ext cx="287336" cy="291041"/>
                <a:chOff x="-42617300" y="3587775"/>
                <a:chExt cx="306950" cy="310875"/>
              </a:xfrm>
            </p:grpSpPr>
            <p:sp>
              <p:nvSpPr>
                <p:cNvPr id="1154" name="Google Shape;1154;p25"/>
                <p:cNvSpPr/>
                <p:nvPr/>
              </p:nvSpPr>
              <p:spPr>
                <a:xfrm>
                  <a:off x="-42617300" y="3587775"/>
                  <a:ext cx="306950" cy="3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8" h="12435" extrusionOk="0">
                      <a:moveTo>
                        <a:pt x="5905" y="860"/>
                      </a:moveTo>
                      <a:cubicBezTo>
                        <a:pt x="6421" y="860"/>
                        <a:pt x="6926" y="1412"/>
                        <a:pt x="7341" y="2467"/>
                      </a:cubicBezTo>
                      <a:cubicBezTo>
                        <a:pt x="6837" y="2593"/>
                        <a:pt x="6365" y="2782"/>
                        <a:pt x="5892" y="3003"/>
                      </a:cubicBezTo>
                      <a:cubicBezTo>
                        <a:pt x="5419" y="2782"/>
                        <a:pt x="4947" y="2593"/>
                        <a:pt x="4443" y="2467"/>
                      </a:cubicBezTo>
                      <a:cubicBezTo>
                        <a:pt x="4893" y="1381"/>
                        <a:pt x="5404" y="860"/>
                        <a:pt x="5905" y="860"/>
                      </a:cubicBezTo>
                      <a:close/>
                      <a:moveTo>
                        <a:pt x="4191" y="3255"/>
                      </a:moveTo>
                      <a:cubicBezTo>
                        <a:pt x="4443" y="3349"/>
                        <a:pt x="4632" y="3381"/>
                        <a:pt x="4884" y="3475"/>
                      </a:cubicBezTo>
                      <a:cubicBezTo>
                        <a:pt x="4726" y="3538"/>
                        <a:pt x="4600" y="3601"/>
                        <a:pt x="4443" y="3696"/>
                      </a:cubicBezTo>
                      <a:cubicBezTo>
                        <a:pt x="4285" y="3790"/>
                        <a:pt x="4159" y="3853"/>
                        <a:pt x="4002" y="3948"/>
                      </a:cubicBezTo>
                      <a:cubicBezTo>
                        <a:pt x="4096" y="3727"/>
                        <a:pt x="4159" y="3507"/>
                        <a:pt x="4191" y="3255"/>
                      </a:cubicBezTo>
                      <a:close/>
                      <a:moveTo>
                        <a:pt x="7625" y="3318"/>
                      </a:moveTo>
                      <a:cubicBezTo>
                        <a:pt x="7688" y="3507"/>
                        <a:pt x="7751" y="3727"/>
                        <a:pt x="7782" y="3979"/>
                      </a:cubicBezTo>
                      <a:cubicBezTo>
                        <a:pt x="7499" y="3790"/>
                        <a:pt x="7247" y="3633"/>
                        <a:pt x="6963" y="3507"/>
                      </a:cubicBezTo>
                      <a:cubicBezTo>
                        <a:pt x="7184" y="3412"/>
                        <a:pt x="7404" y="3349"/>
                        <a:pt x="7625" y="3318"/>
                      </a:cubicBezTo>
                      <a:close/>
                      <a:moveTo>
                        <a:pt x="2611" y="3034"/>
                      </a:moveTo>
                      <a:cubicBezTo>
                        <a:pt x="2846" y="3034"/>
                        <a:pt x="3110" y="3054"/>
                        <a:pt x="3403" y="3097"/>
                      </a:cubicBezTo>
                      <a:cubicBezTo>
                        <a:pt x="3309" y="3570"/>
                        <a:pt x="3183" y="4042"/>
                        <a:pt x="3151" y="4609"/>
                      </a:cubicBezTo>
                      <a:cubicBezTo>
                        <a:pt x="2742" y="4924"/>
                        <a:pt x="2363" y="5240"/>
                        <a:pt x="1954" y="5586"/>
                      </a:cubicBezTo>
                      <a:cubicBezTo>
                        <a:pt x="712" y="4068"/>
                        <a:pt x="945" y="3034"/>
                        <a:pt x="2611" y="3034"/>
                      </a:cubicBezTo>
                      <a:close/>
                      <a:moveTo>
                        <a:pt x="9301" y="3075"/>
                      </a:moveTo>
                      <a:cubicBezTo>
                        <a:pt x="10879" y="3075"/>
                        <a:pt x="11079" y="4102"/>
                        <a:pt x="9862" y="5618"/>
                      </a:cubicBezTo>
                      <a:cubicBezTo>
                        <a:pt x="9515" y="5271"/>
                        <a:pt x="9137" y="4924"/>
                        <a:pt x="8696" y="4641"/>
                      </a:cubicBezTo>
                      <a:cubicBezTo>
                        <a:pt x="8601" y="4137"/>
                        <a:pt x="8538" y="3601"/>
                        <a:pt x="8412" y="3160"/>
                      </a:cubicBezTo>
                      <a:cubicBezTo>
                        <a:pt x="8746" y="3102"/>
                        <a:pt x="9042" y="3075"/>
                        <a:pt x="9301" y="3075"/>
                      </a:cubicBezTo>
                      <a:close/>
                      <a:moveTo>
                        <a:pt x="8822" y="5744"/>
                      </a:moveTo>
                      <a:cubicBezTo>
                        <a:pt x="9011" y="5901"/>
                        <a:pt x="9169" y="6059"/>
                        <a:pt x="9326" y="6216"/>
                      </a:cubicBezTo>
                      <a:cubicBezTo>
                        <a:pt x="9169" y="6374"/>
                        <a:pt x="8980" y="6531"/>
                        <a:pt x="8822" y="6689"/>
                      </a:cubicBezTo>
                      <a:lnTo>
                        <a:pt x="8822" y="5744"/>
                      </a:lnTo>
                      <a:close/>
                      <a:moveTo>
                        <a:pt x="3025" y="5775"/>
                      </a:moveTo>
                      <a:lnTo>
                        <a:pt x="3025" y="6720"/>
                      </a:lnTo>
                      <a:cubicBezTo>
                        <a:pt x="2836" y="6563"/>
                        <a:pt x="2679" y="6405"/>
                        <a:pt x="2521" y="6248"/>
                      </a:cubicBezTo>
                      <a:cubicBezTo>
                        <a:pt x="2679" y="6090"/>
                        <a:pt x="2868" y="5933"/>
                        <a:pt x="3025" y="5775"/>
                      </a:cubicBezTo>
                      <a:close/>
                      <a:moveTo>
                        <a:pt x="5892" y="3885"/>
                      </a:moveTo>
                      <a:cubicBezTo>
                        <a:pt x="6617" y="4200"/>
                        <a:pt x="7278" y="4609"/>
                        <a:pt x="7908" y="5082"/>
                      </a:cubicBezTo>
                      <a:cubicBezTo>
                        <a:pt x="8003" y="5838"/>
                        <a:pt x="8003" y="6626"/>
                        <a:pt x="7908" y="7413"/>
                      </a:cubicBezTo>
                      <a:cubicBezTo>
                        <a:pt x="7278" y="7823"/>
                        <a:pt x="6585" y="8232"/>
                        <a:pt x="5892" y="8579"/>
                      </a:cubicBezTo>
                      <a:cubicBezTo>
                        <a:pt x="5545" y="8421"/>
                        <a:pt x="5230" y="8232"/>
                        <a:pt x="4884" y="8043"/>
                      </a:cubicBezTo>
                      <a:cubicBezTo>
                        <a:pt x="4537" y="7823"/>
                        <a:pt x="4191" y="7634"/>
                        <a:pt x="3876" y="7413"/>
                      </a:cubicBezTo>
                      <a:cubicBezTo>
                        <a:pt x="3844" y="6657"/>
                        <a:pt x="3844" y="5870"/>
                        <a:pt x="3876" y="5082"/>
                      </a:cubicBezTo>
                      <a:cubicBezTo>
                        <a:pt x="4191" y="4830"/>
                        <a:pt x="4537" y="4641"/>
                        <a:pt x="4884" y="4452"/>
                      </a:cubicBezTo>
                      <a:cubicBezTo>
                        <a:pt x="5230" y="4263"/>
                        <a:pt x="5577" y="4042"/>
                        <a:pt x="5892" y="3885"/>
                      </a:cubicBezTo>
                      <a:close/>
                      <a:moveTo>
                        <a:pt x="4033" y="8516"/>
                      </a:moveTo>
                      <a:cubicBezTo>
                        <a:pt x="4159" y="8579"/>
                        <a:pt x="4317" y="8674"/>
                        <a:pt x="4474" y="8737"/>
                      </a:cubicBezTo>
                      <a:cubicBezTo>
                        <a:pt x="4632" y="8831"/>
                        <a:pt x="4758" y="8894"/>
                        <a:pt x="4915" y="8989"/>
                      </a:cubicBezTo>
                      <a:cubicBezTo>
                        <a:pt x="4663" y="9052"/>
                        <a:pt x="4474" y="9146"/>
                        <a:pt x="4254" y="9178"/>
                      </a:cubicBezTo>
                      <a:cubicBezTo>
                        <a:pt x="4159" y="8926"/>
                        <a:pt x="4096" y="8737"/>
                        <a:pt x="4033" y="8516"/>
                      </a:cubicBezTo>
                      <a:close/>
                      <a:moveTo>
                        <a:pt x="7782" y="8516"/>
                      </a:moveTo>
                      <a:cubicBezTo>
                        <a:pt x="7751" y="8737"/>
                        <a:pt x="7688" y="8989"/>
                        <a:pt x="7625" y="9178"/>
                      </a:cubicBezTo>
                      <a:cubicBezTo>
                        <a:pt x="7404" y="9083"/>
                        <a:pt x="7184" y="9052"/>
                        <a:pt x="6963" y="8989"/>
                      </a:cubicBezTo>
                      <a:cubicBezTo>
                        <a:pt x="7278" y="8831"/>
                        <a:pt x="7499" y="8674"/>
                        <a:pt x="7782" y="8516"/>
                      </a:cubicBezTo>
                      <a:close/>
                      <a:moveTo>
                        <a:pt x="1954" y="6846"/>
                      </a:moveTo>
                      <a:cubicBezTo>
                        <a:pt x="2300" y="7193"/>
                        <a:pt x="2710" y="7571"/>
                        <a:pt x="3151" y="7823"/>
                      </a:cubicBezTo>
                      <a:cubicBezTo>
                        <a:pt x="3214" y="8358"/>
                        <a:pt x="3309" y="8863"/>
                        <a:pt x="3403" y="9335"/>
                      </a:cubicBezTo>
                      <a:cubicBezTo>
                        <a:pt x="3090" y="9388"/>
                        <a:pt x="2806" y="9414"/>
                        <a:pt x="2555" y="9414"/>
                      </a:cubicBezTo>
                      <a:cubicBezTo>
                        <a:pt x="1015" y="9414"/>
                        <a:pt x="681" y="8445"/>
                        <a:pt x="1954" y="6846"/>
                      </a:cubicBezTo>
                      <a:close/>
                      <a:moveTo>
                        <a:pt x="9925" y="6846"/>
                      </a:moveTo>
                      <a:lnTo>
                        <a:pt x="9925" y="6846"/>
                      </a:lnTo>
                      <a:cubicBezTo>
                        <a:pt x="11167" y="8392"/>
                        <a:pt x="10934" y="9430"/>
                        <a:pt x="9267" y="9430"/>
                      </a:cubicBezTo>
                      <a:cubicBezTo>
                        <a:pt x="9032" y="9430"/>
                        <a:pt x="8768" y="9410"/>
                        <a:pt x="8475" y="9367"/>
                      </a:cubicBezTo>
                      <a:cubicBezTo>
                        <a:pt x="8538" y="8894"/>
                        <a:pt x="8664" y="8390"/>
                        <a:pt x="8727" y="7823"/>
                      </a:cubicBezTo>
                      <a:cubicBezTo>
                        <a:pt x="9137" y="7508"/>
                        <a:pt x="9515" y="7193"/>
                        <a:pt x="9925" y="6846"/>
                      </a:cubicBezTo>
                      <a:close/>
                      <a:moveTo>
                        <a:pt x="5924" y="9461"/>
                      </a:moveTo>
                      <a:cubicBezTo>
                        <a:pt x="6396" y="9650"/>
                        <a:pt x="6869" y="9839"/>
                        <a:pt x="7404" y="9965"/>
                      </a:cubicBezTo>
                      <a:cubicBezTo>
                        <a:pt x="6962" y="11056"/>
                        <a:pt x="6440" y="11607"/>
                        <a:pt x="5922" y="11607"/>
                      </a:cubicBezTo>
                      <a:cubicBezTo>
                        <a:pt x="5408" y="11607"/>
                        <a:pt x="4898" y="11064"/>
                        <a:pt x="4474" y="9965"/>
                      </a:cubicBezTo>
                      <a:cubicBezTo>
                        <a:pt x="4978" y="9839"/>
                        <a:pt x="5451" y="9650"/>
                        <a:pt x="5924" y="9461"/>
                      </a:cubicBezTo>
                      <a:close/>
                      <a:moveTo>
                        <a:pt x="5931" y="1"/>
                      </a:moveTo>
                      <a:cubicBezTo>
                        <a:pt x="5817" y="1"/>
                        <a:pt x="5699" y="14"/>
                        <a:pt x="5577" y="41"/>
                      </a:cubicBezTo>
                      <a:cubicBezTo>
                        <a:pt x="4632" y="262"/>
                        <a:pt x="4002" y="1333"/>
                        <a:pt x="3655" y="2278"/>
                      </a:cubicBezTo>
                      <a:cubicBezTo>
                        <a:pt x="3326" y="2223"/>
                        <a:pt x="2973" y="2187"/>
                        <a:pt x="2624" y="2187"/>
                      </a:cubicBezTo>
                      <a:cubicBezTo>
                        <a:pt x="1770" y="2187"/>
                        <a:pt x="939" y="2404"/>
                        <a:pt x="536" y="3097"/>
                      </a:cubicBezTo>
                      <a:cubicBezTo>
                        <a:pt x="1" y="4074"/>
                        <a:pt x="662" y="5334"/>
                        <a:pt x="1387" y="6216"/>
                      </a:cubicBezTo>
                      <a:cubicBezTo>
                        <a:pt x="788" y="6972"/>
                        <a:pt x="158" y="8043"/>
                        <a:pt x="379" y="8926"/>
                      </a:cubicBezTo>
                      <a:cubicBezTo>
                        <a:pt x="599" y="9650"/>
                        <a:pt x="1166" y="10028"/>
                        <a:pt x="1922" y="10186"/>
                      </a:cubicBezTo>
                      <a:cubicBezTo>
                        <a:pt x="2157" y="10241"/>
                        <a:pt x="2410" y="10266"/>
                        <a:pt x="2668" y="10266"/>
                      </a:cubicBezTo>
                      <a:cubicBezTo>
                        <a:pt x="2998" y="10266"/>
                        <a:pt x="3337" y="10225"/>
                        <a:pt x="3655" y="10154"/>
                      </a:cubicBezTo>
                      <a:cubicBezTo>
                        <a:pt x="4221" y="11678"/>
                        <a:pt x="5076" y="12434"/>
                        <a:pt x="5929" y="12434"/>
                      </a:cubicBezTo>
                      <a:cubicBezTo>
                        <a:pt x="6786" y="12434"/>
                        <a:pt x="7639" y="11670"/>
                        <a:pt x="8192" y="10154"/>
                      </a:cubicBezTo>
                      <a:cubicBezTo>
                        <a:pt x="8550" y="10215"/>
                        <a:pt x="8882" y="10243"/>
                        <a:pt x="9186" y="10243"/>
                      </a:cubicBezTo>
                      <a:cubicBezTo>
                        <a:pt x="11589" y="10243"/>
                        <a:pt x="12278" y="8453"/>
                        <a:pt x="10460" y="6216"/>
                      </a:cubicBezTo>
                      <a:cubicBezTo>
                        <a:pt x="12272" y="4014"/>
                        <a:pt x="11618" y="2182"/>
                        <a:pt x="9217" y="2182"/>
                      </a:cubicBezTo>
                      <a:cubicBezTo>
                        <a:pt x="8904" y="2182"/>
                        <a:pt x="8562" y="2213"/>
                        <a:pt x="8192" y="2278"/>
                      </a:cubicBezTo>
                      <a:cubicBezTo>
                        <a:pt x="7765" y="1139"/>
                        <a:pt x="7004" y="1"/>
                        <a:pt x="59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25"/>
                <p:cNvSpPr/>
                <p:nvPr/>
              </p:nvSpPr>
              <p:spPr>
                <a:xfrm>
                  <a:off x="-42500725" y="3712425"/>
                  <a:ext cx="63025" cy="6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1" h="2491" extrusionOk="0">
                      <a:moveTo>
                        <a:pt x="1313" y="0"/>
                      </a:moveTo>
                      <a:cubicBezTo>
                        <a:pt x="1295" y="0"/>
                        <a:pt x="1278" y="1"/>
                        <a:pt x="1261" y="1"/>
                      </a:cubicBezTo>
                      <a:cubicBezTo>
                        <a:pt x="599" y="1"/>
                        <a:pt x="0" y="569"/>
                        <a:pt x="63" y="1230"/>
                      </a:cubicBezTo>
                      <a:cubicBezTo>
                        <a:pt x="0" y="1955"/>
                        <a:pt x="567" y="2490"/>
                        <a:pt x="1261" y="2490"/>
                      </a:cubicBezTo>
                      <a:cubicBezTo>
                        <a:pt x="1954" y="2490"/>
                        <a:pt x="2521" y="1955"/>
                        <a:pt x="2489" y="1230"/>
                      </a:cubicBezTo>
                      <a:cubicBezTo>
                        <a:pt x="2489" y="585"/>
                        <a:pt x="1980" y="0"/>
                        <a:pt x="1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87" name="Google Shape;1187;p25"/>
          <p:cNvGrpSpPr/>
          <p:nvPr/>
        </p:nvGrpSpPr>
        <p:grpSpPr>
          <a:xfrm>
            <a:off x="3810823" y="3160115"/>
            <a:ext cx="4776300" cy="678387"/>
            <a:chOff x="3810823" y="3160115"/>
            <a:chExt cx="4776300" cy="678387"/>
          </a:xfrm>
        </p:grpSpPr>
        <p:grpSp>
          <p:nvGrpSpPr>
            <p:cNvPr id="1189" name="Google Shape;1189;p25"/>
            <p:cNvGrpSpPr/>
            <p:nvPr/>
          </p:nvGrpSpPr>
          <p:grpSpPr>
            <a:xfrm>
              <a:off x="3810823" y="3160115"/>
              <a:ext cx="4776300" cy="678387"/>
              <a:chOff x="3810823" y="3160115"/>
              <a:chExt cx="4776300" cy="678387"/>
            </a:xfrm>
          </p:grpSpPr>
          <p:sp>
            <p:nvSpPr>
              <p:cNvPr id="1190" name="Google Shape;1190;p25"/>
              <p:cNvSpPr/>
              <p:nvPr/>
            </p:nvSpPr>
            <p:spPr>
              <a:xfrm>
                <a:off x="3810823" y="3189602"/>
                <a:ext cx="4776300" cy="6489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91" name="Google Shape;1191;p25"/>
              <p:cNvGrpSpPr/>
              <p:nvPr/>
            </p:nvGrpSpPr>
            <p:grpSpPr>
              <a:xfrm>
                <a:off x="4294837" y="3160115"/>
                <a:ext cx="4177635" cy="664200"/>
                <a:chOff x="4375162" y="3099706"/>
                <a:chExt cx="4177635" cy="664200"/>
              </a:xfrm>
            </p:grpSpPr>
            <p:sp>
              <p:nvSpPr>
                <p:cNvPr id="1192" name="Google Shape;1192;p25"/>
                <p:cNvSpPr/>
                <p:nvPr/>
              </p:nvSpPr>
              <p:spPr>
                <a:xfrm>
                  <a:off x="5706860" y="3099706"/>
                  <a:ext cx="2511900" cy="664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37150" tIns="91425" rIns="137150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dirty="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193" name="Google Shape;1193;p25"/>
                <p:cNvSpPr/>
                <p:nvPr/>
              </p:nvSpPr>
              <p:spPr>
                <a:xfrm>
                  <a:off x="4375162" y="3099706"/>
                  <a:ext cx="4177635" cy="664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37150" tIns="91425" rIns="137150" bIns="91425" anchor="ctr" anchorCtr="0">
                  <a:noAutofit/>
                </a:bodyPr>
                <a:lstStyle/>
                <a:p>
                  <a:pPr lvl="0" algn="ctr"/>
                  <a:r>
                    <a:rPr lang="en-US" b="1" dirty="0" err="1"/>
                    <a:t>Mampu</a:t>
                  </a:r>
                  <a:r>
                    <a:rPr lang="en-US" b="1" dirty="0"/>
                    <a:t> </a:t>
                  </a:r>
                  <a:r>
                    <a:rPr lang="en-US" b="1" dirty="0" err="1"/>
                    <a:t>Menangani</a:t>
                  </a:r>
                  <a:r>
                    <a:rPr lang="en-US" b="1" dirty="0"/>
                    <a:t> Data yang </a:t>
                  </a:r>
                  <a:r>
                    <a:rPr lang="en-US" b="1" dirty="0" err="1"/>
                    <a:t>Tidak</a:t>
                  </a:r>
                  <a:r>
                    <a:rPr lang="en-US" b="1" dirty="0"/>
                    <a:t> Linear</a:t>
                  </a:r>
                  <a:endParaRPr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</p:grpSp>
        <p:grpSp>
          <p:nvGrpSpPr>
            <p:cNvPr id="1195" name="Google Shape;1195;p25"/>
            <p:cNvGrpSpPr/>
            <p:nvPr/>
          </p:nvGrpSpPr>
          <p:grpSpPr>
            <a:xfrm>
              <a:off x="3890343" y="3239696"/>
              <a:ext cx="506334" cy="505104"/>
              <a:chOff x="3890343" y="3239696"/>
              <a:chExt cx="506334" cy="505104"/>
            </a:xfrm>
          </p:grpSpPr>
          <p:grpSp>
            <p:nvGrpSpPr>
              <p:cNvPr id="1196" name="Google Shape;1196;p25"/>
              <p:cNvGrpSpPr/>
              <p:nvPr/>
            </p:nvGrpSpPr>
            <p:grpSpPr>
              <a:xfrm>
                <a:off x="3890343" y="3239696"/>
                <a:ext cx="506334" cy="505104"/>
                <a:chOff x="3745343" y="1431809"/>
                <a:chExt cx="506334" cy="505104"/>
              </a:xfrm>
            </p:grpSpPr>
            <p:sp>
              <p:nvSpPr>
                <p:cNvPr id="1197" name="Google Shape;1197;p25"/>
                <p:cNvSpPr/>
                <p:nvPr/>
              </p:nvSpPr>
              <p:spPr>
                <a:xfrm>
                  <a:off x="3746995" y="1431809"/>
                  <a:ext cx="504682" cy="505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60" h="14372" extrusionOk="0">
                      <a:moveTo>
                        <a:pt x="14360" y="7180"/>
                      </a:moveTo>
                      <a:cubicBezTo>
                        <a:pt x="14360" y="11156"/>
                        <a:pt x="11145" y="14371"/>
                        <a:pt x="7180" y="14371"/>
                      </a:cubicBezTo>
                      <a:cubicBezTo>
                        <a:pt x="3216" y="14371"/>
                        <a:pt x="1" y="11156"/>
                        <a:pt x="1" y="7180"/>
                      </a:cubicBezTo>
                      <a:cubicBezTo>
                        <a:pt x="1" y="3215"/>
                        <a:pt x="3216" y="0"/>
                        <a:pt x="7180" y="0"/>
                      </a:cubicBezTo>
                      <a:cubicBezTo>
                        <a:pt x="11145" y="0"/>
                        <a:pt x="14360" y="3215"/>
                        <a:pt x="14360" y="718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" name="Google Shape;1198;p25"/>
                <p:cNvSpPr/>
                <p:nvPr/>
              </p:nvSpPr>
              <p:spPr>
                <a:xfrm>
                  <a:off x="3745343" y="1554395"/>
                  <a:ext cx="467428" cy="380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0" h="10821" extrusionOk="0">
                      <a:moveTo>
                        <a:pt x="1024" y="1"/>
                      </a:moveTo>
                      <a:cubicBezTo>
                        <a:pt x="548" y="798"/>
                        <a:pt x="226" y="1680"/>
                        <a:pt x="95" y="2608"/>
                      </a:cubicBezTo>
                      <a:cubicBezTo>
                        <a:pt x="24" y="3073"/>
                        <a:pt x="0" y="3537"/>
                        <a:pt x="36" y="4001"/>
                      </a:cubicBezTo>
                      <a:lnTo>
                        <a:pt x="48" y="4347"/>
                      </a:lnTo>
                      <a:lnTo>
                        <a:pt x="107" y="4704"/>
                      </a:lnTo>
                      <a:lnTo>
                        <a:pt x="155" y="5049"/>
                      </a:lnTo>
                      <a:cubicBezTo>
                        <a:pt x="191" y="5156"/>
                        <a:pt x="215" y="5275"/>
                        <a:pt x="250" y="5382"/>
                      </a:cubicBezTo>
                      <a:cubicBezTo>
                        <a:pt x="1063" y="8643"/>
                        <a:pt x="3990" y="10820"/>
                        <a:pt x="7213" y="10820"/>
                      </a:cubicBezTo>
                      <a:cubicBezTo>
                        <a:pt x="7767" y="10820"/>
                        <a:pt x="8331" y="10756"/>
                        <a:pt x="8894" y="10621"/>
                      </a:cubicBezTo>
                      <a:cubicBezTo>
                        <a:pt x="9347" y="10514"/>
                        <a:pt x="9787" y="10371"/>
                        <a:pt x="10216" y="10169"/>
                      </a:cubicBezTo>
                      <a:cubicBezTo>
                        <a:pt x="10632" y="9978"/>
                        <a:pt x="11037" y="9740"/>
                        <a:pt x="11418" y="9466"/>
                      </a:cubicBezTo>
                      <a:cubicBezTo>
                        <a:pt x="11787" y="9192"/>
                        <a:pt x="12145" y="8883"/>
                        <a:pt x="12454" y="8538"/>
                      </a:cubicBezTo>
                      <a:cubicBezTo>
                        <a:pt x="12776" y="8192"/>
                        <a:pt x="13049" y="7823"/>
                        <a:pt x="13299" y="7430"/>
                      </a:cubicBezTo>
                      <a:lnTo>
                        <a:pt x="13299" y="7430"/>
                      </a:lnTo>
                      <a:cubicBezTo>
                        <a:pt x="11967" y="9517"/>
                        <a:pt x="9675" y="10744"/>
                        <a:pt x="7248" y="10744"/>
                      </a:cubicBezTo>
                      <a:cubicBezTo>
                        <a:pt x="6878" y="10744"/>
                        <a:pt x="6505" y="10715"/>
                        <a:pt x="6132" y="10657"/>
                      </a:cubicBezTo>
                      <a:cubicBezTo>
                        <a:pt x="3310" y="10204"/>
                        <a:pt x="1024" y="8133"/>
                        <a:pt x="310" y="5370"/>
                      </a:cubicBezTo>
                      <a:cubicBezTo>
                        <a:pt x="286" y="5251"/>
                        <a:pt x="250" y="5144"/>
                        <a:pt x="226" y="5037"/>
                      </a:cubicBezTo>
                      <a:lnTo>
                        <a:pt x="167" y="4692"/>
                      </a:lnTo>
                      <a:lnTo>
                        <a:pt x="119" y="4347"/>
                      </a:lnTo>
                      <a:lnTo>
                        <a:pt x="95" y="4001"/>
                      </a:lnTo>
                      <a:cubicBezTo>
                        <a:pt x="60" y="3537"/>
                        <a:pt x="72" y="3073"/>
                        <a:pt x="143" y="2620"/>
                      </a:cubicBezTo>
                      <a:cubicBezTo>
                        <a:pt x="262" y="1691"/>
                        <a:pt x="560" y="798"/>
                        <a:pt x="102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9" name="Google Shape;1199;p25"/>
              <p:cNvGrpSpPr/>
              <p:nvPr/>
            </p:nvGrpSpPr>
            <p:grpSpPr>
              <a:xfrm>
                <a:off x="4002045" y="3347082"/>
                <a:ext cx="285652" cy="280074"/>
                <a:chOff x="-22863675" y="3131775"/>
                <a:chExt cx="299300" cy="293425"/>
              </a:xfrm>
            </p:grpSpPr>
            <p:sp>
              <p:nvSpPr>
                <p:cNvPr id="1200" name="Google Shape;1200;p25"/>
                <p:cNvSpPr/>
                <p:nvPr/>
              </p:nvSpPr>
              <p:spPr>
                <a:xfrm>
                  <a:off x="-22863675" y="3131775"/>
                  <a:ext cx="299300" cy="29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2" h="11737" extrusionOk="0">
                      <a:moveTo>
                        <a:pt x="3214" y="5522"/>
                      </a:moveTo>
                      <a:cubicBezTo>
                        <a:pt x="3403" y="5522"/>
                        <a:pt x="3560" y="5679"/>
                        <a:pt x="3560" y="5868"/>
                      </a:cubicBezTo>
                      <a:cubicBezTo>
                        <a:pt x="3560" y="6057"/>
                        <a:pt x="3403" y="6215"/>
                        <a:pt x="3214" y="6215"/>
                      </a:cubicBezTo>
                      <a:cubicBezTo>
                        <a:pt x="3024" y="6215"/>
                        <a:pt x="2867" y="6057"/>
                        <a:pt x="2867" y="5868"/>
                      </a:cubicBezTo>
                      <a:cubicBezTo>
                        <a:pt x="2867" y="5679"/>
                        <a:pt x="3024" y="5522"/>
                        <a:pt x="3214" y="5522"/>
                      </a:cubicBezTo>
                      <a:close/>
                      <a:moveTo>
                        <a:pt x="5986" y="2749"/>
                      </a:moveTo>
                      <a:cubicBezTo>
                        <a:pt x="6931" y="2749"/>
                        <a:pt x="7719" y="3537"/>
                        <a:pt x="7719" y="4482"/>
                      </a:cubicBezTo>
                      <a:cubicBezTo>
                        <a:pt x="7719" y="5427"/>
                        <a:pt x="6963" y="6215"/>
                        <a:pt x="5986" y="6215"/>
                      </a:cubicBezTo>
                      <a:cubicBezTo>
                        <a:pt x="5041" y="6215"/>
                        <a:pt x="4253" y="5427"/>
                        <a:pt x="4253" y="4482"/>
                      </a:cubicBezTo>
                      <a:cubicBezTo>
                        <a:pt x="4253" y="3537"/>
                        <a:pt x="5041" y="2749"/>
                        <a:pt x="5986" y="2749"/>
                      </a:cubicBezTo>
                      <a:close/>
                      <a:moveTo>
                        <a:pt x="8790" y="5522"/>
                      </a:moveTo>
                      <a:cubicBezTo>
                        <a:pt x="8979" y="5522"/>
                        <a:pt x="9136" y="5679"/>
                        <a:pt x="9136" y="5868"/>
                      </a:cubicBezTo>
                      <a:cubicBezTo>
                        <a:pt x="9136" y="6057"/>
                        <a:pt x="8979" y="6215"/>
                        <a:pt x="8790" y="6215"/>
                      </a:cubicBezTo>
                      <a:cubicBezTo>
                        <a:pt x="8569" y="6215"/>
                        <a:pt x="8412" y="6057"/>
                        <a:pt x="8412" y="5868"/>
                      </a:cubicBezTo>
                      <a:cubicBezTo>
                        <a:pt x="8412" y="5679"/>
                        <a:pt x="8569" y="5522"/>
                        <a:pt x="8790" y="5522"/>
                      </a:cubicBezTo>
                      <a:close/>
                      <a:moveTo>
                        <a:pt x="4600" y="7601"/>
                      </a:moveTo>
                      <a:cubicBezTo>
                        <a:pt x="4789" y="7601"/>
                        <a:pt x="4946" y="7759"/>
                        <a:pt x="4946" y="7948"/>
                      </a:cubicBezTo>
                      <a:cubicBezTo>
                        <a:pt x="4946" y="8168"/>
                        <a:pt x="4789" y="8326"/>
                        <a:pt x="4600" y="8326"/>
                      </a:cubicBezTo>
                      <a:cubicBezTo>
                        <a:pt x="4411" y="8326"/>
                        <a:pt x="4253" y="8168"/>
                        <a:pt x="4253" y="7948"/>
                      </a:cubicBezTo>
                      <a:cubicBezTo>
                        <a:pt x="4253" y="7759"/>
                        <a:pt x="4411" y="7601"/>
                        <a:pt x="4600" y="7601"/>
                      </a:cubicBezTo>
                      <a:close/>
                      <a:moveTo>
                        <a:pt x="6679" y="6939"/>
                      </a:moveTo>
                      <a:cubicBezTo>
                        <a:pt x="7278" y="6939"/>
                        <a:pt x="7719" y="7412"/>
                        <a:pt x="7719" y="7948"/>
                      </a:cubicBezTo>
                      <a:cubicBezTo>
                        <a:pt x="7719" y="8515"/>
                        <a:pt x="7246" y="8987"/>
                        <a:pt x="6679" y="8987"/>
                      </a:cubicBezTo>
                      <a:cubicBezTo>
                        <a:pt x="6080" y="8987"/>
                        <a:pt x="5671" y="8515"/>
                        <a:pt x="5671" y="7948"/>
                      </a:cubicBezTo>
                      <a:cubicBezTo>
                        <a:pt x="5671" y="7412"/>
                        <a:pt x="6143" y="6939"/>
                        <a:pt x="6679" y="6939"/>
                      </a:cubicBezTo>
                      <a:close/>
                      <a:moveTo>
                        <a:pt x="5309" y="1"/>
                      </a:moveTo>
                      <a:cubicBezTo>
                        <a:pt x="5222" y="1"/>
                        <a:pt x="5135" y="24"/>
                        <a:pt x="5072" y="71"/>
                      </a:cubicBezTo>
                      <a:cubicBezTo>
                        <a:pt x="4946" y="197"/>
                        <a:pt x="4946" y="449"/>
                        <a:pt x="5072" y="544"/>
                      </a:cubicBezTo>
                      <a:cubicBezTo>
                        <a:pt x="5356" y="828"/>
                        <a:pt x="5545" y="1080"/>
                        <a:pt x="5639" y="1363"/>
                      </a:cubicBezTo>
                      <a:cubicBezTo>
                        <a:pt x="5356" y="1426"/>
                        <a:pt x="5041" y="1458"/>
                        <a:pt x="4757" y="1552"/>
                      </a:cubicBezTo>
                      <a:cubicBezTo>
                        <a:pt x="4474" y="1017"/>
                        <a:pt x="4096" y="796"/>
                        <a:pt x="3592" y="576"/>
                      </a:cubicBezTo>
                      <a:cubicBezTo>
                        <a:pt x="3552" y="560"/>
                        <a:pt x="3507" y="552"/>
                        <a:pt x="3460" y="552"/>
                      </a:cubicBezTo>
                      <a:cubicBezTo>
                        <a:pt x="3320" y="552"/>
                        <a:pt x="3166" y="623"/>
                        <a:pt x="3119" y="765"/>
                      </a:cubicBezTo>
                      <a:cubicBezTo>
                        <a:pt x="3024" y="922"/>
                        <a:pt x="3119" y="1143"/>
                        <a:pt x="3277" y="1206"/>
                      </a:cubicBezTo>
                      <a:cubicBezTo>
                        <a:pt x="3623" y="1363"/>
                        <a:pt x="3907" y="1552"/>
                        <a:pt x="4064" y="1804"/>
                      </a:cubicBezTo>
                      <a:cubicBezTo>
                        <a:pt x="3781" y="1930"/>
                        <a:pt x="3529" y="2088"/>
                        <a:pt x="3308" y="2245"/>
                      </a:cubicBezTo>
                      <a:cubicBezTo>
                        <a:pt x="2867" y="1836"/>
                        <a:pt x="2394" y="1773"/>
                        <a:pt x="1890" y="1741"/>
                      </a:cubicBezTo>
                      <a:cubicBezTo>
                        <a:pt x="1701" y="1741"/>
                        <a:pt x="1544" y="1836"/>
                        <a:pt x="1481" y="2056"/>
                      </a:cubicBezTo>
                      <a:cubicBezTo>
                        <a:pt x="1481" y="2245"/>
                        <a:pt x="1607" y="2403"/>
                        <a:pt x="1796" y="2434"/>
                      </a:cubicBezTo>
                      <a:cubicBezTo>
                        <a:pt x="2205" y="2466"/>
                        <a:pt x="2489" y="2529"/>
                        <a:pt x="2741" y="2718"/>
                      </a:cubicBezTo>
                      <a:cubicBezTo>
                        <a:pt x="2552" y="2907"/>
                        <a:pt x="2363" y="3159"/>
                        <a:pt x="2205" y="3379"/>
                      </a:cubicBezTo>
                      <a:cubicBezTo>
                        <a:pt x="1949" y="3294"/>
                        <a:pt x="1725" y="3260"/>
                        <a:pt x="1508" y="3260"/>
                      </a:cubicBezTo>
                      <a:cubicBezTo>
                        <a:pt x="1243" y="3260"/>
                        <a:pt x="987" y="3310"/>
                        <a:pt x="693" y="3379"/>
                      </a:cubicBezTo>
                      <a:cubicBezTo>
                        <a:pt x="504" y="3411"/>
                        <a:pt x="441" y="3631"/>
                        <a:pt x="473" y="3821"/>
                      </a:cubicBezTo>
                      <a:cubicBezTo>
                        <a:pt x="498" y="3970"/>
                        <a:pt x="621" y="4060"/>
                        <a:pt x="781" y="4060"/>
                      </a:cubicBezTo>
                      <a:cubicBezTo>
                        <a:pt x="823" y="4060"/>
                        <a:pt x="868" y="4054"/>
                        <a:pt x="914" y="4041"/>
                      </a:cubicBezTo>
                      <a:cubicBezTo>
                        <a:pt x="1160" y="3979"/>
                        <a:pt x="1366" y="3931"/>
                        <a:pt x="1567" y="3931"/>
                      </a:cubicBezTo>
                      <a:cubicBezTo>
                        <a:pt x="1674" y="3931"/>
                        <a:pt x="1780" y="3945"/>
                        <a:pt x="1890" y="3978"/>
                      </a:cubicBezTo>
                      <a:cubicBezTo>
                        <a:pt x="1764" y="4262"/>
                        <a:pt x="1638" y="4514"/>
                        <a:pt x="1607" y="4797"/>
                      </a:cubicBezTo>
                      <a:cubicBezTo>
                        <a:pt x="1071" y="4797"/>
                        <a:pt x="630" y="4986"/>
                        <a:pt x="189" y="5301"/>
                      </a:cubicBezTo>
                      <a:cubicBezTo>
                        <a:pt x="32" y="5427"/>
                        <a:pt x="0" y="5616"/>
                        <a:pt x="126" y="5774"/>
                      </a:cubicBezTo>
                      <a:cubicBezTo>
                        <a:pt x="186" y="5874"/>
                        <a:pt x="296" y="5935"/>
                        <a:pt x="409" y="5935"/>
                      </a:cubicBezTo>
                      <a:cubicBezTo>
                        <a:pt x="474" y="5935"/>
                        <a:pt x="541" y="5915"/>
                        <a:pt x="599" y="5868"/>
                      </a:cubicBezTo>
                      <a:cubicBezTo>
                        <a:pt x="914" y="5616"/>
                        <a:pt x="1166" y="5459"/>
                        <a:pt x="1481" y="5459"/>
                      </a:cubicBezTo>
                      <a:cubicBezTo>
                        <a:pt x="1481" y="5585"/>
                        <a:pt x="1449" y="5742"/>
                        <a:pt x="1449" y="5868"/>
                      </a:cubicBezTo>
                      <a:cubicBezTo>
                        <a:pt x="1449" y="6026"/>
                        <a:pt x="1449" y="6183"/>
                        <a:pt x="1481" y="6341"/>
                      </a:cubicBezTo>
                      <a:cubicBezTo>
                        <a:pt x="945" y="6530"/>
                        <a:pt x="662" y="6876"/>
                        <a:pt x="347" y="7318"/>
                      </a:cubicBezTo>
                      <a:cubicBezTo>
                        <a:pt x="221" y="7475"/>
                        <a:pt x="284" y="7664"/>
                        <a:pt x="441" y="7790"/>
                      </a:cubicBezTo>
                      <a:cubicBezTo>
                        <a:pt x="507" y="7843"/>
                        <a:pt x="584" y="7868"/>
                        <a:pt x="658" y="7868"/>
                      </a:cubicBezTo>
                      <a:cubicBezTo>
                        <a:pt x="761" y="7868"/>
                        <a:pt x="859" y="7819"/>
                        <a:pt x="914" y="7727"/>
                      </a:cubicBezTo>
                      <a:cubicBezTo>
                        <a:pt x="1134" y="7349"/>
                        <a:pt x="1323" y="7129"/>
                        <a:pt x="1607" y="7002"/>
                      </a:cubicBezTo>
                      <a:cubicBezTo>
                        <a:pt x="1701" y="7286"/>
                        <a:pt x="1764" y="7570"/>
                        <a:pt x="1922" y="7822"/>
                      </a:cubicBezTo>
                      <a:cubicBezTo>
                        <a:pt x="1481" y="8200"/>
                        <a:pt x="1323" y="8609"/>
                        <a:pt x="1166" y="9145"/>
                      </a:cubicBezTo>
                      <a:cubicBezTo>
                        <a:pt x="1134" y="9334"/>
                        <a:pt x="1260" y="9523"/>
                        <a:pt x="1418" y="9554"/>
                      </a:cubicBezTo>
                      <a:cubicBezTo>
                        <a:pt x="1452" y="9566"/>
                        <a:pt x="1486" y="9571"/>
                        <a:pt x="1519" y="9571"/>
                      </a:cubicBezTo>
                      <a:cubicBezTo>
                        <a:pt x="1671" y="9571"/>
                        <a:pt x="1807" y="9463"/>
                        <a:pt x="1859" y="9334"/>
                      </a:cubicBezTo>
                      <a:cubicBezTo>
                        <a:pt x="1953" y="8924"/>
                        <a:pt x="2048" y="8672"/>
                        <a:pt x="2268" y="8420"/>
                      </a:cubicBezTo>
                      <a:cubicBezTo>
                        <a:pt x="2426" y="8672"/>
                        <a:pt x="2646" y="8893"/>
                        <a:pt x="2835" y="9082"/>
                      </a:cubicBezTo>
                      <a:cubicBezTo>
                        <a:pt x="2520" y="9554"/>
                        <a:pt x="2552" y="10027"/>
                        <a:pt x="2583" y="10594"/>
                      </a:cubicBezTo>
                      <a:cubicBezTo>
                        <a:pt x="2583" y="10783"/>
                        <a:pt x="2741" y="10909"/>
                        <a:pt x="2961" y="10909"/>
                      </a:cubicBezTo>
                      <a:lnTo>
                        <a:pt x="2993" y="10909"/>
                      </a:lnTo>
                      <a:cubicBezTo>
                        <a:pt x="3182" y="10909"/>
                        <a:pt x="3308" y="10720"/>
                        <a:pt x="3308" y="10500"/>
                      </a:cubicBezTo>
                      <a:cubicBezTo>
                        <a:pt x="3277" y="10090"/>
                        <a:pt x="3277" y="9806"/>
                        <a:pt x="3371" y="9523"/>
                      </a:cubicBezTo>
                      <a:cubicBezTo>
                        <a:pt x="3623" y="9680"/>
                        <a:pt x="3844" y="9838"/>
                        <a:pt x="4127" y="9964"/>
                      </a:cubicBezTo>
                      <a:cubicBezTo>
                        <a:pt x="4001" y="10500"/>
                        <a:pt x="4159" y="10941"/>
                        <a:pt x="4411" y="11445"/>
                      </a:cubicBezTo>
                      <a:cubicBezTo>
                        <a:pt x="4452" y="11589"/>
                        <a:pt x="4561" y="11652"/>
                        <a:pt x="4684" y="11652"/>
                      </a:cubicBezTo>
                      <a:cubicBezTo>
                        <a:pt x="4749" y="11652"/>
                        <a:pt x="4818" y="11635"/>
                        <a:pt x="4883" y="11602"/>
                      </a:cubicBezTo>
                      <a:cubicBezTo>
                        <a:pt x="5041" y="11539"/>
                        <a:pt x="5104" y="11350"/>
                        <a:pt x="5041" y="11130"/>
                      </a:cubicBezTo>
                      <a:cubicBezTo>
                        <a:pt x="4883" y="10783"/>
                        <a:pt x="4757" y="10500"/>
                        <a:pt x="4789" y="10184"/>
                      </a:cubicBezTo>
                      <a:lnTo>
                        <a:pt x="4789" y="10184"/>
                      </a:lnTo>
                      <a:cubicBezTo>
                        <a:pt x="5072" y="10279"/>
                        <a:pt x="5356" y="10311"/>
                        <a:pt x="5671" y="10342"/>
                      </a:cubicBezTo>
                      <a:cubicBezTo>
                        <a:pt x="5734" y="10909"/>
                        <a:pt x="6049" y="11256"/>
                        <a:pt x="6427" y="11665"/>
                      </a:cubicBezTo>
                      <a:cubicBezTo>
                        <a:pt x="6474" y="11712"/>
                        <a:pt x="6561" y="11736"/>
                        <a:pt x="6651" y="11736"/>
                      </a:cubicBezTo>
                      <a:cubicBezTo>
                        <a:pt x="6742" y="11736"/>
                        <a:pt x="6837" y="11712"/>
                        <a:pt x="6900" y="11665"/>
                      </a:cubicBezTo>
                      <a:cubicBezTo>
                        <a:pt x="6994" y="11539"/>
                        <a:pt x="6994" y="11287"/>
                        <a:pt x="6900" y="11193"/>
                      </a:cubicBezTo>
                      <a:cubicBezTo>
                        <a:pt x="6616" y="10909"/>
                        <a:pt x="6427" y="10657"/>
                        <a:pt x="6333" y="10342"/>
                      </a:cubicBezTo>
                      <a:cubicBezTo>
                        <a:pt x="6616" y="10311"/>
                        <a:pt x="6931" y="10279"/>
                        <a:pt x="7215" y="10184"/>
                      </a:cubicBezTo>
                      <a:cubicBezTo>
                        <a:pt x="7467" y="10720"/>
                        <a:pt x="7876" y="10941"/>
                        <a:pt x="8380" y="11130"/>
                      </a:cubicBezTo>
                      <a:cubicBezTo>
                        <a:pt x="8424" y="11156"/>
                        <a:pt x="8474" y="11167"/>
                        <a:pt x="8526" y="11167"/>
                      </a:cubicBezTo>
                      <a:cubicBezTo>
                        <a:pt x="8662" y="11167"/>
                        <a:pt x="8807" y="11086"/>
                        <a:pt x="8853" y="10972"/>
                      </a:cubicBezTo>
                      <a:cubicBezTo>
                        <a:pt x="8947" y="10815"/>
                        <a:pt x="8853" y="10594"/>
                        <a:pt x="8695" y="10500"/>
                      </a:cubicBezTo>
                      <a:cubicBezTo>
                        <a:pt x="8349" y="10374"/>
                        <a:pt x="8065" y="10184"/>
                        <a:pt x="7908" y="9932"/>
                      </a:cubicBezTo>
                      <a:cubicBezTo>
                        <a:pt x="8191" y="9806"/>
                        <a:pt x="8412" y="9649"/>
                        <a:pt x="8664" y="9491"/>
                      </a:cubicBezTo>
                      <a:cubicBezTo>
                        <a:pt x="9105" y="9901"/>
                        <a:pt x="9578" y="9964"/>
                        <a:pt x="10082" y="9995"/>
                      </a:cubicBezTo>
                      <a:lnTo>
                        <a:pt x="10113" y="9995"/>
                      </a:lnTo>
                      <a:cubicBezTo>
                        <a:pt x="10302" y="9995"/>
                        <a:pt x="10428" y="9869"/>
                        <a:pt x="10460" y="9680"/>
                      </a:cubicBezTo>
                      <a:cubicBezTo>
                        <a:pt x="10460" y="9491"/>
                        <a:pt x="10365" y="9334"/>
                        <a:pt x="10145" y="9302"/>
                      </a:cubicBezTo>
                      <a:cubicBezTo>
                        <a:pt x="9767" y="9239"/>
                        <a:pt x="9483" y="9208"/>
                        <a:pt x="9199" y="9019"/>
                      </a:cubicBezTo>
                      <a:cubicBezTo>
                        <a:pt x="9388" y="8830"/>
                        <a:pt x="9609" y="8578"/>
                        <a:pt x="9767" y="8357"/>
                      </a:cubicBezTo>
                      <a:cubicBezTo>
                        <a:pt x="9980" y="8437"/>
                        <a:pt x="10181" y="8466"/>
                        <a:pt x="10384" y="8466"/>
                      </a:cubicBezTo>
                      <a:cubicBezTo>
                        <a:pt x="10660" y="8466"/>
                        <a:pt x="10938" y="8412"/>
                        <a:pt x="11247" y="8357"/>
                      </a:cubicBezTo>
                      <a:cubicBezTo>
                        <a:pt x="11468" y="8294"/>
                        <a:pt x="11531" y="8105"/>
                        <a:pt x="11499" y="7916"/>
                      </a:cubicBezTo>
                      <a:cubicBezTo>
                        <a:pt x="11472" y="7751"/>
                        <a:pt x="11300" y="7658"/>
                        <a:pt x="11131" y="7658"/>
                      </a:cubicBezTo>
                      <a:cubicBezTo>
                        <a:pt x="11107" y="7658"/>
                        <a:pt x="11082" y="7660"/>
                        <a:pt x="11058" y="7664"/>
                      </a:cubicBezTo>
                      <a:cubicBezTo>
                        <a:pt x="10806" y="7748"/>
                        <a:pt x="10596" y="7804"/>
                        <a:pt x="10391" y="7804"/>
                      </a:cubicBezTo>
                      <a:cubicBezTo>
                        <a:pt x="10288" y="7804"/>
                        <a:pt x="10187" y="7790"/>
                        <a:pt x="10082" y="7759"/>
                      </a:cubicBezTo>
                      <a:cubicBezTo>
                        <a:pt x="10208" y="7475"/>
                        <a:pt x="10302" y="7192"/>
                        <a:pt x="10365" y="6939"/>
                      </a:cubicBezTo>
                      <a:lnTo>
                        <a:pt x="10397" y="6939"/>
                      </a:lnTo>
                      <a:cubicBezTo>
                        <a:pt x="10932" y="6939"/>
                        <a:pt x="11342" y="6687"/>
                        <a:pt x="11751" y="6372"/>
                      </a:cubicBezTo>
                      <a:cubicBezTo>
                        <a:pt x="11940" y="6246"/>
                        <a:pt x="11972" y="6057"/>
                        <a:pt x="11846" y="5900"/>
                      </a:cubicBezTo>
                      <a:cubicBezTo>
                        <a:pt x="11789" y="5843"/>
                        <a:pt x="11687" y="5798"/>
                        <a:pt x="11580" y="5798"/>
                      </a:cubicBezTo>
                      <a:cubicBezTo>
                        <a:pt x="11509" y="5798"/>
                        <a:pt x="11436" y="5818"/>
                        <a:pt x="11373" y="5868"/>
                      </a:cubicBezTo>
                      <a:cubicBezTo>
                        <a:pt x="11058" y="6120"/>
                        <a:pt x="10775" y="6278"/>
                        <a:pt x="10460" y="6278"/>
                      </a:cubicBezTo>
                      <a:cubicBezTo>
                        <a:pt x="10460" y="6152"/>
                        <a:pt x="10491" y="5994"/>
                        <a:pt x="10491" y="5868"/>
                      </a:cubicBezTo>
                      <a:cubicBezTo>
                        <a:pt x="10491" y="5711"/>
                        <a:pt x="10491" y="5553"/>
                        <a:pt x="10460" y="5396"/>
                      </a:cubicBezTo>
                      <a:cubicBezTo>
                        <a:pt x="11027" y="5207"/>
                        <a:pt x="11279" y="4860"/>
                        <a:pt x="11594" y="4419"/>
                      </a:cubicBezTo>
                      <a:cubicBezTo>
                        <a:pt x="11720" y="4262"/>
                        <a:pt x="11688" y="4073"/>
                        <a:pt x="11531" y="3947"/>
                      </a:cubicBezTo>
                      <a:cubicBezTo>
                        <a:pt x="11465" y="3894"/>
                        <a:pt x="11394" y="3869"/>
                        <a:pt x="11324" y="3869"/>
                      </a:cubicBezTo>
                      <a:cubicBezTo>
                        <a:pt x="11226" y="3869"/>
                        <a:pt x="11132" y="3918"/>
                        <a:pt x="11058" y="4010"/>
                      </a:cubicBezTo>
                      <a:cubicBezTo>
                        <a:pt x="10838" y="4388"/>
                        <a:pt x="10617" y="4608"/>
                        <a:pt x="10365" y="4734"/>
                      </a:cubicBezTo>
                      <a:cubicBezTo>
                        <a:pt x="10271" y="4451"/>
                        <a:pt x="10176" y="4167"/>
                        <a:pt x="10019" y="3915"/>
                      </a:cubicBezTo>
                      <a:cubicBezTo>
                        <a:pt x="10460" y="3537"/>
                        <a:pt x="10617" y="3127"/>
                        <a:pt x="10775" y="2592"/>
                      </a:cubicBezTo>
                      <a:cubicBezTo>
                        <a:pt x="10806" y="2403"/>
                        <a:pt x="10712" y="2214"/>
                        <a:pt x="10554" y="2182"/>
                      </a:cubicBezTo>
                      <a:cubicBezTo>
                        <a:pt x="10520" y="2171"/>
                        <a:pt x="10485" y="2166"/>
                        <a:pt x="10450" y="2166"/>
                      </a:cubicBezTo>
                      <a:cubicBezTo>
                        <a:pt x="10292" y="2166"/>
                        <a:pt x="10139" y="2274"/>
                        <a:pt x="10113" y="2403"/>
                      </a:cubicBezTo>
                      <a:cubicBezTo>
                        <a:pt x="9987" y="2812"/>
                        <a:pt x="9924" y="3064"/>
                        <a:pt x="9672" y="3316"/>
                      </a:cubicBezTo>
                      <a:cubicBezTo>
                        <a:pt x="9515" y="3064"/>
                        <a:pt x="9325" y="2844"/>
                        <a:pt x="9136" y="2655"/>
                      </a:cubicBezTo>
                      <a:cubicBezTo>
                        <a:pt x="9451" y="2182"/>
                        <a:pt x="9388" y="1710"/>
                        <a:pt x="9357" y="1143"/>
                      </a:cubicBezTo>
                      <a:cubicBezTo>
                        <a:pt x="9357" y="954"/>
                        <a:pt x="9168" y="828"/>
                        <a:pt x="8979" y="828"/>
                      </a:cubicBezTo>
                      <a:cubicBezTo>
                        <a:pt x="8790" y="828"/>
                        <a:pt x="8664" y="1017"/>
                        <a:pt x="8664" y="1237"/>
                      </a:cubicBezTo>
                      <a:cubicBezTo>
                        <a:pt x="8695" y="1647"/>
                        <a:pt x="8695" y="1930"/>
                        <a:pt x="8569" y="2214"/>
                      </a:cubicBezTo>
                      <a:cubicBezTo>
                        <a:pt x="8349" y="2056"/>
                        <a:pt x="8097" y="1899"/>
                        <a:pt x="7813" y="1773"/>
                      </a:cubicBezTo>
                      <a:cubicBezTo>
                        <a:pt x="7939" y="1237"/>
                        <a:pt x="7782" y="796"/>
                        <a:pt x="7561" y="292"/>
                      </a:cubicBezTo>
                      <a:cubicBezTo>
                        <a:pt x="7493" y="178"/>
                        <a:pt x="7375" y="97"/>
                        <a:pt x="7243" y="97"/>
                      </a:cubicBezTo>
                      <a:cubicBezTo>
                        <a:pt x="7193" y="97"/>
                        <a:pt x="7141" y="108"/>
                        <a:pt x="7089" y="134"/>
                      </a:cubicBezTo>
                      <a:cubicBezTo>
                        <a:pt x="6931" y="197"/>
                        <a:pt x="6837" y="386"/>
                        <a:pt x="6931" y="607"/>
                      </a:cubicBezTo>
                      <a:cubicBezTo>
                        <a:pt x="7089" y="954"/>
                        <a:pt x="7215" y="1237"/>
                        <a:pt x="7152" y="1552"/>
                      </a:cubicBezTo>
                      <a:cubicBezTo>
                        <a:pt x="6900" y="1458"/>
                        <a:pt x="6616" y="1426"/>
                        <a:pt x="6301" y="1395"/>
                      </a:cubicBezTo>
                      <a:cubicBezTo>
                        <a:pt x="6206" y="828"/>
                        <a:pt x="5891" y="481"/>
                        <a:pt x="5545" y="71"/>
                      </a:cubicBezTo>
                      <a:cubicBezTo>
                        <a:pt x="5482" y="24"/>
                        <a:pt x="5395" y="1"/>
                        <a:pt x="53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" name="Google Shape;1201;p25"/>
                <p:cNvSpPr/>
                <p:nvPr/>
              </p:nvSpPr>
              <p:spPr>
                <a:xfrm>
                  <a:off x="-22740025" y="3217825"/>
                  <a:ext cx="520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2049" extrusionOk="0">
                      <a:moveTo>
                        <a:pt x="1040" y="0"/>
                      </a:moveTo>
                      <a:cubicBezTo>
                        <a:pt x="441" y="0"/>
                        <a:pt x="0" y="473"/>
                        <a:pt x="0" y="1009"/>
                      </a:cubicBezTo>
                      <a:cubicBezTo>
                        <a:pt x="0" y="1607"/>
                        <a:pt x="473" y="2048"/>
                        <a:pt x="1040" y="2048"/>
                      </a:cubicBezTo>
                      <a:cubicBezTo>
                        <a:pt x="1607" y="2048"/>
                        <a:pt x="2048" y="1576"/>
                        <a:pt x="2048" y="1009"/>
                      </a:cubicBezTo>
                      <a:cubicBezTo>
                        <a:pt x="2080" y="473"/>
                        <a:pt x="1607" y="0"/>
                        <a:pt x="10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" name="Google Shape;1202;p25"/>
                <p:cNvSpPr/>
                <p:nvPr/>
              </p:nvSpPr>
              <p:spPr>
                <a:xfrm>
                  <a:off x="-22705375" y="3321800"/>
                  <a:ext cx="17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cubicBezTo>
                        <a:pt x="536" y="725"/>
                        <a:pt x="694" y="567"/>
                        <a:pt x="694" y="347"/>
                      </a:cubicBezTo>
                      <a:cubicBezTo>
                        <a:pt x="694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204" name="Google Shape;1204;p25"/>
          <p:cNvGrpSpPr/>
          <p:nvPr/>
        </p:nvGrpSpPr>
        <p:grpSpPr>
          <a:xfrm>
            <a:off x="3890343" y="2279301"/>
            <a:ext cx="4776300" cy="672586"/>
            <a:chOff x="3890343" y="2279301"/>
            <a:chExt cx="4776300" cy="672586"/>
          </a:xfrm>
        </p:grpSpPr>
        <p:grpSp>
          <p:nvGrpSpPr>
            <p:cNvPr id="1205" name="Google Shape;1205;p25"/>
            <p:cNvGrpSpPr/>
            <p:nvPr/>
          </p:nvGrpSpPr>
          <p:grpSpPr>
            <a:xfrm>
              <a:off x="3890343" y="2279301"/>
              <a:ext cx="4776300" cy="672586"/>
              <a:chOff x="3890343" y="2279301"/>
              <a:chExt cx="4776300" cy="672586"/>
            </a:xfrm>
          </p:grpSpPr>
          <p:sp>
            <p:nvSpPr>
              <p:cNvPr id="1206" name="Google Shape;1206;p25"/>
              <p:cNvSpPr/>
              <p:nvPr/>
            </p:nvSpPr>
            <p:spPr>
              <a:xfrm>
                <a:off x="3890343" y="2279301"/>
                <a:ext cx="4776300" cy="648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07" name="Google Shape;1207;p25"/>
              <p:cNvGrpSpPr/>
              <p:nvPr/>
            </p:nvGrpSpPr>
            <p:grpSpPr>
              <a:xfrm>
                <a:off x="4294837" y="2287685"/>
                <a:ext cx="4200981" cy="664202"/>
                <a:chOff x="4375162" y="2225964"/>
                <a:chExt cx="4200981" cy="664202"/>
              </a:xfrm>
            </p:grpSpPr>
            <p:sp>
              <p:nvSpPr>
                <p:cNvPr id="1208" name="Google Shape;1208;p25"/>
                <p:cNvSpPr/>
                <p:nvPr/>
              </p:nvSpPr>
              <p:spPr>
                <a:xfrm>
                  <a:off x="5706860" y="2225966"/>
                  <a:ext cx="2511900" cy="664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37150" tIns="91425" rIns="137150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dirty="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209" name="Google Shape;1209;p25"/>
                <p:cNvSpPr/>
                <p:nvPr/>
              </p:nvSpPr>
              <p:spPr>
                <a:xfrm>
                  <a:off x="4375162" y="2225964"/>
                  <a:ext cx="4200981" cy="664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37150" tIns="91425" rIns="137150" bIns="91425" anchor="ctr" anchorCtr="0">
                  <a:noAutofit/>
                </a:bodyPr>
                <a:lstStyle/>
                <a:p>
                  <a:pPr lvl="0" algn="ctr"/>
                  <a:r>
                    <a:rPr lang="en-US" b="1" dirty="0" err="1"/>
                    <a:t>Berkurangnya</a:t>
                  </a:r>
                  <a:r>
                    <a:rPr lang="en-US" b="1" dirty="0"/>
                    <a:t> </a:t>
                  </a:r>
                  <a:r>
                    <a:rPr lang="en-US" b="1" dirty="0" err="1"/>
                    <a:t>Akurasi</a:t>
                  </a:r>
                  <a:r>
                    <a:rPr lang="en-US" b="1" dirty="0"/>
                    <a:t> </a:t>
                  </a:r>
                  <a:r>
                    <a:rPr lang="en-US" b="1" dirty="0" err="1"/>
                    <a:t>pada</a:t>
                  </a:r>
                  <a:r>
                    <a:rPr lang="en-US" b="1" dirty="0"/>
                    <a:t> Dataset yang </a:t>
                  </a:r>
                  <a:r>
                    <a:rPr lang="en-US" b="1" dirty="0" err="1"/>
                    <a:t>Besar</a:t>
                  </a:r>
                  <a:r>
                    <a:rPr lang="en-US" b="1" dirty="0"/>
                    <a:t> </a:t>
                  </a:r>
                  <a:r>
                    <a:rPr lang="en-US" b="1" dirty="0" err="1"/>
                    <a:t>dan</a:t>
                  </a:r>
                  <a:r>
                    <a:rPr lang="en-US" b="1" dirty="0"/>
                    <a:t> </a:t>
                  </a:r>
                  <a:r>
                    <a:rPr lang="en-US" b="1" dirty="0" err="1"/>
                    <a:t>Kompleks</a:t>
                  </a:r>
                  <a:endParaRPr sz="16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</p:grpSp>
        <p:grpSp>
          <p:nvGrpSpPr>
            <p:cNvPr id="1210" name="Google Shape;1210;p25"/>
            <p:cNvGrpSpPr/>
            <p:nvPr/>
          </p:nvGrpSpPr>
          <p:grpSpPr>
            <a:xfrm>
              <a:off x="3890343" y="2368559"/>
              <a:ext cx="506334" cy="505104"/>
              <a:chOff x="3890343" y="2368559"/>
              <a:chExt cx="506334" cy="505104"/>
            </a:xfrm>
          </p:grpSpPr>
          <p:grpSp>
            <p:nvGrpSpPr>
              <p:cNvPr id="1211" name="Google Shape;1211;p25"/>
              <p:cNvGrpSpPr/>
              <p:nvPr/>
            </p:nvGrpSpPr>
            <p:grpSpPr>
              <a:xfrm>
                <a:off x="3890343" y="2368559"/>
                <a:ext cx="506334" cy="505104"/>
                <a:chOff x="3745343" y="1431809"/>
                <a:chExt cx="506334" cy="505104"/>
              </a:xfrm>
            </p:grpSpPr>
            <p:sp>
              <p:nvSpPr>
                <p:cNvPr id="1212" name="Google Shape;1212;p25"/>
                <p:cNvSpPr/>
                <p:nvPr/>
              </p:nvSpPr>
              <p:spPr>
                <a:xfrm>
                  <a:off x="3746995" y="1431809"/>
                  <a:ext cx="504682" cy="505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60" h="14372" extrusionOk="0">
                      <a:moveTo>
                        <a:pt x="14360" y="7180"/>
                      </a:moveTo>
                      <a:cubicBezTo>
                        <a:pt x="14360" y="11156"/>
                        <a:pt x="11145" y="14371"/>
                        <a:pt x="7180" y="14371"/>
                      </a:cubicBezTo>
                      <a:cubicBezTo>
                        <a:pt x="3216" y="14371"/>
                        <a:pt x="1" y="11156"/>
                        <a:pt x="1" y="7180"/>
                      </a:cubicBezTo>
                      <a:cubicBezTo>
                        <a:pt x="1" y="3215"/>
                        <a:pt x="3216" y="0"/>
                        <a:pt x="7180" y="0"/>
                      </a:cubicBezTo>
                      <a:cubicBezTo>
                        <a:pt x="11145" y="0"/>
                        <a:pt x="14360" y="3215"/>
                        <a:pt x="14360" y="718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1213;p25"/>
                <p:cNvSpPr/>
                <p:nvPr/>
              </p:nvSpPr>
              <p:spPr>
                <a:xfrm>
                  <a:off x="3745343" y="1554395"/>
                  <a:ext cx="467428" cy="380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0" h="10821" extrusionOk="0">
                      <a:moveTo>
                        <a:pt x="1024" y="1"/>
                      </a:moveTo>
                      <a:cubicBezTo>
                        <a:pt x="548" y="798"/>
                        <a:pt x="226" y="1680"/>
                        <a:pt x="95" y="2608"/>
                      </a:cubicBezTo>
                      <a:cubicBezTo>
                        <a:pt x="24" y="3073"/>
                        <a:pt x="0" y="3537"/>
                        <a:pt x="36" y="4001"/>
                      </a:cubicBezTo>
                      <a:lnTo>
                        <a:pt x="48" y="4347"/>
                      </a:lnTo>
                      <a:lnTo>
                        <a:pt x="107" y="4704"/>
                      </a:lnTo>
                      <a:lnTo>
                        <a:pt x="155" y="5049"/>
                      </a:lnTo>
                      <a:cubicBezTo>
                        <a:pt x="191" y="5156"/>
                        <a:pt x="215" y="5275"/>
                        <a:pt x="250" y="5382"/>
                      </a:cubicBezTo>
                      <a:cubicBezTo>
                        <a:pt x="1063" y="8643"/>
                        <a:pt x="3990" y="10820"/>
                        <a:pt x="7213" y="10820"/>
                      </a:cubicBezTo>
                      <a:cubicBezTo>
                        <a:pt x="7767" y="10820"/>
                        <a:pt x="8331" y="10756"/>
                        <a:pt x="8894" y="10621"/>
                      </a:cubicBezTo>
                      <a:cubicBezTo>
                        <a:pt x="9347" y="10514"/>
                        <a:pt x="9787" y="10371"/>
                        <a:pt x="10216" y="10169"/>
                      </a:cubicBezTo>
                      <a:cubicBezTo>
                        <a:pt x="10632" y="9978"/>
                        <a:pt x="11037" y="9740"/>
                        <a:pt x="11418" y="9466"/>
                      </a:cubicBezTo>
                      <a:cubicBezTo>
                        <a:pt x="11787" y="9192"/>
                        <a:pt x="12145" y="8883"/>
                        <a:pt x="12454" y="8538"/>
                      </a:cubicBezTo>
                      <a:cubicBezTo>
                        <a:pt x="12776" y="8192"/>
                        <a:pt x="13049" y="7823"/>
                        <a:pt x="13299" y="7430"/>
                      </a:cubicBezTo>
                      <a:lnTo>
                        <a:pt x="13299" y="7430"/>
                      </a:lnTo>
                      <a:cubicBezTo>
                        <a:pt x="11967" y="9517"/>
                        <a:pt x="9675" y="10744"/>
                        <a:pt x="7248" y="10744"/>
                      </a:cubicBezTo>
                      <a:cubicBezTo>
                        <a:pt x="6878" y="10744"/>
                        <a:pt x="6505" y="10715"/>
                        <a:pt x="6132" y="10657"/>
                      </a:cubicBezTo>
                      <a:cubicBezTo>
                        <a:pt x="3310" y="10204"/>
                        <a:pt x="1024" y="8133"/>
                        <a:pt x="310" y="5370"/>
                      </a:cubicBezTo>
                      <a:cubicBezTo>
                        <a:pt x="286" y="5251"/>
                        <a:pt x="250" y="5144"/>
                        <a:pt x="226" y="5037"/>
                      </a:cubicBezTo>
                      <a:lnTo>
                        <a:pt x="167" y="4692"/>
                      </a:lnTo>
                      <a:lnTo>
                        <a:pt x="119" y="4347"/>
                      </a:lnTo>
                      <a:lnTo>
                        <a:pt x="95" y="4001"/>
                      </a:lnTo>
                      <a:cubicBezTo>
                        <a:pt x="60" y="3537"/>
                        <a:pt x="72" y="3073"/>
                        <a:pt x="143" y="2620"/>
                      </a:cubicBezTo>
                      <a:cubicBezTo>
                        <a:pt x="262" y="1691"/>
                        <a:pt x="560" y="798"/>
                        <a:pt x="102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14" name="Google Shape;1214;p25"/>
              <p:cNvGrpSpPr/>
              <p:nvPr/>
            </p:nvGrpSpPr>
            <p:grpSpPr>
              <a:xfrm>
                <a:off x="4006887" y="2471187"/>
                <a:ext cx="270416" cy="297197"/>
                <a:chOff x="-39998250" y="3605325"/>
                <a:chExt cx="288875" cy="317450"/>
              </a:xfrm>
            </p:grpSpPr>
            <p:sp>
              <p:nvSpPr>
                <p:cNvPr id="1215" name="Google Shape;1215;p25"/>
                <p:cNvSpPr/>
                <p:nvPr/>
              </p:nvSpPr>
              <p:spPr>
                <a:xfrm>
                  <a:off x="-39998250" y="3799600"/>
                  <a:ext cx="288875" cy="12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4927" extrusionOk="0">
                      <a:moveTo>
                        <a:pt x="3679" y="2028"/>
                      </a:moveTo>
                      <a:cubicBezTo>
                        <a:pt x="3931" y="2028"/>
                        <a:pt x="4088" y="2217"/>
                        <a:pt x="4088" y="2469"/>
                      </a:cubicBezTo>
                      <a:cubicBezTo>
                        <a:pt x="4088" y="2721"/>
                        <a:pt x="3868" y="2878"/>
                        <a:pt x="3679" y="2878"/>
                      </a:cubicBezTo>
                      <a:cubicBezTo>
                        <a:pt x="3458" y="2878"/>
                        <a:pt x="3238" y="2658"/>
                        <a:pt x="3238" y="2469"/>
                      </a:cubicBezTo>
                      <a:cubicBezTo>
                        <a:pt x="3238" y="2185"/>
                        <a:pt x="3458" y="2028"/>
                        <a:pt x="3679" y="2028"/>
                      </a:cubicBezTo>
                      <a:close/>
                      <a:moveTo>
                        <a:pt x="7806" y="1618"/>
                      </a:moveTo>
                      <a:cubicBezTo>
                        <a:pt x="8278" y="1618"/>
                        <a:pt x="8656" y="1965"/>
                        <a:pt x="8656" y="2437"/>
                      </a:cubicBezTo>
                      <a:cubicBezTo>
                        <a:pt x="8656" y="2910"/>
                        <a:pt x="8278" y="3256"/>
                        <a:pt x="7806" y="3256"/>
                      </a:cubicBezTo>
                      <a:cubicBezTo>
                        <a:pt x="7333" y="3256"/>
                        <a:pt x="6987" y="2910"/>
                        <a:pt x="6987" y="2437"/>
                      </a:cubicBezTo>
                      <a:cubicBezTo>
                        <a:pt x="6987" y="1965"/>
                        <a:pt x="7333" y="1618"/>
                        <a:pt x="7806" y="1618"/>
                      </a:cubicBezTo>
                      <a:close/>
                      <a:moveTo>
                        <a:pt x="5348" y="2878"/>
                      </a:moveTo>
                      <a:cubicBezTo>
                        <a:pt x="5569" y="2878"/>
                        <a:pt x="5758" y="3067"/>
                        <a:pt x="5758" y="3256"/>
                      </a:cubicBezTo>
                      <a:cubicBezTo>
                        <a:pt x="5758" y="3509"/>
                        <a:pt x="5569" y="3698"/>
                        <a:pt x="5348" y="3698"/>
                      </a:cubicBezTo>
                      <a:cubicBezTo>
                        <a:pt x="5096" y="3698"/>
                        <a:pt x="4907" y="3509"/>
                        <a:pt x="4907" y="3256"/>
                      </a:cubicBezTo>
                      <a:cubicBezTo>
                        <a:pt x="4907" y="3004"/>
                        <a:pt x="5096" y="2878"/>
                        <a:pt x="5348" y="2878"/>
                      </a:cubicBezTo>
                      <a:close/>
                      <a:moveTo>
                        <a:pt x="8249" y="1"/>
                      </a:moveTo>
                      <a:cubicBezTo>
                        <a:pt x="6319" y="1"/>
                        <a:pt x="5400" y="1530"/>
                        <a:pt x="3381" y="1530"/>
                      </a:cubicBezTo>
                      <a:cubicBezTo>
                        <a:pt x="2909" y="1530"/>
                        <a:pt x="2377" y="1447"/>
                        <a:pt x="1757" y="1240"/>
                      </a:cubicBezTo>
                      <a:lnTo>
                        <a:pt x="560" y="2973"/>
                      </a:lnTo>
                      <a:cubicBezTo>
                        <a:pt x="0" y="3812"/>
                        <a:pt x="544" y="4927"/>
                        <a:pt x="1557" y="4927"/>
                      </a:cubicBezTo>
                      <a:cubicBezTo>
                        <a:pt x="1571" y="4927"/>
                        <a:pt x="1585" y="4927"/>
                        <a:pt x="1599" y="4926"/>
                      </a:cubicBezTo>
                      <a:lnTo>
                        <a:pt x="9980" y="4926"/>
                      </a:lnTo>
                      <a:cubicBezTo>
                        <a:pt x="10956" y="4926"/>
                        <a:pt x="11555" y="3761"/>
                        <a:pt x="11019" y="2941"/>
                      </a:cubicBezTo>
                      <a:lnTo>
                        <a:pt x="9003" y="75"/>
                      </a:lnTo>
                      <a:cubicBezTo>
                        <a:pt x="8734" y="24"/>
                        <a:pt x="8484" y="1"/>
                        <a:pt x="82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6" name="Google Shape;1216;p25"/>
                <p:cNvSpPr/>
                <p:nvPr/>
              </p:nvSpPr>
              <p:spPr>
                <a:xfrm>
                  <a:off x="-39940950" y="3605325"/>
                  <a:ext cx="160700" cy="21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8482" extrusionOk="0">
                      <a:moveTo>
                        <a:pt x="1891" y="1"/>
                      </a:moveTo>
                      <a:cubicBezTo>
                        <a:pt x="1229" y="1"/>
                        <a:pt x="694" y="568"/>
                        <a:pt x="694" y="1261"/>
                      </a:cubicBezTo>
                      <a:cubicBezTo>
                        <a:pt x="694" y="1828"/>
                        <a:pt x="1040" y="2238"/>
                        <a:pt x="1513" y="2395"/>
                      </a:cubicBezTo>
                      <a:lnTo>
                        <a:pt x="1513" y="5829"/>
                      </a:lnTo>
                      <a:cubicBezTo>
                        <a:pt x="1481" y="6459"/>
                        <a:pt x="1072" y="6774"/>
                        <a:pt x="0" y="8318"/>
                      </a:cubicBezTo>
                      <a:cubicBezTo>
                        <a:pt x="441" y="8433"/>
                        <a:pt x="822" y="8482"/>
                        <a:pt x="1162" y="8482"/>
                      </a:cubicBezTo>
                      <a:cubicBezTo>
                        <a:pt x="3061" y="8482"/>
                        <a:pt x="3671" y="6963"/>
                        <a:pt x="6049" y="6963"/>
                      </a:cubicBezTo>
                      <a:lnTo>
                        <a:pt x="6112" y="6963"/>
                      </a:lnTo>
                      <a:cubicBezTo>
                        <a:pt x="5829" y="6585"/>
                        <a:pt x="5608" y="6333"/>
                        <a:pt x="5608" y="5861"/>
                      </a:cubicBezTo>
                      <a:lnTo>
                        <a:pt x="5608" y="2458"/>
                      </a:lnTo>
                      <a:cubicBezTo>
                        <a:pt x="6081" y="2301"/>
                        <a:pt x="6427" y="1828"/>
                        <a:pt x="6427" y="1261"/>
                      </a:cubicBezTo>
                      <a:cubicBezTo>
                        <a:pt x="6427" y="599"/>
                        <a:pt x="5892" y="1"/>
                        <a:pt x="51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221" name="Google Shape;1221;p25"/>
          <p:cNvGrpSpPr/>
          <p:nvPr/>
        </p:nvGrpSpPr>
        <p:grpSpPr>
          <a:xfrm>
            <a:off x="3838425" y="4032540"/>
            <a:ext cx="4886043" cy="710320"/>
            <a:chOff x="3838425" y="4032540"/>
            <a:chExt cx="4886043" cy="710320"/>
          </a:xfrm>
        </p:grpSpPr>
        <p:grpSp>
          <p:nvGrpSpPr>
            <p:cNvPr id="1222" name="Google Shape;1222;p25"/>
            <p:cNvGrpSpPr/>
            <p:nvPr/>
          </p:nvGrpSpPr>
          <p:grpSpPr>
            <a:xfrm>
              <a:off x="3838425" y="4032540"/>
              <a:ext cx="4886043" cy="710320"/>
              <a:chOff x="3838425" y="4032540"/>
              <a:chExt cx="4886043" cy="710320"/>
            </a:xfrm>
          </p:grpSpPr>
          <p:sp>
            <p:nvSpPr>
              <p:cNvPr id="1220" name="Google Shape;1220;p25"/>
              <p:cNvSpPr/>
              <p:nvPr/>
            </p:nvSpPr>
            <p:spPr>
              <a:xfrm>
                <a:off x="3838425" y="4093960"/>
                <a:ext cx="4776300" cy="648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3" name="Google Shape;1223;p25"/>
              <p:cNvGrpSpPr/>
              <p:nvPr/>
            </p:nvGrpSpPr>
            <p:grpSpPr>
              <a:xfrm>
                <a:off x="4028016" y="4032540"/>
                <a:ext cx="4696452" cy="687260"/>
                <a:chOff x="4108341" y="3099706"/>
                <a:chExt cx="4696452" cy="687260"/>
              </a:xfrm>
            </p:grpSpPr>
            <p:sp>
              <p:nvSpPr>
                <p:cNvPr id="1224" name="Google Shape;1224;p25"/>
                <p:cNvSpPr/>
                <p:nvPr/>
              </p:nvSpPr>
              <p:spPr>
                <a:xfrm>
                  <a:off x="5706860" y="3099706"/>
                  <a:ext cx="2511900" cy="664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37150" tIns="91425" rIns="137150" bIns="91425" anchor="ctr" anchorCtr="0">
                  <a:noAutofit/>
                </a:bodyPr>
                <a:lstStyle/>
                <a:p>
                  <a:pPr lvl="0" algn="r"/>
                  <a:endParaRPr sz="1200" dirty="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225" name="Google Shape;1225;p25"/>
                <p:cNvSpPr/>
                <p:nvPr/>
              </p:nvSpPr>
              <p:spPr>
                <a:xfrm>
                  <a:off x="4108341" y="3122766"/>
                  <a:ext cx="4696452" cy="664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37150" tIns="91425" rIns="137150" bIns="91425" anchor="ctr" anchorCtr="0">
                  <a:noAutofit/>
                </a:bodyPr>
                <a:lstStyle/>
                <a:p>
                  <a:pPr lvl="0" algn="ctr"/>
                  <a:r>
                    <a:rPr lang="en-US" b="1" dirty="0"/>
                    <a:t> </a:t>
                  </a:r>
                  <a:r>
                    <a:rPr lang="en-US" b="1" dirty="0" err="1" smtClean="0"/>
                    <a:t>Tidak</a:t>
                  </a:r>
                  <a:r>
                    <a:rPr lang="en-US" b="1" dirty="0" smtClean="0"/>
                    <a:t> </a:t>
                  </a:r>
                  <a:r>
                    <a:rPr lang="en-US" b="1" dirty="0" err="1"/>
                    <a:t>Baik</a:t>
                  </a:r>
                  <a:r>
                    <a:rPr lang="en-US" b="1" dirty="0"/>
                    <a:t> </a:t>
                  </a:r>
                  <a:r>
                    <a:rPr lang="en-US" b="1" dirty="0" err="1"/>
                    <a:t>dalam</a:t>
                  </a:r>
                  <a:r>
                    <a:rPr lang="en-US" b="1" dirty="0"/>
                    <a:t> </a:t>
                  </a:r>
                  <a:r>
                    <a:rPr lang="en-US" b="1" dirty="0" err="1"/>
                    <a:t>Menangani</a:t>
                  </a:r>
                  <a:r>
                    <a:rPr lang="en-US" b="1" dirty="0"/>
                    <a:t> Data yang </a:t>
                  </a:r>
                  <a:r>
                    <a:rPr lang="en-US" b="1" dirty="0" err="1"/>
                    <a:t>Sepenuhnya</a:t>
                  </a:r>
                  <a:r>
                    <a:rPr lang="en-US" b="1" dirty="0"/>
                    <a:t> </a:t>
                  </a:r>
                  <a:r>
                    <a:rPr lang="en-US" b="1" dirty="0" err="1"/>
                    <a:t>Seimbang</a:t>
                  </a:r>
                  <a:endParaRPr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</p:grpSp>
        <p:grpSp>
          <p:nvGrpSpPr>
            <p:cNvPr id="1226" name="Google Shape;1226;p25"/>
            <p:cNvGrpSpPr/>
            <p:nvPr/>
          </p:nvGrpSpPr>
          <p:grpSpPr>
            <a:xfrm>
              <a:off x="3890343" y="4112121"/>
              <a:ext cx="506334" cy="505104"/>
              <a:chOff x="3890343" y="4112121"/>
              <a:chExt cx="506334" cy="505104"/>
            </a:xfrm>
          </p:grpSpPr>
          <p:grpSp>
            <p:nvGrpSpPr>
              <p:cNvPr id="1227" name="Google Shape;1227;p25"/>
              <p:cNvGrpSpPr/>
              <p:nvPr/>
            </p:nvGrpSpPr>
            <p:grpSpPr>
              <a:xfrm>
                <a:off x="3890343" y="4112121"/>
                <a:ext cx="506334" cy="505104"/>
                <a:chOff x="3745343" y="1431809"/>
                <a:chExt cx="506334" cy="505104"/>
              </a:xfrm>
            </p:grpSpPr>
            <p:sp>
              <p:nvSpPr>
                <p:cNvPr id="1228" name="Google Shape;1228;p25"/>
                <p:cNvSpPr/>
                <p:nvPr/>
              </p:nvSpPr>
              <p:spPr>
                <a:xfrm>
                  <a:off x="3746995" y="1431809"/>
                  <a:ext cx="504682" cy="505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60" h="14372" extrusionOk="0">
                      <a:moveTo>
                        <a:pt x="14360" y="7180"/>
                      </a:moveTo>
                      <a:cubicBezTo>
                        <a:pt x="14360" y="11156"/>
                        <a:pt x="11145" y="14371"/>
                        <a:pt x="7180" y="14371"/>
                      </a:cubicBezTo>
                      <a:cubicBezTo>
                        <a:pt x="3216" y="14371"/>
                        <a:pt x="1" y="11156"/>
                        <a:pt x="1" y="7180"/>
                      </a:cubicBezTo>
                      <a:cubicBezTo>
                        <a:pt x="1" y="3215"/>
                        <a:pt x="3216" y="0"/>
                        <a:pt x="7180" y="0"/>
                      </a:cubicBezTo>
                      <a:cubicBezTo>
                        <a:pt x="11145" y="0"/>
                        <a:pt x="14360" y="3215"/>
                        <a:pt x="14360" y="718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9" name="Google Shape;1229;p25"/>
                <p:cNvSpPr/>
                <p:nvPr/>
              </p:nvSpPr>
              <p:spPr>
                <a:xfrm>
                  <a:off x="3745343" y="1554395"/>
                  <a:ext cx="467428" cy="380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0" h="10821" extrusionOk="0">
                      <a:moveTo>
                        <a:pt x="1024" y="1"/>
                      </a:moveTo>
                      <a:cubicBezTo>
                        <a:pt x="548" y="798"/>
                        <a:pt x="226" y="1680"/>
                        <a:pt x="95" y="2608"/>
                      </a:cubicBezTo>
                      <a:cubicBezTo>
                        <a:pt x="24" y="3073"/>
                        <a:pt x="0" y="3537"/>
                        <a:pt x="36" y="4001"/>
                      </a:cubicBezTo>
                      <a:lnTo>
                        <a:pt x="48" y="4347"/>
                      </a:lnTo>
                      <a:lnTo>
                        <a:pt x="107" y="4704"/>
                      </a:lnTo>
                      <a:lnTo>
                        <a:pt x="155" y="5049"/>
                      </a:lnTo>
                      <a:cubicBezTo>
                        <a:pt x="191" y="5156"/>
                        <a:pt x="215" y="5275"/>
                        <a:pt x="250" y="5382"/>
                      </a:cubicBezTo>
                      <a:cubicBezTo>
                        <a:pt x="1063" y="8643"/>
                        <a:pt x="3990" y="10820"/>
                        <a:pt x="7213" y="10820"/>
                      </a:cubicBezTo>
                      <a:cubicBezTo>
                        <a:pt x="7767" y="10820"/>
                        <a:pt x="8331" y="10756"/>
                        <a:pt x="8894" y="10621"/>
                      </a:cubicBezTo>
                      <a:cubicBezTo>
                        <a:pt x="9347" y="10514"/>
                        <a:pt x="9787" y="10371"/>
                        <a:pt x="10216" y="10169"/>
                      </a:cubicBezTo>
                      <a:cubicBezTo>
                        <a:pt x="10632" y="9978"/>
                        <a:pt x="11037" y="9740"/>
                        <a:pt x="11418" y="9466"/>
                      </a:cubicBezTo>
                      <a:cubicBezTo>
                        <a:pt x="11787" y="9192"/>
                        <a:pt x="12145" y="8883"/>
                        <a:pt x="12454" y="8538"/>
                      </a:cubicBezTo>
                      <a:cubicBezTo>
                        <a:pt x="12776" y="8192"/>
                        <a:pt x="13049" y="7823"/>
                        <a:pt x="13299" y="7430"/>
                      </a:cubicBezTo>
                      <a:lnTo>
                        <a:pt x="13299" y="7430"/>
                      </a:lnTo>
                      <a:cubicBezTo>
                        <a:pt x="11967" y="9517"/>
                        <a:pt x="9675" y="10744"/>
                        <a:pt x="7248" y="10744"/>
                      </a:cubicBezTo>
                      <a:cubicBezTo>
                        <a:pt x="6878" y="10744"/>
                        <a:pt x="6505" y="10715"/>
                        <a:pt x="6132" y="10657"/>
                      </a:cubicBezTo>
                      <a:cubicBezTo>
                        <a:pt x="3310" y="10204"/>
                        <a:pt x="1024" y="8133"/>
                        <a:pt x="310" y="5370"/>
                      </a:cubicBezTo>
                      <a:cubicBezTo>
                        <a:pt x="286" y="5251"/>
                        <a:pt x="250" y="5144"/>
                        <a:pt x="226" y="5037"/>
                      </a:cubicBezTo>
                      <a:lnTo>
                        <a:pt x="167" y="4692"/>
                      </a:lnTo>
                      <a:lnTo>
                        <a:pt x="119" y="4347"/>
                      </a:lnTo>
                      <a:lnTo>
                        <a:pt x="95" y="4001"/>
                      </a:lnTo>
                      <a:cubicBezTo>
                        <a:pt x="60" y="3537"/>
                        <a:pt x="72" y="3073"/>
                        <a:pt x="143" y="2620"/>
                      </a:cubicBezTo>
                      <a:cubicBezTo>
                        <a:pt x="262" y="1691"/>
                        <a:pt x="560" y="798"/>
                        <a:pt x="102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30" name="Google Shape;1230;p25"/>
              <p:cNvSpPr/>
              <p:nvPr/>
            </p:nvSpPr>
            <p:spPr>
              <a:xfrm>
                <a:off x="4001738" y="4233325"/>
                <a:ext cx="286277" cy="262641"/>
              </a:xfrm>
              <a:custGeom>
                <a:avLst/>
                <a:gdLst/>
                <a:ahLst/>
                <a:cxnLst/>
                <a:rect l="l" t="t" r="r" b="b"/>
                <a:pathLst>
                  <a:path w="12603" h="11565" extrusionOk="0">
                    <a:moveTo>
                      <a:pt x="9200" y="822"/>
                    </a:moveTo>
                    <a:lnTo>
                      <a:pt x="11311" y="2933"/>
                    </a:lnTo>
                    <a:cubicBezTo>
                      <a:pt x="11279" y="3185"/>
                      <a:pt x="11185" y="3437"/>
                      <a:pt x="11090" y="3689"/>
                    </a:cubicBezTo>
                    <a:lnTo>
                      <a:pt x="8444" y="1074"/>
                    </a:lnTo>
                    <a:cubicBezTo>
                      <a:pt x="8664" y="948"/>
                      <a:pt x="8916" y="853"/>
                      <a:pt x="9200" y="822"/>
                    </a:cubicBezTo>
                    <a:close/>
                    <a:moveTo>
                      <a:pt x="7814" y="1389"/>
                    </a:moveTo>
                    <a:lnTo>
                      <a:pt x="10712" y="4287"/>
                    </a:lnTo>
                    <a:cubicBezTo>
                      <a:pt x="10649" y="4413"/>
                      <a:pt x="10555" y="4476"/>
                      <a:pt x="10492" y="4571"/>
                    </a:cubicBezTo>
                    <a:cubicBezTo>
                      <a:pt x="10397" y="4634"/>
                      <a:pt x="10334" y="4728"/>
                      <a:pt x="10208" y="4791"/>
                    </a:cubicBezTo>
                    <a:lnTo>
                      <a:pt x="7310" y="1893"/>
                    </a:lnTo>
                    <a:cubicBezTo>
                      <a:pt x="7373" y="1798"/>
                      <a:pt x="7467" y="1704"/>
                      <a:pt x="7530" y="1609"/>
                    </a:cubicBezTo>
                    <a:cubicBezTo>
                      <a:pt x="7625" y="1546"/>
                      <a:pt x="7688" y="1452"/>
                      <a:pt x="7814" y="1389"/>
                    </a:cubicBezTo>
                    <a:close/>
                    <a:moveTo>
                      <a:pt x="6994" y="2523"/>
                    </a:moveTo>
                    <a:lnTo>
                      <a:pt x="9609" y="5169"/>
                    </a:lnTo>
                    <a:cubicBezTo>
                      <a:pt x="9389" y="5264"/>
                      <a:pt x="9105" y="5327"/>
                      <a:pt x="8885" y="5390"/>
                    </a:cubicBezTo>
                    <a:lnTo>
                      <a:pt x="6742" y="3279"/>
                    </a:lnTo>
                    <a:cubicBezTo>
                      <a:pt x="6774" y="3027"/>
                      <a:pt x="6868" y="2743"/>
                      <a:pt x="6994" y="2523"/>
                    </a:cubicBezTo>
                    <a:close/>
                    <a:moveTo>
                      <a:pt x="3812" y="6209"/>
                    </a:moveTo>
                    <a:lnTo>
                      <a:pt x="5923" y="8351"/>
                    </a:lnTo>
                    <a:cubicBezTo>
                      <a:pt x="5892" y="8572"/>
                      <a:pt x="5797" y="8855"/>
                      <a:pt x="5671" y="9107"/>
                    </a:cubicBezTo>
                    <a:lnTo>
                      <a:pt x="3056" y="6461"/>
                    </a:lnTo>
                    <a:cubicBezTo>
                      <a:pt x="3277" y="6335"/>
                      <a:pt x="3560" y="6272"/>
                      <a:pt x="3812" y="6209"/>
                    </a:cubicBezTo>
                    <a:close/>
                    <a:moveTo>
                      <a:pt x="2426" y="6776"/>
                    </a:moveTo>
                    <a:lnTo>
                      <a:pt x="5325" y="9675"/>
                    </a:lnTo>
                    <a:cubicBezTo>
                      <a:pt x="5262" y="9801"/>
                      <a:pt x="5167" y="9895"/>
                      <a:pt x="5104" y="9958"/>
                    </a:cubicBezTo>
                    <a:cubicBezTo>
                      <a:pt x="5010" y="10053"/>
                      <a:pt x="4947" y="10116"/>
                      <a:pt x="4821" y="10210"/>
                    </a:cubicBezTo>
                    <a:lnTo>
                      <a:pt x="1891" y="7280"/>
                    </a:lnTo>
                    <a:cubicBezTo>
                      <a:pt x="1985" y="7217"/>
                      <a:pt x="2080" y="7091"/>
                      <a:pt x="2143" y="6997"/>
                    </a:cubicBezTo>
                    <a:cubicBezTo>
                      <a:pt x="2206" y="6934"/>
                      <a:pt x="2300" y="6839"/>
                      <a:pt x="2426" y="6776"/>
                    </a:cubicBezTo>
                    <a:close/>
                    <a:moveTo>
                      <a:pt x="1576" y="7910"/>
                    </a:moveTo>
                    <a:lnTo>
                      <a:pt x="4222" y="10557"/>
                    </a:lnTo>
                    <a:cubicBezTo>
                      <a:pt x="4002" y="10620"/>
                      <a:pt x="3718" y="10714"/>
                      <a:pt x="3466" y="10777"/>
                    </a:cubicBezTo>
                    <a:lnTo>
                      <a:pt x="1355" y="8666"/>
                    </a:lnTo>
                    <a:cubicBezTo>
                      <a:pt x="1387" y="8414"/>
                      <a:pt x="1481" y="8162"/>
                      <a:pt x="1576" y="7910"/>
                    </a:cubicBezTo>
                    <a:close/>
                    <a:moveTo>
                      <a:pt x="10602" y="0"/>
                    </a:moveTo>
                    <a:cubicBezTo>
                      <a:pt x="9383" y="0"/>
                      <a:pt x="7954" y="274"/>
                      <a:pt x="7089" y="1168"/>
                    </a:cubicBezTo>
                    <a:cubicBezTo>
                      <a:pt x="6207" y="2082"/>
                      <a:pt x="5923" y="3500"/>
                      <a:pt x="5923" y="4728"/>
                    </a:cubicBezTo>
                    <a:cubicBezTo>
                      <a:pt x="6238" y="4760"/>
                      <a:pt x="6459" y="4791"/>
                      <a:pt x="6522" y="4791"/>
                    </a:cubicBezTo>
                    <a:lnTo>
                      <a:pt x="6585" y="4791"/>
                    </a:lnTo>
                    <a:lnTo>
                      <a:pt x="6585" y="4130"/>
                    </a:lnTo>
                    <a:lnTo>
                      <a:pt x="7971" y="5516"/>
                    </a:lnTo>
                    <a:cubicBezTo>
                      <a:pt x="7751" y="5532"/>
                      <a:pt x="7540" y="5538"/>
                      <a:pt x="7348" y="5538"/>
                    </a:cubicBezTo>
                    <a:cubicBezTo>
                      <a:pt x="6772" y="5538"/>
                      <a:pt x="6364" y="5484"/>
                      <a:pt x="6364" y="5484"/>
                    </a:cubicBezTo>
                    <a:cubicBezTo>
                      <a:pt x="6314" y="5459"/>
                      <a:pt x="5810" y="5369"/>
                      <a:pt x="5121" y="5369"/>
                    </a:cubicBezTo>
                    <a:cubicBezTo>
                      <a:pt x="4077" y="5369"/>
                      <a:pt x="2606" y="5575"/>
                      <a:pt x="1639" y="6524"/>
                    </a:cubicBezTo>
                    <a:cubicBezTo>
                      <a:pt x="0" y="8162"/>
                      <a:pt x="536" y="11155"/>
                      <a:pt x="567" y="11250"/>
                    </a:cubicBezTo>
                    <a:cubicBezTo>
                      <a:pt x="599" y="11407"/>
                      <a:pt x="725" y="11533"/>
                      <a:pt x="914" y="11533"/>
                    </a:cubicBezTo>
                    <a:lnTo>
                      <a:pt x="1009" y="11533"/>
                    </a:lnTo>
                    <a:cubicBezTo>
                      <a:pt x="1198" y="11502"/>
                      <a:pt x="1324" y="11344"/>
                      <a:pt x="1261" y="11155"/>
                    </a:cubicBezTo>
                    <a:cubicBezTo>
                      <a:pt x="1261" y="11155"/>
                      <a:pt x="1166" y="10399"/>
                      <a:pt x="1229" y="9517"/>
                    </a:cubicBezTo>
                    <a:lnTo>
                      <a:pt x="1229" y="9517"/>
                    </a:lnTo>
                    <a:lnTo>
                      <a:pt x="2615" y="10903"/>
                    </a:lnTo>
                    <a:cubicBezTo>
                      <a:pt x="2447" y="10903"/>
                      <a:pt x="2293" y="10917"/>
                      <a:pt x="2153" y="10917"/>
                    </a:cubicBezTo>
                    <a:cubicBezTo>
                      <a:pt x="2083" y="10917"/>
                      <a:pt x="2017" y="10914"/>
                      <a:pt x="1954" y="10903"/>
                    </a:cubicBezTo>
                    <a:lnTo>
                      <a:pt x="1954" y="10966"/>
                    </a:lnTo>
                    <a:cubicBezTo>
                      <a:pt x="1985" y="11187"/>
                      <a:pt x="1954" y="11407"/>
                      <a:pt x="1859" y="11565"/>
                    </a:cubicBezTo>
                    <a:lnTo>
                      <a:pt x="2048" y="11565"/>
                    </a:lnTo>
                    <a:cubicBezTo>
                      <a:pt x="3277" y="11565"/>
                      <a:pt x="4695" y="11281"/>
                      <a:pt x="5577" y="10399"/>
                    </a:cubicBezTo>
                    <a:cubicBezTo>
                      <a:pt x="6427" y="9517"/>
                      <a:pt x="6742" y="8068"/>
                      <a:pt x="6742" y="6839"/>
                    </a:cubicBezTo>
                    <a:cubicBezTo>
                      <a:pt x="6396" y="6808"/>
                      <a:pt x="6144" y="6776"/>
                      <a:pt x="6112" y="6776"/>
                    </a:cubicBezTo>
                    <a:lnTo>
                      <a:pt x="6049" y="6776"/>
                    </a:lnTo>
                    <a:lnTo>
                      <a:pt x="6049" y="7438"/>
                    </a:lnTo>
                    <a:lnTo>
                      <a:pt x="4663" y="6051"/>
                    </a:lnTo>
                    <a:cubicBezTo>
                      <a:pt x="4876" y="6036"/>
                      <a:pt x="5083" y="6030"/>
                      <a:pt x="5273" y="6030"/>
                    </a:cubicBezTo>
                    <a:cubicBezTo>
                      <a:pt x="5845" y="6030"/>
                      <a:pt x="6270" y="6083"/>
                      <a:pt x="6270" y="6083"/>
                    </a:cubicBezTo>
                    <a:cubicBezTo>
                      <a:pt x="6301" y="6083"/>
                      <a:pt x="6837" y="6178"/>
                      <a:pt x="7499" y="6178"/>
                    </a:cubicBezTo>
                    <a:cubicBezTo>
                      <a:pt x="8727" y="6178"/>
                      <a:pt x="10145" y="5862"/>
                      <a:pt x="10996" y="4980"/>
                    </a:cubicBezTo>
                    <a:cubicBezTo>
                      <a:pt x="12602" y="3374"/>
                      <a:pt x="12098" y="381"/>
                      <a:pt x="12067" y="255"/>
                    </a:cubicBezTo>
                    <a:cubicBezTo>
                      <a:pt x="12035" y="160"/>
                      <a:pt x="11878" y="34"/>
                      <a:pt x="11657" y="34"/>
                    </a:cubicBezTo>
                    <a:cubicBezTo>
                      <a:pt x="11468" y="66"/>
                      <a:pt x="11342" y="223"/>
                      <a:pt x="11405" y="444"/>
                    </a:cubicBezTo>
                    <a:cubicBezTo>
                      <a:pt x="11405" y="444"/>
                      <a:pt x="11531" y="1168"/>
                      <a:pt x="11437" y="2050"/>
                    </a:cubicBezTo>
                    <a:lnTo>
                      <a:pt x="10050" y="664"/>
                    </a:lnTo>
                    <a:cubicBezTo>
                      <a:pt x="10218" y="664"/>
                      <a:pt x="10373" y="650"/>
                      <a:pt x="10513" y="650"/>
                    </a:cubicBezTo>
                    <a:cubicBezTo>
                      <a:pt x="10583" y="650"/>
                      <a:pt x="10649" y="654"/>
                      <a:pt x="10712" y="664"/>
                    </a:cubicBezTo>
                    <a:lnTo>
                      <a:pt x="10712" y="601"/>
                    </a:lnTo>
                    <a:cubicBezTo>
                      <a:pt x="10681" y="381"/>
                      <a:pt x="10712" y="160"/>
                      <a:pt x="10807" y="3"/>
                    </a:cubicBezTo>
                    <a:cubicBezTo>
                      <a:pt x="10739" y="1"/>
                      <a:pt x="10671" y="0"/>
                      <a:pt x="106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4" name="Picture 53"/>
          <p:cNvPicPr/>
          <p:nvPr/>
        </p:nvPicPr>
        <p:blipFill rotWithShape="1">
          <a:blip r:embed="rId3"/>
          <a:srcRect l="42104" t="31462" r="32263" b="16958"/>
          <a:stretch/>
        </p:blipFill>
        <p:spPr bwMode="auto">
          <a:xfrm>
            <a:off x="662362" y="1405010"/>
            <a:ext cx="2856383" cy="31900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5134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37"/>
          <p:cNvSpPr txBox="1">
            <a:spLocks noGrp="1"/>
          </p:cNvSpPr>
          <p:nvPr>
            <p:ph type="title"/>
          </p:nvPr>
        </p:nvSpPr>
        <p:spPr>
          <a:xfrm>
            <a:off x="198478" y="178029"/>
            <a:ext cx="7209070" cy="1002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1" dirty="0" err="1"/>
              <a:t>Langkah-langkah</a:t>
            </a:r>
            <a:r>
              <a:rPr lang="en-US" sz="2800" b="1" dirty="0"/>
              <a:t> </a:t>
            </a:r>
            <a:r>
              <a:rPr lang="en-US" sz="2800" b="1" dirty="0" err="1"/>
              <a:t>Klasifikasi</a:t>
            </a:r>
            <a:r>
              <a:rPr lang="en-US" sz="2800" b="1" dirty="0"/>
              <a:t> </a:t>
            </a:r>
            <a:r>
              <a:rPr lang="en-US" sz="2800" b="1" dirty="0" err="1"/>
              <a:t>Menggunakan</a:t>
            </a:r>
            <a:r>
              <a:rPr lang="en-US" sz="2800" b="1" dirty="0"/>
              <a:t> Decision Tree</a:t>
            </a:r>
            <a:endParaRPr lang="en-US" sz="2800" dirty="0"/>
          </a:p>
        </p:txBody>
      </p:sp>
      <p:grpSp>
        <p:nvGrpSpPr>
          <p:cNvPr id="2279" name="Google Shape;2279;p37"/>
          <p:cNvGrpSpPr/>
          <p:nvPr/>
        </p:nvGrpSpPr>
        <p:grpSpPr>
          <a:xfrm>
            <a:off x="3625800" y="1303175"/>
            <a:ext cx="942980" cy="1681115"/>
            <a:chOff x="3625800" y="1303175"/>
            <a:chExt cx="942980" cy="1681115"/>
          </a:xfrm>
        </p:grpSpPr>
        <p:sp>
          <p:nvSpPr>
            <p:cNvPr id="2280" name="Google Shape;2280;p37"/>
            <p:cNvSpPr/>
            <p:nvPr/>
          </p:nvSpPr>
          <p:spPr>
            <a:xfrm>
              <a:off x="3625800" y="1303175"/>
              <a:ext cx="924262" cy="1681115"/>
            </a:xfrm>
            <a:custGeom>
              <a:avLst/>
              <a:gdLst/>
              <a:ahLst/>
              <a:cxnLst/>
              <a:rect l="l" t="t" r="r" b="b"/>
              <a:pathLst>
                <a:path w="52687" h="95831" extrusionOk="0">
                  <a:moveTo>
                    <a:pt x="1" y="0"/>
                  </a:moveTo>
                  <a:lnTo>
                    <a:pt x="1" y="22430"/>
                  </a:lnTo>
                  <a:cubicBezTo>
                    <a:pt x="1" y="35319"/>
                    <a:pt x="10442" y="45781"/>
                    <a:pt x="23352" y="45781"/>
                  </a:cubicBezTo>
                  <a:cubicBezTo>
                    <a:pt x="38228" y="45781"/>
                    <a:pt x="50301" y="57854"/>
                    <a:pt x="50301" y="72731"/>
                  </a:cubicBezTo>
                  <a:lnTo>
                    <a:pt x="50301" y="95830"/>
                  </a:lnTo>
                  <a:lnTo>
                    <a:pt x="52687" y="95830"/>
                  </a:lnTo>
                  <a:lnTo>
                    <a:pt x="52687" y="23372"/>
                  </a:lnTo>
                  <a:cubicBezTo>
                    <a:pt x="52687" y="10462"/>
                    <a:pt x="42225" y="0"/>
                    <a:pt x="29315" y="0"/>
                  </a:cubicBezTo>
                  <a:close/>
                </a:path>
              </a:pathLst>
            </a:custGeom>
            <a:gradFill>
              <a:gsLst>
                <a:gs pos="0">
                  <a:srgbClr val="BAF6E2"/>
                </a:gs>
                <a:gs pos="100000">
                  <a:srgbClr val="4DE0AF"/>
                </a:gs>
              </a:gsLst>
              <a:lin ang="5400012" scaled="0"/>
            </a:gra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7"/>
            <p:cNvSpPr/>
            <p:nvPr/>
          </p:nvSpPr>
          <p:spPr>
            <a:xfrm>
              <a:off x="3642324" y="1316016"/>
              <a:ext cx="348710" cy="348727"/>
            </a:xfrm>
            <a:custGeom>
              <a:avLst/>
              <a:gdLst/>
              <a:ahLst/>
              <a:cxnLst/>
              <a:rect l="l" t="t" r="r" b="b"/>
              <a:pathLst>
                <a:path w="19878" h="19879" extrusionOk="0">
                  <a:moveTo>
                    <a:pt x="0" y="1"/>
                  </a:moveTo>
                  <a:lnTo>
                    <a:pt x="0" y="19878"/>
                  </a:lnTo>
                  <a:lnTo>
                    <a:pt x="8872" y="19878"/>
                  </a:lnTo>
                  <a:cubicBezTo>
                    <a:pt x="14940" y="19878"/>
                    <a:pt x="19878" y="14961"/>
                    <a:pt x="19878" y="8872"/>
                  </a:cubicBezTo>
                  <a:lnTo>
                    <a:pt x="19878" y="1"/>
                  </a:lnTo>
                  <a:close/>
                </a:path>
              </a:pathLst>
            </a:custGeom>
            <a:solidFill>
              <a:schemeClr val="lt2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2" name="Google Shape;2282;p37"/>
            <p:cNvSpPr/>
            <p:nvPr/>
          </p:nvSpPr>
          <p:spPr>
            <a:xfrm>
              <a:off x="3625800" y="1303175"/>
              <a:ext cx="942980" cy="1515567"/>
            </a:xfrm>
            <a:custGeom>
              <a:avLst/>
              <a:gdLst/>
              <a:ahLst/>
              <a:cxnLst/>
              <a:rect l="l" t="t" r="r" b="b"/>
              <a:pathLst>
                <a:path w="53754" h="86394" extrusionOk="0">
                  <a:moveTo>
                    <a:pt x="1" y="0"/>
                  </a:moveTo>
                  <a:lnTo>
                    <a:pt x="1" y="22430"/>
                  </a:lnTo>
                  <a:cubicBezTo>
                    <a:pt x="1" y="35319"/>
                    <a:pt x="10463" y="45781"/>
                    <a:pt x="23352" y="45781"/>
                  </a:cubicBezTo>
                  <a:cubicBezTo>
                    <a:pt x="30800" y="45781"/>
                    <a:pt x="37538" y="48794"/>
                    <a:pt x="42413" y="53669"/>
                  </a:cubicBezTo>
                  <a:cubicBezTo>
                    <a:pt x="47288" y="58545"/>
                    <a:pt x="50301" y="65282"/>
                    <a:pt x="50301" y="72731"/>
                  </a:cubicBezTo>
                  <a:lnTo>
                    <a:pt x="50301" y="86394"/>
                  </a:lnTo>
                  <a:cubicBezTo>
                    <a:pt x="53754" y="65700"/>
                    <a:pt x="48209" y="54778"/>
                    <a:pt x="42329" y="49108"/>
                  </a:cubicBezTo>
                  <a:cubicBezTo>
                    <a:pt x="38458" y="45363"/>
                    <a:pt x="33228" y="43396"/>
                    <a:pt x="27829" y="43249"/>
                  </a:cubicBezTo>
                  <a:cubicBezTo>
                    <a:pt x="3432" y="42622"/>
                    <a:pt x="942" y="23874"/>
                    <a:pt x="942" y="23874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3" name="Google Shape;2283;p37"/>
          <p:cNvGrpSpPr/>
          <p:nvPr/>
        </p:nvGrpSpPr>
        <p:grpSpPr>
          <a:xfrm>
            <a:off x="3626537" y="2423414"/>
            <a:ext cx="942980" cy="1681115"/>
            <a:chOff x="3626537" y="2423414"/>
            <a:chExt cx="942980" cy="1681115"/>
          </a:xfrm>
        </p:grpSpPr>
        <p:sp>
          <p:nvSpPr>
            <p:cNvPr id="2284" name="Google Shape;2284;p37"/>
            <p:cNvSpPr/>
            <p:nvPr/>
          </p:nvSpPr>
          <p:spPr>
            <a:xfrm>
              <a:off x="3626537" y="2423414"/>
              <a:ext cx="924262" cy="1681115"/>
            </a:xfrm>
            <a:custGeom>
              <a:avLst/>
              <a:gdLst/>
              <a:ahLst/>
              <a:cxnLst/>
              <a:rect l="l" t="t" r="r" b="b"/>
              <a:pathLst>
                <a:path w="52687" h="95831" extrusionOk="0">
                  <a:moveTo>
                    <a:pt x="1" y="0"/>
                  </a:moveTo>
                  <a:lnTo>
                    <a:pt x="1" y="22409"/>
                  </a:lnTo>
                  <a:cubicBezTo>
                    <a:pt x="1" y="35319"/>
                    <a:pt x="10442" y="45781"/>
                    <a:pt x="23351" y="45781"/>
                  </a:cubicBezTo>
                  <a:cubicBezTo>
                    <a:pt x="38228" y="45781"/>
                    <a:pt x="50301" y="57833"/>
                    <a:pt x="50301" y="72710"/>
                  </a:cubicBezTo>
                  <a:lnTo>
                    <a:pt x="50301" y="95830"/>
                  </a:lnTo>
                  <a:lnTo>
                    <a:pt x="52686" y="95830"/>
                  </a:lnTo>
                  <a:lnTo>
                    <a:pt x="52686" y="23351"/>
                  </a:lnTo>
                  <a:cubicBezTo>
                    <a:pt x="52686" y="10441"/>
                    <a:pt x="42225" y="0"/>
                    <a:pt x="2933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7"/>
            <p:cNvSpPr/>
            <p:nvPr/>
          </p:nvSpPr>
          <p:spPr>
            <a:xfrm>
              <a:off x="3643061" y="2435886"/>
              <a:ext cx="348710" cy="348710"/>
            </a:xfrm>
            <a:custGeom>
              <a:avLst/>
              <a:gdLst/>
              <a:ahLst/>
              <a:cxnLst/>
              <a:rect l="l" t="t" r="r" b="b"/>
              <a:pathLst>
                <a:path w="19878" h="19878" extrusionOk="0">
                  <a:moveTo>
                    <a:pt x="0" y="1"/>
                  </a:moveTo>
                  <a:lnTo>
                    <a:pt x="0" y="19878"/>
                  </a:lnTo>
                  <a:lnTo>
                    <a:pt x="8872" y="19878"/>
                  </a:lnTo>
                  <a:cubicBezTo>
                    <a:pt x="14961" y="19878"/>
                    <a:pt x="19878" y="14961"/>
                    <a:pt x="19878" y="8893"/>
                  </a:cubicBezTo>
                  <a:lnTo>
                    <a:pt x="198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7"/>
            <p:cNvSpPr/>
            <p:nvPr/>
          </p:nvSpPr>
          <p:spPr>
            <a:xfrm>
              <a:off x="3626537" y="2423414"/>
              <a:ext cx="942980" cy="1515198"/>
            </a:xfrm>
            <a:custGeom>
              <a:avLst/>
              <a:gdLst/>
              <a:ahLst/>
              <a:cxnLst/>
              <a:rect l="l" t="t" r="r" b="b"/>
              <a:pathLst>
                <a:path w="53754" h="86373" extrusionOk="0">
                  <a:moveTo>
                    <a:pt x="1" y="0"/>
                  </a:moveTo>
                  <a:lnTo>
                    <a:pt x="1" y="22409"/>
                  </a:lnTo>
                  <a:cubicBezTo>
                    <a:pt x="1" y="35319"/>
                    <a:pt x="10463" y="45781"/>
                    <a:pt x="23351" y="45781"/>
                  </a:cubicBezTo>
                  <a:cubicBezTo>
                    <a:pt x="30800" y="45781"/>
                    <a:pt x="37538" y="48794"/>
                    <a:pt x="42413" y="53669"/>
                  </a:cubicBezTo>
                  <a:cubicBezTo>
                    <a:pt x="47288" y="58544"/>
                    <a:pt x="50301" y="65282"/>
                    <a:pt x="50301" y="72710"/>
                  </a:cubicBezTo>
                  <a:lnTo>
                    <a:pt x="50301" y="86373"/>
                  </a:lnTo>
                  <a:cubicBezTo>
                    <a:pt x="53753" y="65679"/>
                    <a:pt x="48209" y="54757"/>
                    <a:pt x="42329" y="49087"/>
                  </a:cubicBezTo>
                  <a:cubicBezTo>
                    <a:pt x="38437" y="45342"/>
                    <a:pt x="33227" y="43375"/>
                    <a:pt x="27829" y="43228"/>
                  </a:cubicBezTo>
                  <a:cubicBezTo>
                    <a:pt x="3432" y="42622"/>
                    <a:pt x="942" y="23874"/>
                    <a:pt x="942" y="23874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7" name="Google Shape;2287;p37"/>
          <p:cNvGrpSpPr/>
          <p:nvPr/>
        </p:nvGrpSpPr>
        <p:grpSpPr>
          <a:xfrm>
            <a:off x="4529472" y="1984534"/>
            <a:ext cx="943348" cy="1681115"/>
            <a:chOff x="4531650" y="1985889"/>
            <a:chExt cx="943348" cy="168111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288" name="Google Shape;2288;p37"/>
            <p:cNvSpPr/>
            <p:nvPr/>
          </p:nvSpPr>
          <p:spPr>
            <a:xfrm>
              <a:off x="4550367" y="1985889"/>
              <a:ext cx="924630" cy="1681115"/>
            </a:xfrm>
            <a:custGeom>
              <a:avLst/>
              <a:gdLst/>
              <a:ahLst/>
              <a:cxnLst/>
              <a:rect l="l" t="t" r="r" b="b"/>
              <a:pathLst>
                <a:path w="52708" h="95831" extrusionOk="0">
                  <a:moveTo>
                    <a:pt x="23372" y="0"/>
                  </a:moveTo>
                  <a:cubicBezTo>
                    <a:pt x="10462" y="0"/>
                    <a:pt x="0" y="10462"/>
                    <a:pt x="0" y="23372"/>
                  </a:cubicBezTo>
                  <a:lnTo>
                    <a:pt x="0" y="95830"/>
                  </a:lnTo>
                  <a:lnTo>
                    <a:pt x="2386" y="95830"/>
                  </a:lnTo>
                  <a:lnTo>
                    <a:pt x="2386" y="72731"/>
                  </a:lnTo>
                  <a:cubicBezTo>
                    <a:pt x="2386" y="57854"/>
                    <a:pt x="14459" y="45781"/>
                    <a:pt x="29335" y="45781"/>
                  </a:cubicBezTo>
                  <a:cubicBezTo>
                    <a:pt x="42245" y="45781"/>
                    <a:pt x="52707" y="35319"/>
                    <a:pt x="52707" y="22430"/>
                  </a:cubicBezTo>
                  <a:lnTo>
                    <a:pt x="52707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7"/>
            <p:cNvSpPr/>
            <p:nvPr/>
          </p:nvSpPr>
          <p:spPr>
            <a:xfrm>
              <a:off x="5109366" y="1998730"/>
              <a:ext cx="348710" cy="348710"/>
            </a:xfrm>
            <a:custGeom>
              <a:avLst/>
              <a:gdLst/>
              <a:ahLst/>
              <a:cxnLst/>
              <a:rect l="l" t="t" r="r" b="b"/>
              <a:pathLst>
                <a:path w="19878" h="19878" extrusionOk="0">
                  <a:moveTo>
                    <a:pt x="0" y="1"/>
                  </a:moveTo>
                  <a:lnTo>
                    <a:pt x="0" y="8872"/>
                  </a:lnTo>
                  <a:cubicBezTo>
                    <a:pt x="0" y="14961"/>
                    <a:pt x="4938" y="19878"/>
                    <a:pt x="11006" y="19878"/>
                  </a:cubicBezTo>
                  <a:lnTo>
                    <a:pt x="19878" y="19878"/>
                  </a:lnTo>
                  <a:lnTo>
                    <a:pt x="19878" y="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accent3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7"/>
            <p:cNvSpPr/>
            <p:nvPr/>
          </p:nvSpPr>
          <p:spPr>
            <a:xfrm>
              <a:off x="4531650" y="1985889"/>
              <a:ext cx="943348" cy="1515198"/>
            </a:xfrm>
            <a:custGeom>
              <a:avLst/>
              <a:gdLst/>
              <a:ahLst/>
              <a:cxnLst/>
              <a:rect l="l" t="t" r="r" b="b"/>
              <a:pathLst>
                <a:path w="53775" h="86373" extrusionOk="0">
                  <a:moveTo>
                    <a:pt x="53774" y="0"/>
                  </a:moveTo>
                  <a:lnTo>
                    <a:pt x="52812" y="23874"/>
                  </a:lnTo>
                  <a:cubicBezTo>
                    <a:pt x="52812" y="23874"/>
                    <a:pt x="50322" y="42622"/>
                    <a:pt x="25925" y="43249"/>
                  </a:cubicBezTo>
                  <a:cubicBezTo>
                    <a:pt x="20547" y="43396"/>
                    <a:pt x="15316" y="45363"/>
                    <a:pt x="11425" y="49087"/>
                  </a:cubicBezTo>
                  <a:cubicBezTo>
                    <a:pt x="5545" y="54778"/>
                    <a:pt x="0" y="65700"/>
                    <a:pt x="3453" y="86373"/>
                  </a:cubicBezTo>
                  <a:lnTo>
                    <a:pt x="3453" y="72731"/>
                  </a:lnTo>
                  <a:cubicBezTo>
                    <a:pt x="3453" y="65282"/>
                    <a:pt x="6466" y="58545"/>
                    <a:pt x="11341" y="53669"/>
                  </a:cubicBezTo>
                  <a:cubicBezTo>
                    <a:pt x="16237" y="48794"/>
                    <a:pt x="22954" y="45781"/>
                    <a:pt x="30402" y="45781"/>
                  </a:cubicBezTo>
                  <a:cubicBezTo>
                    <a:pt x="43312" y="45781"/>
                    <a:pt x="53774" y="35319"/>
                    <a:pt x="53774" y="22409"/>
                  </a:cubicBezTo>
                  <a:lnTo>
                    <a:pt x="53774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1" name="Google Shape;2291;p37"/>
          <p:cNvGrpSpPr/>
          <p:nvPr/>
        </p:nvGrpSpPr>
        <p:grpSpPr>
          <a:xfrm>
            <a:off x="4490901" y="3184911"/>
            <a:ext cx="943348" cy="1519373"/>
            <a:chOff x="4490901" y="3184911"/>
            <a:chExt cx="943348" cy="1519373"/>
          </a:xfrm>
        </p:grpSpPr>
        <p:sp>
          <p:nvSpPr>
            <p:cNvPr id="2292" name="Google Shape;2292;p37"/>
            <p:cNvSpPr/>
            <p:nvPr/>
          </p:nvSpPr>
          <p:spPr>
            <a:xfrm>
              <a:off x="4490901" y="3184911"/>
              <a:ext cx="943348" cy="1515584"/>
            </a:xfrm>
            <a:custGeom>
              <a:avLst/>
              <a:gdLst/>
              <a:ahLst/>
              <a:cxnLst/>
              <a:rect l="l" t="t" r="r" b="b"/>
              <a:pathLst>
                <a:path w="53775" h="86395" extrusionOk="0">
                  <a:moveTo>
                    <a:pt x="53775" y="1"/>
                  </a:moveTo>
                  <a:lnTo>
                    <a:pt x="52812" y="23875"/>
                  </a:lnTo>
                  <a:cubicBezTo>
                    <a:pt x="52812" y="23875"/>
                    <a:pt x="50322" y="42622"/>
                    <a:pt x="25925" y="43250"/>
                  </a:cubicBezTo>
                  <a:cubicBezTo>
                    <a:pt x="20548" y="43397"/>
                    <a:pt x="15317" y="45363"/>
                    <a:pt x="11446" y="49109"/>
                  </a:cubicBezTo>
                  <a:cubicBezTo>
                    <a:pt x="5546" y="54779"/>
                    <a:pt x="1" y="65701"/>
                    <a:pt x="3474" y="86395"/>
                  </a:cubicBezTo>
                  <a:lnTo>
                    <a:pt x="3474" y="72731"/>
                  </a:lnTo>
                  <a:cubicBezTo>
                    <a:pt x="3474" y="65283"/>
                    <a:pt x="6487" y="58545"/>
                    <a:pt x="11362" y="53670"/>
                  </a:cubicBezTo>
                  <a:cubicBezTo>
                    <a:pt x="16238" y="48795"/>
                    <a:pt x="22975" y="45782"/>
                    <a:pt x="30403" y="45782"/>
                  </a:cubicBezTo>
                  <a:cubicBezTo>
                    <a:pt x="43313" y="45782"/>
                    <a:pt x="53775" y="35320"/>
                    <a:pt x="53775" y="22431"/>
                  </a:cubicBezTo>
                  <a:lnTo>
                    <a:pt x="53775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7"/>
            <p:cNvSpPr/>
            <p:nvPr/>
          </p:nvSpPr>
          <p:spPr>
            <a:xfrm>
              <a:off x="4490901" y="3188700"/>
              <a:ext cx="943348" cy="1515584"/>
            </a:xfrm>
            <a:custGeom>
              <a:avLst/>
              <a:gdLst/>
              <a:ahLst/>
              <a:cxnLst/>
              <a:rect l="l" t="t" r="r" b="b"/>
              <a:pathLst>
                <a:path w="53775" h="86395" extrusionOk="0">
                  <a:moveTo>
                    <a:pt x="24440" y="1"/>
                  </a:moveTo>
                  <a:cubicBezTo>
                    <a:pt x="11530" y="1"/>
                    <a:pt x="1068" y="10463"/>
                    <a:pt x="1068" y="23373"/>
                  </a:cubicBezTo>
                  <a:lnTo>
                    <a:pt x="1068" y="86395"/>
                  </a:lnTo>
                  <a:lnTo>
                    <a:pt x="3453" y="86395"/>
                  </a:lnTo>
                  <a:cubicBezTo>
                    <a:pt x="1" y="65701"/>
                    <a:pt x="5546" y="54779"/>
                    <a:pt x="11446" y="49109"/>
                  </a:cubicBezTo>
                  <a:cubicBezTo>
                    <a:pt x="15317" y="45363"/>
                    <a:pt x="20548" y="43397"/>
                    <a:pt x="25925" y="43250"/>
                  </a:cubicBezTo>
                  <a:cubicBezTo>
                    <a:pt x="50322" y="42622"/>
                    <a:pt x="52812" y="23875"/>
                    <a:pt x="52812" y="23875"/>
                  </a:cubicBezTo>
                  <a:lnTo>
                    <a:pt x="53775" y="1"/>
                  </a:lnTo>
                  <a:close/>
                </a:path>
              </a:pathLst>
            </a:custGeom>
            <a:gradFill>
              <a:gsLst>
                <a:gs pos="0">
                  <a:srgbClr val="D1D786"/>
                </a:gs>
                <a:gs pos="100000">
                  <a:srgbClr val="959D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7"/>
            <p:cNvSpPr/>
            <p:nvPr/>
          </p:nvSpPr>
          <p:spPr>
            <a:xfrm>
              <a:off x="5068617" y="3201559"/>
              <a:ext cx="348727" cy="348710"/>
            </a:xfrm>
            <a:custGeom>
              <a:avLst/>
              <a:gdLst/>
              <a:ahLst/>
              <a:cxnLst/>
              <a:rect l="l" t="t" r="r" b="b"/>
              <a:pathLst>
                <a:path w="19879" h="19878" extrusionOk="0">
                  <a:moveTo>
                    <a:pt x="1" y="0"/>
                  </a:moveTo>
                  <a:lnTo>
                    <a:pt x="1" y="8872"/>
                  </a:lnTo>
                  <a:cubicBezTo>
                    <a:pt x="1" y="14961"/>
                    <a:pt x="4939" y="19878"/>
                    <a:pt x="11006" y="19878"/>
                  </a:cubicBezTo>
                  <a:lnTo>
                    <a:pt x="19878" y="19878"/>
                  </a:lnTo>
                  <a:lnTo>
                    <a:pt x="198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5" name="Google Shape;2295;p37"/>
          <p:cNvGrpSpPr/>
          <p:nvPr/>
        </p:nvGrpSpPr>
        <p:grpSpPr>
          <a:xfrm>
            <a:off x="457200" y="1316025"/>
            <a:ext cx="2512250" cy="2159805"/>
            <a:chOff x="457200" y="1316025"/>
            <a:chExt cx="2512250" cy="2159805"/>
          </a:xfrm>
        </p:grpSpPr>
        <p:grpSp>
          <p:nvGrpSpPr>
            <p:cNvPr id="2296" name="Google Shape;2296;p37"/>
            <p:cNvGrpSpPr/>
            <p:nvPr/>
          </p:nvGrpSpPr>
          <p:grpSpPr>
            <a:xfrm>
              <a:off x="711523" y="1615550"/>
              <a:ext cx="2257927" cy="1860280"/>
              <a:chOff x="711523" y="1615550"/>
              <a:chExt cx="2257927" cy="1860280"/>
            </a:xfrm>
          </p:grpSpPr>
          <p:sp>
            <p:nvSpPr>
              <p:cNvPr id="2297" name="Google Shape;2297;p37"/>
              <p:cNvSpPr/>
              <p:nvPr/>
            </p:nvSpPr>
            <p:spPr>
              <a:xfrm>
                <a:off x="711523" y="1615550"/>
                <a:ext cx="2048266" cy="1264087"/>
              </a:xfrm>
              <a:custGeom>
                <a:avLst/>
                <a:gdLst/>
                <a:ahLst/>
                <a:cxnLst/>
                <a:rect l="l" t="t" r="r" b="b"/>
                <a:pathLst>
                  <a:path w="40614" h="31616" extrusionOk="0">
                    <a:moveTo>
                      <a:pt x="1" y="0"/>
                    </a:moveTo>
                    <a:lnTo>
                      <a:pt x="1" y="21363"/>
                    </a:lnTo>
                    <a:cubicBezTo>
                      <a:pt x="1" y="27034"/>
                      <a:pt x="4583" y="31616"/>
                      <a:pt x="10253" y="31616"/>
                    </a:cubicBezTo>
                    <a:lnTo>
                      <a:pt x="40613" y="31616"/>
                    </a:lnTo>
                    <a:lnTo>
                      <a:pt x="40613" y="10274"/>
                    </a:lnTo>
                    <a:cubicBezTo>
                      <a:pt x="40613" y="4604"/>
                      <a:pt x="36031" y="0"/>
                      <a:pt x="303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98" name="Google Shape;2298;p37"/>
              <p:cNvGrpSpPr/>
              <p:nvPr/>
            </p:nvGrpSpPr>
            <p:grpSpPr>
              <a:xfrm>
                <a:off x="1137230" y="2146771"/>
                <a:ext cx="1832220" cy="1329059"/>
                <a:chOff x="1137230" y="2146771"/>
                <a:chExt cx="1832220" cy="1329059"/>
              </a:xfrm>
            </p:grpSpPr>
            <p:sp>
              <p:nvSpPr>
                <p:cNvPr id="2299" name="Google Shape;2299;p37"/>
                <p:cNvSpPr txBox="1"/>
                <p:nvPr/>
              </p:nvSpPr>
              <p:spPr>
                <a:xfrm>
                  <a:off x="1137230" y="2146771"/>
                  <a:ext cx="1832220" cy="429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91425" bIns="91425" anchor="ctr" anchorCtr="0">
                  <a:noAutofit/>
                </a:bodyPr>
                <a:lstStyle/>
                <a:p>
                  <a:r>
                    <a:rPr lang="en" sz="1200" b="1" dirty="0" smtClean="0">
                      <a:solidFill>
                        <a:schemeClr val="dk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1. </a:t>
                  </a:r>
                  <a:r>
                    <a:rPr lang="en-US" sz="1200" b="1" dirty="0" err="1" smtClean="0"/>
                    <a:t>Pemilihan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/>
                    <a:t>Atribut</a:t>
                  </a:r>
                  <a:r>
                    <a:rPr lang="en-US" sz="1200" b="1" dirty="0"/>
                    <a:t> </a:t>
                  </a:r>
                  <a:r>
                    <a:rPr lang="en-US" sz="1200" b="1" dirty="0" err="1"/>
                    <a:t>atau</a:t>
                  </a:r>
                  <a:r>
                    <a:rPr lang="en-US" sz="1200" b="1" dirty="0"/>
                    <a:t> </a:t>
                  </a:r>
                  <a:r>
                    <a:rPr lang="en-US" sz="1200" b="1" dirty="0" err="1"/>
                    <a:t>Fitur</a:t>
                  </a:r>
                  <a:r>
                    <a:rPr lang="en-US" sz="1200" b="1" dirty="0"/>
                    <a:t> </a:t>
                  </a:r>
                  <a:r>
                    <a:rPr lang="en-US" sz="1200" b="1" dirty="0" err="1" smtClean="0"/>
                    <a:t>Terbaik</a:t>
                  </a:r>
                  <a:endParaRPr lang="en-US" sz="1200" b="1" dirty="0" smtClean="0"/>
                </a:p>
                <a:p>
                  <a:r>
                    <a:rPr lang="en-US" sz="1200" dirty="0" err="1" smtClean="0"/>
                    <a:t>Dalam</a:t>
                  </a:r>
                  <a:r>
                    <a:rPr lang="en-US" sz="1200" dirty="0" smtClean="0"/>
                    <a:t> </a:t>
                  </a:r>
                  <a:r>
                    <a:rPr lang="en-US" sz="1200" dirty="0" err="1" smtClean="0"/>
                    <a:t>hal</a:t>
                  </a:r>
                  <a:r>
                    <a:rPr lang="en-US" sz="1200" dirty="0" smtClean="0"/>
                    <a:t> </a:t>
                  </a:r>
                  <a:r>
                    <a:rPr lang="en-US" sz="1200" dirty="0" err="1" smtClean="0"/>
                    <a:t>memisahkan</a:t>
                  </a:r>
                  <a:r>
                    <a:rPr lang="en-US" sz="1200" dirty="0" smtClean="0"/>
                    <a:t> data </a:t>
                  </a:r>
                  <a:r>
                    <a:rPr lang="en-US" sz="1200" dirty="0" err="1" smtClean="0"/>
                    <a:t>dengan</a:t>
                  </a:r>
                  <a:r>
                    <a:rPr lang="en-US" sz="1200" dirty="0" smtClean="0"/>
                    <a:t> </a:t>
                  </a:r>
                  <a:r>
                    <a:rPr lang="en-US" sz="1200" dirty="0" err="1" smtClean="0"/>
                    <a:t>kelas</a:t>
                  </a:r>
                  <a:r>
                    <a:rPr lang="en-US" sz="1200" dirty="0" smtClean="0"/>
                    <a:t> yang </a:t>
                  </a:r>
                  <a:r>
                    <a:rPr lang="en-US" sz="1200" dirty="0" err="1" smtClean="0"/>
                    <a:t>berbeda</a:t>
                  </a:r>
                  <a:endParaRPr lang="en-US" sz="1200" dirty="0"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2300" name="Google Shape;2300;p37"/>
                <p:cNvSpPr txBox="1"/>
                <p:nvPr/>
              </p:nvSpPr>
              <p:spPr>
                <a:xfrm>
                  <a:off x="1428529" y="2940930"/>
                  <a:ext cx="1265700" cy="534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Despite being red, Mars is a cold place</a:t>
                  </a:r>
                  <a:endParaRPr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grpSp>
          <p:nvGrpSpPr>
            <p:cNvPr id="2301" name="Google Shape;2301;p37"/>
            <p:cNvGrpSpPr/>
            <p:nvPr/>
          </p:nvGrpSpPr>
          <p:grpSpPr>
            <a:xfrm>
              <a:off x="457200" y="1316025"/>
              <a:ext cx="717006" cy="716167"/>
              <a:chOff x="457200" y="1316025"/>
              <a:chExt cx="717006" cy="716167"/>
            </a:xfrm>
          </p:grpSpPr>
          <p:sp>
            <p:nvSpPr>
              <p:cNvPr id="2302" name="Google Shape;2302;p37"/>
              <p:cNvSpPr/>
              <p:nvPr/>
            </p:nvSpPr>
            <p:spPr>
              <a:xfrm>
                <a:off x="457200" y="1316025"/>
                <a:ext cx="717006" cy="716167"/>
              </a:xfrm>
              <a:custGeom>
                <a:avLst/>
                <a:gdLst/>
                <a:ahLst/>
                <a:cxnLst/>
                <a:rect l="l" t="t" r="r" b="b"/>
                <a:pathLst>
                  <a:path w="17933" h="17912" extrusionOk="0">
                    <a:moveTo>
                      <a:pt x="8956" y="1"/>
                    </a:moveTo>
                    <a:cubicBezTo>
                      <a:pt x="4018" y="1"/>
                      <a:pt x="1" y="3997"/>
                      <a:pt x="1" y="8956"/>
                    </a:cubicBezTo>
                    <a:cubicBezTo>
                      <a:pt x="1" y="13915"/>
                      <a:pt x="4018" y="17911"/>
                      <a:pt x="8956" y="17911"/>
                    </a:cubicBezTo>
                    <a:cubicBezTo>
                      <a:pt x="13915" y="17911"/>
                      <a:pt x="17932" y="13915"/>
                      <a:pt x="17932" y="8956"/>
                    </a:cubicBezTo>
                    <a:cubicBezTo>
                      <a:pt x="17932" y="3997"/>
                      <a:pt x="13915" y="1"/>
                      <a:pt x="895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AF6E2"/>
                  </a:gs>
                  <a:gs pos="100000">
                    <a:srgbClr val="4DE0A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03" name="Google Shape;2303;p37"/>
              <p:cNvGrpSpPr/>
              <p:nvPr/>
            </p:nvGrpSpPr>
            <p:grpSpPr>
              <a:xfrm>
                <a:off x="636626" y="1495170"/>
                <a:ext cx="358110" cy="357875"/>
                <a:chOff x="-20945837" y="3692175"/>
                <a:chExt cx="304050" cy="303850"/>
              </a:xfrm>
            </p:grpSpPr>
            <p:sp>
              <p:nvSpPr>
                <p:cNvPr id="2304" name="Google Shape;2304;p37"/>
                <p:cNvSpPr/>
                <p:nvPr/>
              </p:nvSpPr>
              <p:spPr>
                <a:xfrm>
                  <a:off x="-20841850" y="3692175"/>
                  <a:ext cx="92950" cy="8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8" h="3584" extrusionOk="0">
                      <a:moveTo>
                        <a:pt x="410" y="0"/>
                      </a:moveTo>
                      <a:cubicBezTo>
                        <a:pt x="323" y="0"/>
                        <a:pt x="237" y="40"/>
                        <a:pt x="158" y="118"/>
                      </a:cubicBezTo>
                      <a:cubicBezTo>
                        <a:pt x="0" y="276"/>
                        <a:pt x="0" y="465"/>
                        <a:pt x="158" y="622"/>
                      </a:cubicBezTo>
                      <a:lnTo>
                        <a:pt x="819" y="1221"/>
                      </a:lnTo>
                      <a:cubicBezTo>
                        <a:pt x="630" y="1442"/>
                        <a:pt x="473" y="1788"/>
                        <a:pt x="473" y="2166"/>
                      </a:cubicBezTo>
                      <a:cubicBezTo>
                        <a:pt x="473" y="2954"/>
                        <a:pt x="1103" y="3584"/>
                        <a:pt x="1891" y="3584"/>
                      </a:cubicBezTo>
                      <a:cubicBezTo>
                        <a:pt x="2678" y="3584"/>
                        <a:pt x="3308" y="2954"/>
                        <a:pt x="3308" y="2166"/>
                      </a:cubicBezTo>
                      <a:cubicBezTo>
                        <a:pt x="3308" y="1788"/>
                        <a:pt x="3182" y="1473"/>
                        <a:pt x="2962" y="1221"/>
                      </a:cubicBezTo>
                      <a:lnTo>
                        <a:pt x="3560" y="622"/>
                      </a:lnTo>
                      <a:cubicBezTo>
                        <a:pt x="3718" y="465"/>
                        <a:pt x="3718" y="276"/>
                        <a:pt x="3560" y="118"/>
                      </a:cubicBezTo>
                      <a:cubicBezTo>
                        <a:pt x="3482" y="40"/>
                        <a:pt x="3387" y="0"/>
                        <a:pt x="3293" y="0"/>
                      </a:cubicBezTo>
                      <a:cubicBezTo>
                        <a:pt x="3198" y="0"/>
                        <a:pt x="3103" y="40"/>
                        <a:pt x="3025" y="118"/>
                      </a:cubicBezTo>
                      <a:lnTo>
                        <a:pt x="2332" y="811"/>
                      </a:lnTo>
                      <a:cubicBezTo>
                        <a:pt x="2174" y="780"/>
                        <a:pt x="2017" y="748"/>
                        <a:pt x="1859" y="748"/>
                      </a:cubicBezTo>
                      <a:cubicBezTo>
                        <a:pt x="1702" y="748"/>
                        <a:pt x="1544" y="780"/>
                        <a:pt x="1386" y="811"/>
                      </a:cubicBezTo>
                      <a:lnTo>
                        <a:pt x="662" y="118"/>
                      </a:lnTo>
                      <a:cubicBezTo>
                        <a:pt x="583" y="40"/>
                        <a:pt x="496" y="0"/>
                        <a:pt x="4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5" name="Google Shape;2305;p37"/>
                <p:cNvSpPr/>
                <p:nvPr/>
              </p:nvSpPr>
              <p:spPr>
                <a:xfrm>
                  <a:off x="-20945837" y="3746322"/>
                  <a:ext cx="304050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2" h="2836" extrusionOk="0">
                      <a:moveTo>
                        <a:pt x="1072" y="0"/>
                      </a:moveTo>
                      <a:cubicBezTo>
                        <a:pt x="473" y="0"/>
                        <a:pt x="1" y="473"/>
                        <a:pt x="1" y="1071"/>
                      </a:cubicBezTo>
                      <a:lnTo>
                        <a:pt x="1" y="1953"/>
                      </a:lnTo>
                      <a:cubicBezTo>
                        <a:pt x="1" y="2426"/>
                        <a:pt x="379" y="2836"/>
                        <a:pt x="851" y="2836"/>
                      </a:cubicBezTo>
                      <a:lnTo>
                        <a:pt x="11311" y="2836"/>
                      </a:lnTo>
                      <a:cubicBezTo>
                        <a:pt x="11783" y="2836"/>
                        <a:pt x="12162" y="2426"/>
                        <a:pt x="12162" y="1953"/>
                      </a:cubicBezTo>
                      <a:lnTo>
                        <a:pt x="12162" y="1071"/>
                      </a:lnTo>
                      <a:cubicBezTo>
                        <a:pt x="12162" y="473"/>
                        <a:pt x="11657" y="0"/>
                        <a:pt x="11059" y="0"/>
                      </a:cubicBezTo>
                      <a:cubicBezTo>
                        <a:pt x="9988" y="0"/>
                        <a:pt x="8916" y="284"/>
                        <a:pt x="8034" y="819"/>
                      </a:cubicBezTo>
                      <a:cubicBezTo>
                        <a:pt x="7719" y="1607"/>
                        <a:pt x="6932" y="2174"/>
                        <a:pt x="6050" y="2174"/>
                      </a:cubicBezTo>
                      <a:cubicBezTo>
                        <a:pt x="5136" y="2174"/>
                        <a:pt x="4411" y="1607"/>
                        <a:pt x="4096" y="819"/>
                      </a:cubicBezTo>
                      <a:cubicBezTo>
                        <a:pt x="3183" y="315"/>
                        <a:pt x="2111" y="0"/>
                        <a:pt x="107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6" name="Google Shape;2306;p37"/>
                <p:cNvSpPr/>
                <p:nvPr/>
              </p:nvSpPr>
              <p:spPr>
                <a:xfrm>
                  <a:off x="-20814300" y="3864450"/>
                  <a:ext cx="39425" cy="1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" h="5263" extrusionOk="0">
                      <a:moveTo>
                        <a:pt x="789" y="1"/>
                      </a:moveTo>
                      <a:cubicBezTo>
                        <a:pt x="568" y="221"/>
                        <a:pt x="284" y="410"/>
                        <a:pt x="1" y="631"/>
                      </a:cubicBezTo>
                      <a:cubicBezTo>
                        <a:pt x="127" y="757"/>
                        <a:pt x="284" y="852"/>
                        <a:pt x="442" y="883"/>
                      </a:cubicBezTo>
                      <a:lnTo>
                        <a:pt x="442" y="4916"/>
                      </a:lnTo>
                      <a:cubicBezTo>
                        <a:pt x="442" y="5105"/>
                        <a:pt x="600" y="5262"/>
                        <a:pt x="789" y="5262"/>
                      </a:cubicBezTo>
                      <a:cubicBezTo>
                        <a:pt x="978" y="5262"/>
                        <a:pt x="1135" y="5105"/>
                        <a:pt x="1135" y="4916"/>
                      </a:cubicBezTo>
                      <a:lnTo>
                        <a:pt x="1135" y="883"/>
                      </a:lnTo>
                      <a:cubicBezTo>
                        <a:pt x="1293" y="852"/>
                        <a:pt x="1450" y="757"/>
                        <a:pt x="1576" y="631"/>
                      </a:cubicBezTo>
                      <a:cubicBezTo>
                        <a:pt x="1293" y="410"/>
                        <a:pt x="1041" y="221"/>
                        <a:pt x="78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7" name="Google Shape;2307;p37"/>
                <p:cNvSpPr/>
                <p:nvPr/>
              </p:nvSpPr>
              <p:spPr>
                <a:xfrm>
                  <a:off x="-20929275" y="3834525"/>
                  <a:ext cx="268600" cy="5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4" h="2144" extrusionOk="0">
                      <a:moveTo>
                        <a:pt x="788" y="1"/>
                      </a:moveTo>
                      <a:cubicBezTo>
                        <a:pt x="441" y="1"/>
                        <a:pt x="126" y="284"/>
                        <a:pt x="32" y="631"/>
                      </a:cubicBezTo>
                      <a:cubicBezTo>
                        <a:pt x="0" y="788"/>
                        <a:pt x="0" y="914"/>
                        <a:pt x="0" y="1072"/>
                      </a:cubicBezTo>
                      <a:cubicBezTo>
                        <a:pt x="0" y="1670"/>
                        <a:pt x="473" y="2143"/>
                        <a:pt x="1071" y="2143"/>
                      </a:cubicBezTo>
                      <a:cubicBezTo>
                        <a:pt x="2111" y="2143"/>
                        <a:pt x="3308" y="1828"/>
                        <a:pt x="4253" y="1103"/>
                      </a:cubicBezTo>
                      <a:lnTo>
                        <a:pt x="4285" y="1072"/>
                      </a:lnTo>
                      <a:cubicBezTo>
                        <a:pt x="4537" y="914"/>
                        <a:pt x="4757" y="725"/>
                        <a:pt x="5009" y="473"/>
                      </a:cubicBezTo>
                      <a:lnTo>
                        <a:pt x="5104" y="379"/>
                      </a:lnTo>
                      <a:cubicBezTo>
                        <a:pt x="5167" y="316"/>
                        <a:pt x="5262" y="284"/>
                        <a:pt x="5360" y="284"/>
                      </a:cubicBezTo>
                      <a:cubicBezTo>
                        <a:pt x="5458" y="284"/>
                        <a:pt x="5561" y="316"/>
                        <a:pt x="5640" y="379"/>
                      </a:cubicBezTo>
                      <a:lnTo>
                        <a:pt x="5766" y="473"/>
                      </a:lnTo>
                      <a:cubicBezTo>
                        <a:pt x="5955" y="694"/>
                        <a:pt x="6175" y="914"/>
                        <a:pt x="6459" y="1072"/>
                      </a:cubicBezTo>
                      <a:lnTo>
                        <a:pt x="6490" y="1103"/>
                      </a:lnTo>
                      <a:cubicBezTo>
                        <a:pt x="7341" y="1702"/>
                        <a:pt x="8475" y="2143"/>
                        <a:pt x="9704" y="2143"/>
                      </a:cubicBezTo>
                      <a:cubicBezTo>
                        <a:pt x="10271" y="2143"/>
                        <a:pt x="10743" y="1670"/>
                        <a:pt x="10743" y="1072"/>
                      </a:cubicBezTo>
                      <a:cubicBezTo>
                        <a:pt x="10743" y="914"/>
                        <a:pt x="10743" y="788"/>
                        <a:pt x="10712" y="631"/>
                      </a:cubicBezTo>
                      <a:cubicBezTo>
                        <a:pt x="10712" y="284"/>
                        <a:pt x="10397" y="1"/>
                        <a:pt x="99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2308" name="Google Shape;2308;p37"/>
          <p:cNvGrpSpPr/>
          <p:nvPr/>
        </p:nvGrpSpPr>
        <p:grpSpPr>
          <a:xfrm>
            <a:off x="457200" y="3135299"/>
            <a:ext cx="2643810" cy="1501753"/>
            <a:chOff x="457200" y="3135300"/>
            <a:chExt cx="2337862" cy="1284252"/>
          </a:xfrm>
        </p:grpSpPr>
        <p:grpSp>
          <p:nvGrpSpPr>
            <p:cNvPr id="2309" name="Google Shape;2309;p37"/>
            <p:cNvGrpSpPr/>
            <p:nvPr/>
          </p:nvGrpSpPr>
          <p:grpSpPr>
            <a:xfrm>
              <a:off x="731042" y="3155465"/>
              <a:ext cx="2064020" cy="1264087"/>
              <a:chOff x="731042" y="3155465"/>
              <a:chExt cx="2064020" cy="1264087"/>
            </a:xfrm>
          </p:grpSpPr>
          <p:sp>
            <p:nvSpPr>
              <p:cNvPr id="2310" name="Google Shape;2310;p37"/>
              <p:cNvSpPr/>
              <p:nvPr/>
            </p:nvSpPr>
            <p:spPr>
              <a:xfrm>
                <a:off x="731042" y="3155465"/>
                <a:ext cx="2048266" cy="1264087"/>
              </a:xfrm>
              <a:custGeom>
                <a:avLst/>
                <a:gdLst/>
                <a:ahLst/>
                <a:cxnLst/>
                <a:rect l="l" t="t" r="r" b="b"/>
                <a:pathLst>
                  <a:path w="40614" h="31616" extrusionOk="0">
                    <a:moveTo>
                      <a:pt x="1" y="0"/>
                    </a:moveTo>
                    <a:lnTo>
                      <a:pt x="1" y="21363"/>
                    </a:lnTo>
                    <a:cubicBezTo>
                      <a:pt x="1" y="27034"/>
                      <a:pt x="4583" y="31616"/>
                      <a:pt x="10253" y="31616"/>
                    </a:cubicBezTo>
                    <a:lnTo>
                      <a:pt x="40613" y="31616"/>
                    </a:lnTo>
                    <a:lnTo>
                      <a:pt x="40613" y="10274"/>
                    </a:lnTo>
                    <a:cubicBezTo>
                      <a:pt x="40613" y="4604"/>
                      <a:pt x="36031" y="0"/>
                      <a:pt x="303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37"/>
              <p:cNvSpPr txBox="1"/>
              <p:nvPr/>
            </p:nvSpPr>
            <p:spPr>
              <a:xfrm>
                <a:off x="1199447" y="3555738"/>
                <a:ext cx="1595615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lvl="0"/>
                <a:r>
                  <a:rPr lang="en-US" sz="1200" b="1" dirty="0" smtClean="0"/>
                  <a:t>3. </a:t>
                </a:r>
                <a:r>
                  <a:rPr lang="en-US" sz="1200" b="1" dirty="0" err="1" smtClean="0"/>
                  <a:t>Pembentukan</a:t>
                </a:r>
                <a:r>
                  <a:rPr lang="en-US" sz="1200" b="1" dirty="0" smtClean="0"/>
                  <a:t> </a:t>
                </a:r>
                <a:r>
                  <a:rPr lang="en-US" sz="1200" b="1" dirty="0"/>
                  <a:t>Node </a:t>
                </a:r>
                <a:r>
                  <a:rPr lang="en-US" sz="1200" b="1" dirty="0" err="1" smtClean="0"/>
                  <a:t>Daun</a:t>
                </a:r>
                <a:endParaRPr lang="en-US" sz="1200" b="1" dirty="0" smtClean="0"/>
              </a:p>
              <a:p>
                <a:pPr lvl="0"/>
                <a:r>
                  <a:rPr lang="en-US" sz="1200" dirty="0" err="1" smtClean="0"/>
                  <a:t>Jika</a:t>
                </a:r>
                <a:r>
                  <a:rPr lang="en-US" sz="1200" dirty="0" smtClean="0"/>
                  <a:t> data </a:t>
                </a:r>
                <a:r>
                  <a:rPr lang="en-US" sz="1200" dirty="0" err="1" smtClean="0"/>
                  <a:t>satu</a:t>
                </a:r>
                <a:r>
                  <a:rPr lang="en-US" sz="1200" dirty="0" smtClean="0"/>
                  <a:t> subset </a:t>
                </a:r>
                <a:r>
                  <a:rPr lang="en-US" sz="1200" dirty="0" err="1" smtClean="0"/>
                  <a:t>berasal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dari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kelas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sama</a:t>
                </a:r>
                <a:r>
                  <a:rPr lang="en-US" sz="1200" dirty="0" smtClean="0"/>
                  <a:t>, </a:t>
                </a:r>
                <a:r>
                  <a:rPr lang="en-US" sz="1200" dirty="0" err="1" smtClean="0"/>
                  <a:t>maka</a:t>
                </a:r>
                <a:r>
                  <a:rPr lang="en-US" sz="1200" dirty="0" smtClean="0"/>
                  <a:t> node </a:t>
                </a:r>
                <a:r>
                  <a:rPr lang="en-US" sz="1200" dirty="0" err="1" smtClean="0"/>
                  <a:t>daun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dibuat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dan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diisi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kelas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kelas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tersebut</a:t>
                </a:r>
                <a:endParaRPr lang="en-US" sz="1200" dirty="0"/>
              </a:p>
            </p:txBody>
          </p:sp>
        </p:grpSp>
        <p:grpSp>
          <p:nvGrpSpPr>
            <p:cNvPr id="2314" name="Google Shape;2314;p37"/>
            <p:cNvGrpSpPr/>
            <p:nvPr/>
          </p:nvGrpSpPr>
          <p:grpSpPr>
            <a:xfrm>
              <a:off x="457200" y="3135300"/>
              <a:ext cx="717006" cy="716167"/>
              <a:chOff x="457200" y="3135300"/>
              <a:chExt cx="717006" cy="716167"/>
            </a:xfrm>
          </p:grpSpPr>
          <p:sp>
            <p:nvSpPr>
              <p:cNvPr id="2315" name="Google Shape;2315;p37"/>
              <p:cNvSpPr/>
              <p:nvPr/>
            </p:nvSpPr>
            <p:spPr>
              <a:xfrm>
                <a:off x="457200" y="3135300"/>
                <a:ext cx="717006" cy="716167"/>
              </a:xfrm>
              <a:custGeom>
                <a:avLst/>
                <a:gdLst/>
                <a:ahLst/>
                <a:cxnLst/>
                <a:rect l="l" t="t" r="r" b="b"/>
                <a:pathLst>
                  <a:path w="17933" h="17912" extrusionOk="0">
                    <a:moveTo>
                      <a:pt x="8956" y="1"/>
                    </a:moveTo>
                    <a:cubicBezTo>
                      <a:pt x="4018" y="1"/>
                      <a:pt x="1" y="3997"/>
                      <a:pt x="1" y="8956"/>
                    </a:cubicBezTo>
                    <a:cubicBezTo>
                      <a:pt x="1" y="13915"/>
                      <a:pt x="4018" y="17911"/>
                      <a:pt x="8956" y="17911"/>
                    </a:cubicBezTo>
                    <a:cubicBezTo>
                      <a:pt x="13915" y="17911"/>
                      <a:pt x="17932" y="13915"/>
                      <a:pt x="17932" y="8956"/>
                    </a:cubicBezTo>
                    <a:cubicBezTo>
                      <a:pt x="17932" y="3997"/>
                      <a:pt x="13915" y="1"/>
                      <a:pt x="895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EE78C"/>
                  </a:gs>
                  <a:gs pos="100000">
                    <a:srgbClr val="98BD3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16" name="Google Shape;2316;p37"/>
              <p:cNvGrpSpPr/>
              <p:nvPr/>
            </p:nvGrpSpPr>
            <p:grpSpPr>
              <a:xfrm>
                <a:off x="635254" y="3313750"/>
                <a:ext cx="360878" cy="359258"/>
                <a:chOff x="-20199150" y="3693150"/>
                <a:chExt cx="306400" cy="305025"/>
              </a:xfrm>
            </p:grpSpPr>
            <p:sp>
              <p:nvSpPr>
                <p:cNvPr id="2317" name="Google Shape;2317;p37"/>
                <p:cNvSpPr/>
                <p:nvPr/>
              </p:nvSpPr>
              <p:spPr>
                <a:xfrm>
                  <a:off x="-20182625" y="3762250"/>
                  <a:ext cx="227650" cy="2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6" h="8506" extrusionOk="0">
                      <a:moveTo>
                        <a:pt x="1862" y="1"/>
                      </a:moveTo>
                      <a:cubicBezTo>
                        <a:pt x="1462" y="1"/>
                        <a:pt x="1056" y="148"/>
                        <a:pt x="726" y="466"/>
                      </a:cubicBezTo>
                      <a:cubicBezTo>
                        <a:pt x="1" y="1222"/>
                        <a:pt x="158" y="2514"/>
                        <a:pt x="1104" y="3018"/>
                      </a:cubicBezTo>
                      <a:lnTo>
                        <a:pt x="4097" y="4687"/>
                      </a:lnTo>
                      <a:lnTo>
                        <a:pt x="5735" y="7680"/>
                      </a:lnTo>
                      <a:cubicBezTo>
                        <a:pt x="6024" y="8223"/>
                        <a:pt x="6562" y="8506"/>
                        <a:pt x="7117" y="8506"/>
                      </a:cubicBezTo>
                      <a:cubicBezTo>
                        <a:pt x="7529" y="8506"/>
                        <a:pt x="7951" y="8349"/>
                        <a:pt x="8287" y="8027"/>
                      </a:cubicBezTo>
                      <a:cubicBezTo>
                        <a:pt x="9106" y="7239"/>
                        <a:pt x="8854" y="5853"/>
                        <a:pt x="7783" y="5412"/>
                      </a:cubicBezTo>
                      <a:lnTo>
                        <a:pt x="4632" y="4152"/>
                      </a:lnTo>
                      <a:lnTo>
                        <a:pt x="3372" y="1001"/>
                      </a:lnTo>
                      <a:cubicBezTo>
                        <a:pt x="3102" y="366"/>
                        <a:pt x="2491" y="1"/>
                        <a:pt x="18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8" name="Google Shape;2318;p37"/>
                <p:cNvSpPr/>
                <p:nvPr/>
              </p:nvSpPr>
              <p:spPr>
                <a:xfrm>
                  <a:off x="-20077075" y="3785225"/>
                  <a:ext cx="97700" cy="9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3643" extrusionOk="0">
                      <a:moveTo>
                        <a:pt x="1187" y="1"/>
                      </a:moveTo>
                      <a:cubicBezTo>
                        <a:pt x="799" y="1"/>
                        <a:pt x="395" y="94"/>
                        <a:pt x="1" y="303"/>
                      </a:cubicBezTo>
                      <a:lnTo>
                        <a:pt x="946" y="2697"/>
                      </a:lnTo>
                      <a:lnTo>
                        <a:pt x="3372" y="3642"/>
                      </a:lnTo>
                      <a:cubicBezTo>
                        <a:pt x="3907" y="2571"/>
                        <a:pt x="3624" y="1469"/>
                        <a:pt x="2931" y="713"/>
                      </a:cubicBezTo>
                      <a:cubicBezTo>
                        <a:pt x="2473" y="275"/>
                        <a:pt x="1852" y="1"/>
                        <a:pt x="11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9" name="Google Shape;2319;p37"/>
                <p:cNvSpPr/>
                <p:nvPr/>
              </p:nvSpPr>
              <p:spPr>
                <a:xfrm>
                  <a:off x="-20051875" y="3693150"/>
                  <a:ext cx="159125" cy="17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5" h="7074" extrusionOk="0">
                      <a:moveTo>
                        <a:pt x="3159" y="1"/>
                      </a:moveTo>
                      <a:cubicBezTo>
                        <a:pt x="3104" y="1"/>
                        <a:pt x="3057" y="16"/>
                        <a:pt x="3025" y="48"/>
                      </a:cubicBezTo>
                      <a:lnTo>
                        <a:pt x="190" y="1466"/>
                      </a:lnTo>
                      <a:cubicBezTo>
                        <a:pt x="64" y="1529"/>
                        <a:pt x="1" y="1655"/>
                        <a:pt x="1" y="1781"/>
                      </a:cubicBezTo>
                      <a:lnTo>
                        <a:pt x="1" y="2978"/>
                      </a:lnTo>
                      <a:cubicBezTo>
                        <a:pt x="54" y="2975"/>
                        <a:pt x="107" y="2974"/>
                        <a:pt x="159" y="2974"/>
                      </a:cubicBezTo>
                      <a:cubicBezTo>
                        <a:pt x="727" y="2974"/>
                        <a:pt x="1246" y="3128"/>
                        <a:pt x="1765" y="3387"/>
                      </a:cubicBezTo>
                      <a:lnTo>
                        <a:pt x="2206" y="2631"/>
                      </a:lnTo>
                      <a:cubicBezTo>
                        <a:pt x="2249" y="2524"/>
                        <a:pt x="2379" y="2461"/>
                        <a:pt x="2507" y="2461"/>
                      </a:cubicBezTo>
                      <a:cubicBezTo>
                        <a:pt x="2568" y="2461"/>
                        <a:pt x="2628" y="2475"/>
                        <a:pt x="2679" y="2505"/>
                      </a:cubicBezTo>
                      <a:cubicBezTo>
                        <a:pt x="2836" y="2600"/>
                        <a:pt x="2899" y="2820"/>
                        <a:pt x="2773" y="2978"/>
                      </a:cubicBezTo>
                      <a:lnTo>
                        <a:pt x="2301" y="3828"/>
                      </a:lnTo>
                      <a:cubicBezTo>
                        <a:pt x="2553" y="4017"/>
                        <a:pt x="2679" y="4080"/>
                        <a:pt x="2899" y="4490"/>
                      </a:cubicBezTo>
                      <a:lnTo>
                        <a:pt x="3813" y="4238"/>
                      </a:lnTo>
                      <a:cubicBezTo>
                        <a:pt x="3832" y="4235"/>
                        <a:pt x="3852" y="4233"/>
                        <a:pt x="3872" y="4233"/>
                      </a:cubicBezTo>
                      <a:cubicBezTo>
                        <a:pt x="4045" y="4233"/>
                        <a:pt x="4226" y="4352"/>
                        <a:pt x="4254" y="4522"/>
                      </a:cubicBezTo>
                      <a:cubicBezTo>
                        <a:pt x="4285" y="4711"/>
                        <a:pt x="4159" y="4931"/>
                        <a:pt x="3970" y="4963"/>
                      </a:cubicBezTo>
                      <a:lnTo>
                        <a:pt x="3183" y="5152"/>
                      </a:lnTo>
                      <a:cubicBezTo>
                        <a:pt x="3372" y="5750"/>
                        <a:pt x="3435" y="6412"/>
                        <a:pt x="3214" y="7073"/>
                      </a:cubicBezTo>
                      <a:cubicBezTo>
                        <a:pt x="3340" y="7042"/>
                        <a:pt x="6050" y="5719"/>
                        <a:pt x="6176" y="5624"/>
                      </a:cubicBezTo>
                      <a:cubicBezTo>
                        <a:pt x="6302" y="5561"/>
                        <a:pt x="6365" y="5435"/>
                        <a:pt x="6365" y="5309"/>
                      </a:cubicBezTo>
                      <a:lnTo>
                        <a:pt x="6365" y="1718"/>
                      </a:lnTo>
                      <a:cubicBezTo>
                        <a:pt x="6365" y="1623"/>
                        <a:pt x="6302" y="1497"/>
                        <a:pt x="6176" y="1466"/>
                      </a:cubicBezTo>
                      <a:lnTo>
                        <a:pt x="3340" y="48"/>
                      </a:lnTo>
                      <a:cubicBezTo>
                        <a:pt x="3277" y="16"/>
                        <a:pt x="3214" y="1"/>
                        <a:pt x="31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0" name="Google Shape;2320;p37"/>
                <p:cNvSpPr/>
                <p:nvPr/>
              </p:nvSpPr>
              <p:spPr>
                <a:xfrm>
                  <a:off x="-20155825" y="3861300"/>
                  <a:ext cx="92950" cy="9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8" h="3687" extrusionOk="0">
                      <a:moveTo>
                        <a:pt x="221" y="1"/>
                      </a:moveTo>
                      <a:lnTo>
                        <a:pt x="63" y="158"/>
                      </a:lnTo>
                      <a:lnTo>
                        <a:pt x="0" y="190"/>
                      </a:lnTo>
                      <a:lnTo>
                        <a:pt x="3529" y="3687"/>
                      </a:lnTo>
                      <a:lnTo>
                        <a:pt x="3560" y="3655"/>
                      </a:lnTo>
                      <a:lnTo>
                        <a:pt x="3718" y="3498"/>
                      </a:lnTo>
                      <a:lnTo>
                        <a:pt x="2457" y="1230"/>
                      </a:lnTo>
                      <a:lnTo>
                        <a:pt x="2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1" name="Google Shape;2321;p37"/>
                <p:cNvSpPr/>
                <p:nvPr/>
              </p:nvSpPr>
              <p:spPr>
                <a:xfrm>
                  <a:off x="-20199150" y="3918025"/>
                  <a:ext cx="81150" cy="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" h="3206" extrusionOk="0">
                      <a:moveTo>
                        <a:pt x="851" y="0"/>
                      </a:moveTo>
                      <a:lnTo>
                        <a:pt x="851" y="0"/>
                      </a:lnTo>
                      <a:cubicBezTo>
                        <a:pt x="756" y="536"/>
                        <a:pt x="851" y="1134"/>
                        <a:pt x="1071" y="1670"/>
                      </a:cubicBezTo>
                      <a:lnTo>
                        <a:pt x="158" y="2584"/>
                      </a:lnTo>
                      <a:cubicBezTo>
                        <a:pt x="0" y="2741"/>
                        <a:pt x="0" y="2930"/>
                        <a:pt x="158" y="3088"/>
                      </a:cubicBezTo>
                      <a:cubicBezTo>
                        <a:pt x="237" y="3166"/>
                        <a:pt x="331" y="3206"/>
                        <a:pt x="426" y="3206"/>
                      </a:cubicBezTo>
                      <a:cubicBezTo>
                        <a:pt x="520" y="3206"/>
                        <a:pt x="615" y="3166"/>
                        <a:pt x="693" y="3088"/>
                      </a:cubicBezTo>
                      <a:lnTo>
                        <a:pt x="1607" y="2174"/>
                      </a:lnTo>
                      <a:cubicBezTo>
                        <a:pt x="2017" y="2332"/>
                        <a:pt x="2458" y="2458"/>
                        <a:pt x="2899" y="2458"/>
                      </a:cubicBezTo>
                      <a:cubicBezTo>
                        <a:pt x="3025" y="2458"/>
                        <a:pt x="3119" y="2426"/>
                        <a:pt x="3245" y="2426"/>
                      </a:cubicBez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2" name="Google Shape;2322;p37"/>
                <p:cNvSpPr/>
                <p:nvPr/>
              </p:nvSpPr>
              <p:spPr>
                <a:xfrm>
                  <a:off x="-20173950" y="3880200"/>
                  <a:ext cx="92175" cy="9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" h="3688" extrusionOk="0">
                      <a:moveTo>
                        <a:pt x="316" y="1"/>
                      </a:moveTo>
                      <a:cubicBezTo>
                        <a:pt x="189" y="222"/>
                        <a:pt x="63" y="442"/>
                        <a:pt x="0" y="663"/>
                      </a:cubicBezTo>
                      <a:lnTo>
                        <a:pt x="3025" y="3687"/>
                      </a:lnTo>
                      <a:cubicBezTo>
                        <a:pt x="3245" y="3624"/>
                        <a:pt x="3498" y="3498"/>
                        <a:pt x="3687" y="3372"/>
                      </a:cubicBezTo>
                      <a:lnTo>
                        <a:pt x="31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323" name="Google Shape;2323;p37"/>
          <p:cNvGrpSpPr/>
          <p:nvPr/>
        </p:nvGrpSpPr>
        <p:grpSpPr>
          <a:xfrm>
            <a:off x="6383394" y="1316025"/>
            <a:ext cx="2301784" cy="1563637"/>
            <a:chOff x="6383394" y="1316025"/>
            <a:chExt cx="2301784" cy="1563637"/>
          </a:xfrm>
        </p:grpSpPr>
        <p:grpSp>
          <p:nvGrpSpPr>
            <p:cNvPr id="2324" name="Google Shape;2324;p37"/>
            <p:cNvGrpSpPr/>
            <p:nvPr/>
          </p:nvGrpSpPr>
          <p:grpSpPr>
            <a:xfrm>
              <a:off x="6383394" y="1616375"/>
              <a:ext cx="2048309" cy="1263287"/>
              <a:chOff x="6383394" y="1616375"/>
              <a:chExt cx="2048309" cy="1263287"/>
            </a:xfrm>
          </p:grpSpPr>
          <p:sp>
            <p:nvSpPr>
              <p:cNvPr id="2325" name="Google Shape;2325;p37"/>
              <p:cNvSpPr/>
              <p:nvPr/>
            </p:nvSpPr>
            <p:spPr>
              <a:xfrm flipH="1">
                <a:off x="6383394" y="1616375"/>
                <a:ext cx="2048309" cy="1263287"/>
              </a:xfrm>
              <a:custGeom>
                <a:avLst/>
                <a:gdLst/>
                <a:ahLst/>
                <a:cxnLst/>
                <a:rect l="l" t="t" r="r" b="b"/>
                <a:pathLst>
                  <a:path w="40635" h="31596" extrusionOk="0">
                    <a:moveTo>
                      <a:pt x="1" y="1"/>
                    </a:moveTo>
                    <a:lnTo>
                      <a:pt x="1" y="21343"/>
                    </a:lnTo>
                    <a:cubicBezTo>
                      <a:pt x="1" y="27013"/>
                      <a:pt x="4604" y="31595"/>
                      <a:pt x="10274" y="31595"/>
                    </a:cubicBezTo>
                    <a:lnTo>
                      <a:pt x="40634" y="31595"/>
                    </a:lnTo>
                    <a:lnTo>
                      <a:pt x="40634" y="10253"/>
                    </a:lnTo>
                    <a:cubicBezTo>
                      <a:pt x="40634" y="4583"/>
                      <a:pt x="36052" y="1"/>
                      <a:pt x="303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26" name="Google Shape;2326;p37"/>
              <p:cNvGrpSpPr/>
              <p:nvPr/>
            </p:nvGrpSpPr>
            <p:grpSpPr>
              <a:xfrm>
                <a:off x="6398405" y="2053857"/>
                <a:ext cx="1703242" cy="579238"/>
                <a:chOff x="7051555" y="2153857"/>
                <a:chExt cx="1703242" cy="579238"/>
              </a:xfrm>
            </p:grpSpPr>
            <p:sp>
              <p:nvSpPr>
                <p:cNvPr id="2327" name="Google Shape;2327;p37"/>
                <p:cNvSpPr txBox="1"/>
                <p:nvPr/>
              </p:nvSpPr>
              <p:spPr>
                <a:xfrm>
                  <a:off x="7051555" y="2153857"/>
                  <a:ext cx="1703242" cy="429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0" bIns="91425" anchor="ctr" anchorCtr="0">
                  <a:noAutofit/>
                </a:bodyPr>
                <a:lstStyle/>
                <a:p>
                  <a:pPr algn="r"/>
                  <a:r>
                    <a:rPr lang="en-US" sz="1200" b="1" dirty="0" smtClean="0"/>
                    <a:t>2. </a:t>
                  </a:r>
                  <a:r>
                    <a:rPr lang="en-US" sz="1200" b="1" dirty="0" err="1" smtClean="0"/>
                    <a:t>Pembagian</a:t>
                  </a:r>
                  <a:r>
                    <a:rPr lang="en-US" sz="1200" b="1" dirty="0" smtClean="0"/>
                    <a:t> Dataset</a:t>
                  </a:r>
                </a:p>
                <a:p>
                  <a:r>
                    <a:rPr lang="en-US" sz="1200" dirty="0" smtClean="0"/>
                    <a:t>Dataset </a:t>
                  </a:r>
                  <a:r>
                    <a:rPr lang="en-US" sz="1200" dirty="0" err="1" smtClean="0"/>
                    <a:t>dibagi</a:t>
                  </a:r>
                  <a:r>
                    <a:rPr lang="en-US" sz="1200" dirty="0" smtClean="0"/>
                    <a:t> </a:t>
                  </a:r>
                  <a:r>
                    <a:rPr lang="en-US" sz="1200" dirty="0" err="1" smtClean="0"/>
                    <a:t>berdasarkan</a:t>
                  </a:r>
                  <a:r>
                    <a:rPr lang="en-US" sz="1200" dirty="0" smtClean="0"/>
                    <a:t> </a:t>
                  </a:r>
                  <a:r>
                    <a:rPr lang="en-US" sz="1200" dirty="0" err="1" smtClean="0"/>
                    <a:t>nilai</a:t>
                  </a:r>
                  <a:r>
                    <a:rPr lang="en-US" sz="1200" dirty="0" smtClean="0"/>
                    <a:t> </a:t>
                  </a:r>
                  <a:r>
                    <a:rPr lang="en-US" sz="1200" dirty="0" err="1" smtClean="0"/>
                    <a:t>dari</a:t>
                  </a:r>
                  <a:r>
                    <a:rPr lang="en-US" sz="1200" dirty="0" smtClean="0"/>
                    <a:t> </a:t>
                  </a:r>
                  <a:r>
                    <a:rPr lang="en-US" sz="1200" dirty="0" err="1" smtClean="0"/>
                    <a:t>atribut</a:t>
                  </a:r>
                  <a:r>
                    <a:rPr lang="en-US" sz="1200" dirty="0" smtClean="0"/>
                    <a:t> yang </a:t>
                  </a:r>
                  <a:r>
                    <a:rPr lang="en-US" sz="1200" dirty="0" err="1" smtClean="0"/>
                    <a:t>dipilih</a:t>
                  </a:r>
                  <a:endParaRPr lang="en-US" sz="1200" dirty="0"/>
                </a:p>
              </p:txBody>
            </p:sp>
            <p:sp>
              <p:nvSpPr>
                <p:cNvPr id="2328" name="Google Shape;2328;p37"/>
                <p:cNvSpPr txBox="1"/>
                <p:nvPr/>
              </p:nvSpPr>
              <p:spPr>
                <a:xfrm>
                  <a:off x="7159842" y="2198195"/>
                  <a:ext cx="1265700" cy="534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0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grpSp>
          <p:nvGrpSpPr>
            <p:cNvPr id="2329" name="Google Shape;2329;p37"/>
            <p:cNvGrpSpPr/>
            <p:nvPr/>
          </p:nvGrpSpPr>
          <p:grpSpPr>
            <a:xfrm>
              <a:off x="7969011" y="1316025"/>
              <a:ext cx="716167" cy="716167"/>
              <a:chOff x="7969011" y="1316025"/>
              <a:chExt cx="716167" cy="716167"/>
            </a:xfrm>
          </p:grpSpPr>
          <p:sp>
            <p:nvSpPr>
              <p:cNvPr id="2330" name="Google Shape;2330;p37"/>
              <p:cNvSpPr/>
              <p:nvPr/>
            </p:nvSpPr>
            <p:spPr>
              <a:xfrm flipH="1">
                <a:off x="7969011" y="1316025"/>
                <a:ext cx="716167" cy="716167"/>
              </a:xfrm>
              <a:custGeom>
                <a:avLst/>
                <a:gdLst/>
                <a:ahLst/>
                <a:cxnLst/>
                <a:rect l="l" t="t" r="r" b="b"/>
                <a:pathLst>
                  <a:path w="17912" h="17912" extrusionOk="0">
                    <a:moveTo>
                      <a:pt x="8956" y="1"/>
                    </a:moveTo>
                    <a:cubicBezTo>
                      <a:pt x="3997" y="1"/>
                      <a:pt x="1" y="4018"/>
                      <a:pt x="1" y="8956"/>
                    </a:cubicBezTo>
                    <a:cubicBezTo>
                      <a:pt x="1" y="13915"/>
                      <a:pt x="3997" y="17912"/>
                      <a:pt x="8956" y="17912"/>
                    </a:cubicBezTo>
                    <a:cubicBezTo>
                      <a:pt x="13915" y="17912"/>
                      <a:pt x="17912" y="13915"/>
                      <a:pt x="17912" y="8956"/>
                    </a:cubicBezTo>
                    <a:cubicBezTo>
                      <a:pt x="17912" y="4018"/>
                      <a:pt x="13915" y="1"/>
                      <a:pt x="895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1E9B7"/>
                  </a:gs>
                  <a:gs pos="100000">
                    <a:srgbClr val="52C65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31" name="Google Shape;2331;p37"/>
              <p:cNvGrpSpPr/>
              <p:nvPr/>
            </p:nvGrpSpPr>
            <p:grpSpPr>
              <a:xfrm>
                <a:off x="8147115" y="1494127"/>
                <a:ext cx="359965" cy="359965"/>
                <a:chOff x="8147115" y="1494127"/>
                <a:chExt cx="359965" cy="359965"/>
              </a:xfrm>
            </p:grpSpPr>
            <p:sp>
              <p:nvSpPr>
                <p:cNvPr id="2332" name="Google Shape;2332;p37"/>
                <p:cNvSpPr/>
                <p:nvPr/>
              </p:nvSpPr>
              <p:spPr>
                <a:xfrm>
                  <a:off x="8147115" y="1494127"/>
                  <a:ext cx="64043" cy="90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" h="3088" extrusionOk="0">
                      <a:moveTo>
                        <a:pt x="1072" y="0"/>
                      </a:moveTo>
                      <a:cubicBezTo>
                        <a:pt x="473" y="0"/>
                        <a:pt x="1" y="473"/>
                        <a:pt x="1" y="1072"/>
                      </a:cubicBezTo>
                      <a:cubicBezTo>
                        <a:pt x="1" y="1670"/>
                        <a:pt x="473" y="2143"/>
                        <a:pt x="1072" y="2143"/>
                      </a:cubicBezTo>
                      <a:lnTo>
                        <a:pt x="1103" y="2143"/>
                      </a:lnTo>
                      <a:lnTo>
                        <a:pt x="1513" y="3088"/>
                      </a:lnTo>
                      <a:cubicBezTo>
                        <a:pt x="1702" y="3025"/>
                        <a:pt x="1891" y="2930"/>
                        <a:pt x="2080" y="2899"/>
                      </a:cubicBezTo>
                      <a:lnTo>
                        <a:pt x="2175" y="2899"/>
                      </a:lnTo>
                      <a:lnTo>
                        <a:pt x="1765" y="1859"/>
                      </a:lnTo>
                      <a:cubicBezTo>
                        <a:pt x="2017" y="1670"/>
                        <a:pt x="2143" y="1387"/>
                        <a:pt x="2143" y="1072"/>
                      </a:cubicBezTo>
                      <a:cubicBezTo>
                        <a:pt x="2143" y="473"/>
                        <a:pt x="1671" y="0"/>
                        <a:pt x="107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3" name="Google Shape;2333;p37"/>
                <p:cNvSpPr/>
                <p:nvPr/>
              </p:nvSpPr>
              <p:spPr>
                <a:xfrm>
                  <a:off x="8169375" y="1602219"/>
                  <a:ext cx="337705" cy="25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69" h="8554" extrusionOk="0">
                      <a:moveTo>
                        <a:pt x="1765" y="1339"/>
                      </a:moveTo>
                      <a:cubicBezTo>
                        <a:pt x="1954" y="1339"/>
                        <a:pt x="2112" y="1496"/>
                        <a:pt x="2112" y="1717"/>
                      </a:cubicBezTo>
                      <a:cubicBezTo>
                        <a:pt x="2112" y="1906"/>
                        <a:pt x="1954" y="2063"/>
                        <a:pt x="1765" y="2063"/>
                      </a:cubicBezTo>
                      <a:cubicBezTo>
                        <a:pt x="1576" y="2063"/>
                        <a:pt x="1419" y="1906"/>
                        <a:pt x="1419" y="1717"/>
                      </a:cubicBezTo>
                      <a:cubicBezTo>
                        <a:pt x="1419" y="1496"/>
                        <a:pt x="1576" y="1339"/>
                        <a:pt x="1765" y="1339"/>
                      </a:cubicBezTo>
                      <a:close/>
                      <a:moveTo>
                        <a:pt x="1829" y="0"/>
                      </a:moveTo>
                      <a:cubicBezTo>
                        <a:pt x="913" y="0"/>
                        <a:pt x="1" y="710"/>
                        <a:pt x="1" y="1811"/>
                      </a:cubicBezTo>
                      <a:lnTo>
                        <a:pt x="1" y="5308"/>
                      </a:lnTo>
                      <a:cubicBezTo>
                        <a:pt x="1" y="7104"/>
                        <a:pt x="1450" y="8553"/>
                        <a:pt x="3214" y="8553"/>
                      </a:cubicBezTo>
                      <a:lnTo>
                        <a:pt x="11091" y="8553"/>
                      </a:lnTo>
                      <a:cubicBezTo>
                        <a:pt x="11311" y="8553"/>
                        <a:pt x="11469" y="8396"/>
                        <a:pt x="11469" y="8207"/>
                      </a:cubicBezTo>
                      <a:cubicBezTo>
                        <a:pt x="11411" y="8061"/>
                        <a:pt x="11325" y="7566"/>
                        <a:pt x="11338" y="7566"/>
                      </a:cubicBezTo>
                      <a:lnTo>
                        <a:pt x="11338" y="7566"/>
                      </a:lnTo>
                      <a:cubicBezTo>
                        <a:pt x="11338" y="7566"/>
                        <a:pt x="11338" y="7566"/>
                        <a:pt x="11338" y="7566"/>
                      </a:cubicBezTo>
                      <a:lnTo>
                        <a:pt x="11338" y="7566"/>
                      </a:lnTo>
                      <a:cubicBezTo>
                        <a:pt x="11340" y="7574"/>
                        <a:pt x="11341" y="7580"/>
                        <a:pt x="11342" y="7580"/>
                      </a:cubicBezTo>
                      <a:cubicBezTo>
                        <a:pt x="11343" y="7580"/>
                        <a:pt x="11343" y="7579"/>
                        <a:pt x="11343" y="7577"/>
                      </a:cubicBezTo>
                      <a:cubicBezTo>
                        <a:pt x="11333" y="7529"/>
                        <a:pt x="11329" y="7513"/>
                        <a:pt x="11329" y="7513"/>
                      </a:cubicBezTo>
                      <a:lnTo>
                        <a:pt x="11329" y="7513"/>
                      </a:lnTo>
                      <a:cubicBezTo>
                        <a:pt x="11328" y="7513"/>
                        <a:pt x="11330" y="7523"/>
                        <a:pt x="11332" y="7534"/>
                      </a:cubicBezTo>
                      <a:lnTo>
                        <a:pt x="11332" y="7534"/>
                      </a:lnTo>
                      <a:cubicBezTo>
                        <a:pt x="11201" y="7046"/>
                        <a:pt x="10923" y="6591"/>
                        <a:pt x="10555" y="6285"/>
                      </a:cubicBezTo>
                      <a:cubicBezTo>
                        <a:pt x="9893" y="6789"/>
                        <a:pt x="9043" y="7073"/>
                        <a:pt x="8192" y="7073"/>
                      </a:cubicBezTo>
                      <a:cubicBezTo>
                        <a:pt x="7090" y="7073"/>
                        <a:pt x="6050" y="6506"/>
                        <a:pt x="5514" y="5655"/>
                      </a:cubicBezTo>
                      <a:lnTo>
                        <a:pt x="5514" y="5592"/>
                      </a:lnTo>
                      <a:cubicBezTo>
                        <a:pt x="5483" y="5592"/>
                        <a:pt x="5420" y="5655"/>
                        <a:pt x="5388" y="5655"/>
                      </a:cubicBezTo>
                      <a:lnTo>
                        <a:pt x="4632" y="5655"/>
                      </a:lnTo>
                      <a:cubicBezTo>
                        <a:pt x="4065" y="5655"/>
                        <a:pt x="3592" y="5182"/>
                        <a:pt x="3592" y="4584"/>
                      </a:cubicBezTo>
                      <a:lnTo>
                        <a:pt x="3592" y="1748"/>
                      </a:lnTo>
                      <a:cubicBezTo>
                        <a:pt x="3592" y="1433"/>
                        <a:pt x="3498" y="1150"/>
                        <a:pt x="3340" y="929"/>
                      </a:cubicBezTo>
                      <a:cubicBezTo>
                        <a:pt x="2987" y="283"/>
                        <a:pt x="2407" y="0"/>
                        <a:pt x="1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4" name="Google Shape;2334;p37"/>
                <p:cNvSpPr/>
                <p:nvPr/>
              </p:nvSpPr>
              <p:spPr>
                <a:xfrm>
                  <a:off x="8279794" y="1557463"/>
                  <a:ext cx="225431" cy="228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6" h="7774" extrusionOk="0">
                      <a:moveTo>
                        <a:pt x="3368" y="1"/>
                      </a:moveTo>
                      <a:cubicBezTo>
                        <a:pt x="3223" y="1"/>
                        <a:pt x="3077" y="8"/>
                        <a:pt x="2930" y="23"/>
                      </a:cubicBezTo>
                      <a:cubicBezTo>
                        <a:pt x="1764" y="149"/>
                        <a:pt x="693" y="779"/>
                        <a:pt x="0" y="1725"/>
                      </a:cubicBezTo>
                      <a:cubicBezTo>
                        <a:pt x="315" y="2166"/>
                        <a:pt x="504" y="2670"/>
                        <a:pt x="504" y="3237"/>
                      </a:cubicBezTo>
                      <a:lnTo>
                        <a:pt x="504" y="6041"/>
                      </a:lnTo>
                      <a:cubicBezTo>
                        <a:pt x="504" y="6261"/>
                        <a:pt x="662" y="6419"/>
                        <a:pt x="851" y="6419"/>
                      </a:cubicBezTo>
                      <a:lnTo>
                        <a:pt x="1418" y="6419"/>
                      </a:lnTo>
                      <a:cubicBezTo>
                        <a:pt x="1418" y="6419"/>
                        <a:pt x="1418" y="6356"/>
                        <a:pt x="1386" y="6356"/>
                      </a:cubicBezTo>
                      <a:cubicBezTo>
                        <a:pt x="1260" y="6041"/>
                        <a:pt x="1197" y="5694"/>
                        <a:pt x="1197" y="5348"/>
                      </a:cubicBezTo>
                      <a:lnTo>
                        <a:pt x="1197" y="4749"/>
                      </a:lnTo>
                      <a:cubicBezTo>
                        <a:pt x="1197" y="3363"/>
                        <a:pt x="2268" y="2197"/>
                        <a:pt x="3560" y="2166"/>
                      </a:cubicBezTo>
                      <a:cubicBezTo>
                        <a:pt x="3634" y="2159"/>
                        <a:pt x="3707" y="2156"/>
                        <a:pt x="3779" y="2156"/>
                      </a:cubicBezTo>
                      <a:cubicBezTo>
                        <a:pt x="4417" y="2156"/>
                        <a:pt x="4997" y="2403"/>
                        <a:pt x="5450" y="2827"/>
                      </a:cubicBezTo>
                      <a:cubicBezTo>
                        <a:pt x="5986" y="3300"/>
                        <a:pt x="6238" y="3930"/>
                        <a:pt x="6238" y="4623"/>
                      </a:cubicBezTo>
                      <a:lnTo>
                        <a:pt x="6238" y="5001"/>
                      </a:lnTo>
                      <a:cubicBezTo>
                        <a:pt x="6238" y="5789"/>
                        <a:pt x="5639" y="6419"/>
                        <a:pt x="4852" y="6419"/>
                      </a:cubicBezTo>
                      <a:cubicBezTo>
                        <a:pt x="4064" y="6419"/>
                        <a:pt x="3371" y="5789"/>
                        <a:pt x="3371" y="5001"/>
                      </a:cubicBezTo>
                      <a:lnTo>
                        <a:pt x="3371" y="4623"/>
                      </a:lnTo>
                      <a:cubicBezTo>
                        <a:pt x="3371" y="4434"/>
                        <a:pt x="3529" y="4276"/>
                        <a:pt x="3749" y="4276"/>
                      </a:cubicBezTo>
                      <a:cubicBezTo>
                        <a:pt x="3938" y="4276"/>
                        <a:pt x="4096" y="4434"/>
                        <a:pt x="4096" y="4623"/>
                      </a:cubicBezTo>
                      <a:lnTo>
                        <a:pt x="4096" y="5001"/>
                      </a:lnTo>
                      <a:cubicBezTo>
                        <a:pt x="4096" y="5379"/>
                        <a:pt x="4442" y="5694"/>
                        <a:pt x="4852" y="5694"/>
                      </a:cubicBezTo>
                      <a:cubicBezTo>
                        <a:pt x="5230" y="5694"/>
                        <a:pt x="5545" y="5379"/>
                        <a:pt x="5545" y="5001"/>
                      </a:cubicBezTo>
                      <a:lnTo>
                        <a:pt x="5545" y="4623"/>
                      </a:lnTo>
                      <a:cubicBezTo>
                        <a:pt x="5545" y="4119"/>
                        <a:pt x="5356" y="3678"/>
                        <a:pt x="5009" y="3331"/>
                      </a:cubicBezTo>
                      <a:cubicBezTo>
                        <a:pt x="4631" y="2985"/>
                        <a:pt x="4127" y="2827"/>
                        <a:pt x="3655" y="2827"/>
                      </a:cubicBezTo>
                      <a:cubicBezTo>
                        <a:pt x="2709" y="2859"/>
                        <a:pt x="1953" y="3741"/>
                        <a:pt x="1953" y="4717"/>
                      </a:cubicBezTo>
                      <a:lnTo>
                        <a:pt x="1953" y="5316"/>
                      </a:lnTo>
                      <a:cubicBezTo>
                        <a:pt x="1953" y="5946"/>
                        <a:pt x="2205" y="6576"/>
                        <a:pt x="2583" y="6954"/>
                      </a:cubicBezTo>
                      <a:cubicBezTo>
                        <a:pt x="3056" y="7458"/>
                        <a:pt x="3749" y="7773"/>
                        <a:pt x="4474" y="7773"/>
                      </a:cubicBezTo>
                      <a:cubicBezTo>
                        <a:pt x="5104" y="7773"/>
                        <a:pt x="5702" y="7584"/>
                        <a:pt x="6175" y="7269"/>
                      </a:cubicBezTo>
                      <a:cubicBezTo>
                        <a:pt x="7089" y="6734"/>
                        <a:pt x="7656" y="5726"/>
                        <a:pt x="7656" y="4560"/>
                      </a:cubicBezTo>
                      <a:lnTo>
                        <a:pt x="7656" y="4213"/>
                      </a:lnTo>
                      <a:cubicBezTo>
                        <a:pt x="7656" y="3111"/>
                        <a:pt x="7152" y="1914"/>
                        <a:pt x="6238" y="1126"/>
                      </a:cubicBezTo>
                      <a:cubicBezTo>
                        <a:pt x="5461" y="405"/>
                        <a:pt x="4440" y="1"/>
                        <a:pt x="336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5" name="Google Shape;2335;p37"/>
                <p:cNvSpPr/>
                <p:nvPr/>
              </p:nvSpPr>
              <p:spPr>
                <a:xfrm>
                  <a:off x="8230621" y="1495040"/>
                  <a:ext cx="64043" cy="90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" h="3057" extrusionOk="0">
                      <a:moveTo>
                        <a:pt x="1103" y="1"/>
                      </a:moveTo>
                      <a:cubicBezTo>
                        <a:pt x="504" y="1"/>
                        <a:pt x="32" y="474"/>
                        <a:pt x="32" y="1041"/>
                      </a:cubicBezTo>
                      <a:cubicBezTo>
                        <a:pt x="32" y="1356"/>
                        <a:pt x="189" y="1639"/>
                        <a:pt x="410" y="1828"/>
                      </a:cubicBezTo>
                      <a:lnTo>
                        <a:pt x="0" y="2868"/>
                      </a:lnTo>
                      <a:cubicBezTo>
                        <a:pt x="252" y="2899"/>
                        <a:pt x="473" y="2931"/>
                        <a:pt x="662" y="3057"/>
                      </a:cubicBezTo>
                      <a:lnTo>
                        <a:pt x="1071" y="2112"/>
                      </a:lnTo>
                      <a:lnTo>
                        <a:pt x="1103" y="2112"/>
                      </a:lnTo>
                      <a:cubicBezTo>
                        <a:pt x="1702" y="2112"/>
                        <a:pt x="2174" y="1639"/>
                        <a:pt x="2174" y="1041"/>
                      </a:cubicBezTo>
                      <a:cubicBezTo>
                        <a:pt x="2174" y="474"/>
                        <a:pt x="1702" y="1"/>
                        <a:pt x="110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336" name="Google Shape;2336;p37"/>
          <p:cNvGrpSpPr/>
          <p:nvPr/>
        </p:nvGrpSpPr>
        <p:grpSpPr>
          <a:xfrm>
            <a:off x="6176635" y="2940930"/>
            <a:ext cx="2638591" cy="1908471"/>
            <a:chOff x="6383394" y="3135300"/>
            <a:chExt cx="2301784" cy="1563629"/>
          </a:xfrm>
        </p:grpSpPr>
        <p:grpSp>
          <p:nvGrpSpPr>
            <p:cNvPr id="2337" name="Google Shape;2337;p37"/>
            <p:cNvGrpSpPr/>
            <p:nvPr/>
          </p:nvGrpSpPr>
          <p:grpSpPr>
            <a:xfrm>
              <a:off x="6383394" y="3435643"/>
              <a:ext cx="2048309" cy="1263286"/>
              <a:chOff x="6383394" y="3435643"/>
              <a:chExt cx="2048309" cy="1263286"/>
            </a:xfrm>
          </p:grpSpPr>
          <p:sp>
            <p:nvSpPr>
              <p:cNvPr id="2338" name="Google Shape;2338;p37"/>
              <p:cNvSpPr/>
              <p:nvPr/>
            </p:nvSpPr>
            <p:spPr>
              <a:xfrm flipH="1">
                <a:off x="6383394" y="3435643"/>
                <a:ext cx="2048309" cy="1263286"/>
              </a:xfrm>
              <a:custGeom>
                <a:avLst/>
                <a:gdLst/>
                <a:ahLst/>
                <a:cxnLst/>
                <a:rect l="l" t="t" r="r" b="b"/>
                <a:pathLst>
                  <a:path w="40635" h="31596" extrusionOk="0">
                    <a:moveTo>
                      <a:pt x="1" y="1"/>
                    </a:moveTo>
                    <a:lnTo>
                      <a:pt x="1" y="21343"/>
                    </a:lnTo>
                    <a:cubicBezTo>
                      <a:pt x="1" y="27013"/>
                      <a:pt x="4604" y="31595"/>
                      <a:pt x="10274" y="31595"/>
                    </a:cubicBezTo>
                    <a:lnTo>
                      <a:pt x="40634" y="31595"/>
                    </a:lnTo>
                    <a:lnTo>
                      <a:pt x="40634" y="10253"/>
                    </a:lnTo>
                    <a:cubicBezTo>
                      <a:pt x="40634" y="4583"/>
                      <a:pt x="36052" y="1"/>
                      <a:pt x="303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37"/>
              <p:cNvSpPr txBox="1"/>
              <p:nvPr/>
            </p:nvSpPr>
            <p:spPr>
              <a:xfrm>
                <a:off x="6576856" y="3827243"/>
                <a:ext cx="1749994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0" bIns="91425" anchor="ctr" anchorCtr="0">
                <a:noAutofit/>
              </a:bodyPr>
              <a:lstStyle/>
              <a:p>
                <a:pPr lvl="0"/>
                <a:r>
                  <a:rPr lang="en-US" sz="1200" b="1" dirty="0" smtClean="0"/>
                  <a:t>4. </a:t>
                </a:r>
                <a:r>
                  <a:rPr lang="en-US" sz="1200" b="1" dirty="0" err="1" smtClean="0"/>
                  <a:t>Prediksi</a:t>
                </a:r>
                <a:endParaRPr lang="en-US" sz="1200" b="1" dirty="0" smtClean="0"/>
              </a:p>
              <a:p>
                <a:pPr lvl="0"/>
                <a:r>
                  <a:rPr lang="en-US" sz="1200" dirty="0" err="1" smtClean="0"/>
                  <a:t>Untuk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memprediksi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kelas,data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akan</a:t>
                </a:r>
                <a:r>
                  <a:rPr lang="en-US" sz="1200" dirty="0" smtClean="0"/>
                  <a:t> “</a:t>
                </a:r>
                <a:r>
                  <a:rPr lang="en-US" sz="1200" dirty="0" err="1" smtClean="0"/>
                  <a:t>diarahkan</a:t>
                </a:r>
                <a:r>
                  <a:rPr lang="en-US" sz="1200" dirty="0" smtClean="0"/>
                  <a:t>” </a:t>
                </a:r>
                <a:r>
                  <a:rPr lang="en-US" sz="1200" dirty="0" err="1" smtClean="0"/>
                  <a:t>mengikuti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jalur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dari</a:t>
                </a:r>
                <a:r>
                  <a:rPr lang="en-US" sz="1200" dirty="0" smtClean="0"/>
                  <a:t> root </a:t>
                </a:r>
                <a:r>
                  <a:rPr lang="en-US" sz="1200" dirty="0" err="1" smtClean="0"/>
                  <a:t>hingga</a:t>
                </a:r>
                <a:r>
                  <a:rPr lang="en-US" sz="1200" dirty="0" smtClean="0"/>
                  <a:t> node </a:t>
                </a:r>
                <a:r>
                  <a:rPr lang="en-US" sz="1200" dirty="0" err="1" smtClean="0"/>
                  <a:t>daun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berdasarkan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nilai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atribut</a:t>
                </a:r>
                <a:endParaRPr lang="en-US" sz="1200" dirty="0"/>
              </a:p>
            </p:txBody>
          </p:sp>
        </p:grpSp>
        <p:grpSp>
          <p:nvGrpSpPr>
            <p:cNvPr id="2342" name="Google Shape;2342;p37"/>
            <p:cNvGrpSpPr/>
            <p:nvPr/>
          </p:nvGrpSpPr>
          <p:grpSpPr>
            <a:xfrm>
              <a:off x="7969011" y="3135300"/>
              <a:ext cx="716167" cy="716167"/>
              <a:chOff x="7969011" y="3135300"/>
              <a:chExt cx="716167" cy="716167"/>
            </a:xfrm>
          </p:grpSpPr>
          <p:sp>
            <p:nvSpPr>
              <p:cNvPr id="2343" name="Google Shape;2343;p37"/>
              <p:cNvSpPr/>
              <p:nvPr/>
            </p:nvSpPr>
            <p:spPr>
              <a:xfrm flipH="1">
                <a:off x="7969011" y="3135300"/>
                <a:ext cx="716167" cy="716167"/>
              </a:xfrm>
              <a:custGeom>
                <a:avLst/>
                <a:gdLst/>
                <a:ahLst/>
                <a:cxnLst/>
                <a:rect l="l" t="t" r="r" b="b"/>
                <a:pathLst>
                  <a:path w="17912" h="17912" extrusionOk="0">
                    <a:moveTo>
                      <a:pt x="8956" y="1"/>
                    </a:moveTo>
                    <a:cubicBezTo>
                      <a:pt x="3997" y="1"/>
                      <a:pt x="1" y="4018"/>
                      <a:pt x="1" y="8956"/>
                    </a:cubicBezTo>
                    <a:cubicBezTo>
                      <a:pt x="1" y="13915"/>
                      <a:pt x="3997" y="17912"/>
                      <a:pt x="8956" y="17912"/>
                    </a:cubicBezTo>
                    <a:cubicBezTo>
                      <a:pt x="13915" y="17912"/>
                      <a:pt x="17912" y="13915"/>
                      <a:pt x="17912" y="8956"/>
                    </a:cubicBezTo>
                    <a:cubicBezTo>
                      <a:pt x="17912" y="4018"/>
                      <a:pt x="13915" y="1"/>
                      <a:pt x="895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D1D786"/>
                  </a:gs>
                  <a:gs pos="100000">
                    <a:srgbClr val="959D3E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37"/>
              <p:cNvSpPr/>
              <p:nvPr/>
            </p:nvSpPr>
            <p:spPr>
              <a:xfrm>
                <a:off x="8148491" y="3313869"/>
                <a:ext cx="357197" cy="359052"/>
              </a:xfrm>
              <a:custGeom>
                <a:avLst/>
                <a:gdLst/>
                <a:ahLst/>
                <a:cxnLst/>
                <a:rect l="l" t="t" r="r" b="b"/>
                <a:pathLst>
                  <a:path w="12131" h="12194" extrusionOk="0">
                    <a:moveTo>
                      <a:pt x="5798" y="1639"/>
                    </a:moveTo>
                    <a:lnTo>
                      <a:pt x="5798" y="2395"/>
                    </a:lnTo>
                    <a:lnTo>
                      <a:pt x="3782" y="3214"/>
                    </a:lnTo>
                    <a:lnTo>
                      <a:pt x="3214" y="2679"/>
                    </a:lnTo>
                    <a:lnTo>
                      <a:pt x="5798" y="1639"/>
                    </a:lnTo>
                    <a:close/>
                    <a:moveTo>
                      <a:pt x="6491" y="1639"/>
                    </a:moveTo>
                    <a:lnTo>
                      <a:pt x="9043" y="2679"/>
                    </a:lnTo>
                    <a:lnTo>
                      <a:pt x="8507" y="3214"/>
                    </a:lnTo>
                    <a:lnTo>
                      <a:pt x="6491" y="2395"/>
                    </a:lnTo>
                    <a:lnTo>
                      <a:pt x="6491" y="1639"/>
                    </a:lnTo>
                    <a:close/>
                    <a:moveTo>
                      <a:pt x="5798" y="3151"/>
                    </a:moveTo>
                    <a:lnTo>
                      <a:pt x="5798" y="3939"/>
                    </a:lnTo>
                    <a:lnTo>
                      <a:pt x="4853" y="4285"/>
                    </a:lnTo>
                    <a:lnTo>
                      <a:pt x="4286" y="3718"/>
                    </a:lnTo>
                    <a:lnTo>
                      <a:pt x="5798" y="3151"/>
                    </a:lnTo>
                    <a:close/>
                    <a:moveTo>
                      <a:pt x="6491" y="3183"/>
                    </a:moveTo>
                    <a:lnTo>
                      <a:pt x="8003" y="3781"/>
                    </a:lnTo>
                    <a:lnTo>
                      <a:pt x="7436" y="4317"/>
                    </a:lnTo>
                    <a:lnTo>
                      <a:pt x="6491" y="3970"/>
                    </a:lnTo>
                    <a:lnTo>
                      <a:pt x="6491" y="3183"/>
                    </a:lnTo>
                    <a:close/>
                    <a:moveTo>
                      <a:pt x="5798" y="4695"/>
                    </a:moveTo>
                    <a:lnTo>
                      <a:pt x="5798" y="5231"/>
                    </a:lnTo>
                    <a:lnTo>
                      <a:pt x="5388" y="4853"/>
                    </a:lnTo>
                    <a:lnTo>
                      <a:pt x="5798" y="4695"/>
                    </a:lnTo>
                    <a:close/>
                    <a:moveTo>
                      <a:pt x="6491" y="4727"/>
                    </a:moveTo>
                    <a:lnTo>
                      <a:pt x="6901" y="4884"/>
                    </a:lnTo>
                    <a:lnTo>
                      <a:pt x="6491" y="5262"/>
                    </a:lnTo>
                    <a:lnTo>
                      <a:pt x="6491" y="4727"/>
                    </a:lnTo>
                    <a:close/>
                    <a:moveTo>
                      <a:pt x="2679" y="3183"/>
                    </a:moveTo>
                    <a:lnTo>
                      <a:pt x="3214" y="3718"/>
                    </a:lnTo>
                    <a:lnTo>
                      <a:pt x="2395" y="5735"/>
                    </a:lnTo>
                    <a:lnTo>
                      <a:pt x="1608" y="5735"/>
                    </a:lnTo>
                    <a:lnTo>
                      <a:pt x="2679" y="3183"/>
                    </a:lnTo>
                    <a:close/>
                    <a:moveTo>
                      <a:pt x="3782" y="4254"/>
                    </a:moveTo>
                    <a:lnTo>
                      <a:pt x="4317" y="4790"/>
                    </a:lnTo>
                    <a:lnTo>
                      <a:pt x="3971" y="5735"/>
                    </a:lnTo>
                    <a:lnTo>
                      <a:pt x="3183" y="5735"/>
                    </a:lnTo>
                    <a:lnTo>
                      <a:pt x="3782" y="4254"/>
                    </a:lnTo>
                    <a:close/>
                    <a:moveTo>
                      <a:pt x="4884" y="5357"/>
                    </a:moveTo>
                    <a:lnTo>
                      <a:pt x="5262" y="5735"/>
                    </a:lnTo>
                    <a:lnTo>
                      <a:pt x="4727" y="5735"/>
                    </a:lnTo>
                    <a:lnTo>
                      <a:pt x="4884" y="5357"/>
                    </a:lnTo>
                    <a:close/>
                    <a:moveTo>
                      <a:pt x="7405" y="5357"/>
                    </a:moveTo>
                    <a:lnTo>
                      <a:pt x="7562" y="5735"/>
                    </a:lnTo>
                    <a:lnTo>
                      <a:pt x="6995" y="5735"/>
                    </a:lnTo>
                    <a:lnTo>
                      <a:pt x="7405" y="5357"/>
                    </a:lnTo>
                    <a:close/>
                    <a:moveTo>
                      <a:pt x="8507" y="4254"/>
                    </a:moveTo>
                    <a:lnTo>
                      <a:pt x="9106" y="5735"/>
                    </a:lnTo>
                    <a:lnTo>
                      <a:pt x="8318" y="5735"/>
                    </a:lnTo>
                    <a:lnTo>
                      <a:pt x="7940" y="4790"/>
                    </a:lnTo>
                    <a:lnTo>
                      <a:pt x="8507" y="4254"/>
                    </a:lnTo>
                    <a:close/>
                    <a:moveTo>
                      <a:pt x="9578" y="3183"/>
                    </a:moveTo>
                    <a:lnTo>
                      <a:pt x="10587" y="5735"/>
                    </a:lnTo>
                    <a:lnTo>
                      <a:pt x="9831" y="5735"/>
                    </a:lnTo>
                    <a:lnTo>
                      <a:pt x="9011" y="3718"/>
                    </a:lnTo>
                    <a:lnTo>
                      <a:pt x="9578" y="3183"/>
                    </a:lnTo>
                    <a:close/>
                    <a:moveTo>
                      <a:pt x="5262" y="6459"/>
                    </a:moveTo>
                    <a:lnTo>
                      <a:pt x="4884" y="6837"/>
                    </a:lnTo>
                    <a:lnTo>
                      <a:pt x="4727" y="6459"/>
                    </a:lnTo>
                    <a:close/>
                    <a:moveTo>
                      <a:pt x="7531" y="6459"/>
                    </a:moveTo>
                    <a:lnTo>
                      <a:pt x="7373" y="6837"/>
                    </a:lnTo>
                    <a:lnTo>
                      <a:pt x="6964" y="6459"/>
                    </a:lnTo>
                    <a:close/>
                    <a:moveTo>
                      <a:pt x="5798" y="6932"/>
                    </a:moveTo>
                    <a:lnTo>
                      <a:pt x="5798" y="7467"/>
                    </a:lnTo>
                    <a:lnTo>
                      <a:pt x="5388" y="7310"/>
                    </a:lnTo>
                    <a:lnTo>
                      <a:pt x="5798" y="6932"/>
                    </a:lnTo>
                    <a:close/>
                    <a:moveTo>
                      <a:pt x="6491" y="6963"/>
                    </a:moveTo>
                    <a:lnTo>
                      <a:pt x="6901" y="7373"/>
                    </a:lnTo>
                    <a:lnTo>
                      <a:pt x="6491" y="7530"/>
                    </a:lnTo>
                    <a:lnTo>
                      <a:pt x="6491" y="6963"/>
                    </a:lnTo>
                    <a:close/>
                    <a:moveTo>
                      <a:pt x="3971" y="6459"/>
                    </a:moveTo>
                    <a:lnTo>
                      <a:pt x="4317" y="7404"/>
                    </a:lnTo>
                    <a:lnTo>
                      <a:pt x="3782" y="7940"/>
                    </a:lnTo>
                    <a:lnTo>
                      <a:pt x="3183" y="6459"/>
                    </a:lnTo>
                    <a:close/>
                    <a:moveTo>
                      <a:pt x="9043" y="6459"/>
                    </a:moveTo>
                    <a:lnTo>
                      <a:pt x="8476" y="7940"/>
                    </a:lnTo>
                    <a:lnTo>
                      <a:pt x="7909" y="7404"/>
                    </a:lnTo>
                    <a:lnTo>
                      <a:pt x="8255" y="6459"/>
                    </a:lnTo>
                    <a:close/>
                    <a:moveTo>
                      <a:pt x="2427" y="6459"/>
                    </a:moveTo>
                    <a:lnTo>
                      <a:pt x="3277" y="8476"/>
                    </a:lnTo>
                    <a:lnTo>
                      <a:pt x="2710" y="9011"/>
                    </a:lnTo>
                    <a:lnTo>
                      <a:pt x="1639" y="6459"/>
                    </a:lnTo>
                    <a:close/>
                    <a:moveTo>
                      <a:pt x="4853" y="7877"/>
                    </a:moveTo>
                    <a:lnTo>
                      <a:pt x="5798" y="8224"/>
                    </a:lnTo>
                    <a:lnTo>
                      <a:pt x="5798" y="9011"/>
                    </a:lnTo>
                    <a:lnTo>
                      <a:pt x="4286" y="8413"/>
                    </a:lnTo>
                    <a:lnTo>
                      <a:pt x="4853" y="7877"/>
                    </a:lnTo>
                    <a:close/>
                    <a:moveTo>
                      <a:pt x="7436" y="7908"/>
                    </a:moveTo>
                    <a:lnTo>
                      <a:pt x="8003" y="8444"/>
                    </a:lnTo>
                    <a:lnTo>
                      <a:pt x="6491" y="9043"/>
                    </a:lnTo>
                    <a:lnTo>
                      <a:pt x="6491" y="8255"/>
                    </a:lnTo>
                    <a:lnTo>
                      <a:pt x="7436" y="7908"/>
                    </a:lnTo>
                    <a:close/>
                    <a:moveTo>
                      <a:pt x="10618" y="6491"/>
                    </a:moveTo>
                    <a:lnTo>
                      <a:pt x="9578" y="9043"/>
                    </a:lnTo>
                    <a:lnTo>
                      <a:pt x="9011" y="8507"/>
                    </a:lnTo>
                    <a:lnTo>
                      <a:pt x="9831" y="6491"/>
                    </a:lnTo>
                    <a:close/>
                    <a:moveTo>
                      <a:pt x="3782" y="8980"/>
                    </a:moveTo>
                    <a:lnTo>
                      <a:pt x="5798" y="9799"/>
                    </a:lnTo>
                    <a:lnTo>
                      <a:pt x="5798" y="10555"/>
                    </a:lnTo>
                    <a:lnTo>
                      <a:pt x="3214" y="9515"/>
                    </a:lnTo>
                    <a:lnTo>
                      <a:pt x="3782" y="8980"/>
                    </a:lnTo>
                    <a:close/>
                    <a:moveTo>
                      <a:pt x="8507" y="8917"/>
                    </a:moveTo>
                    <a:lnTo>
                      <a:pt x="9043" y="9484"/>
                    </a:lnTo>
                    <a:lnTo>
                      <a:pt x="6491" y="10555"/>
                    </a:lnTo>
                    <a:lnTo>
                      <a:pt x="6491" y="9767"/>
                    </a:lnTo>
                    <a:lnTo>
                      <a:pt x="8507" y="8917"/>
                    </a:lnTo>
                    <a:close/>
                    <a:moveTo>
                      <a:pt x="6113" y="1"/>
                    </a:moveTo>
                    <a:cubicBezTo>
                      <a:pt x="5892" y="1"/>
                      <a:pt x="5735" y="158"/>
                      <a:pt x="5735" y="347"/>
                    </a:cubicBezTo>
                    <a:lnTo>
                      <a:pt x="5735" y="851"/>
                    </a:lnTo>
                    <a:lnTo>
                      <a:pt x="2647" y="2112"/>
                    </a:lnTo>
                    <a:lnTo>
                      <a:pt x="2332" y="1797"/>
                    </a:lnTo>
                    <a:cubicBezTo>
                      <a:pt x="2254" y="1718"/>
                      <a:pt x="2159" y="1678"/>
                      <a:pt x="2065" y="1678"/>
                    </a:cubicBezTo>
                    <a:cubicBezTo>
                      <a:pt x="1970" y="1678"/>
                      <a:pt x="1875" y="1718"/>
                      <a:pt x="1797" y="1797"/>
                    </a:cubicBezTo>
                    <a:cubicBezTo>
                      <a:pt x="1639" y="1954"/>
                      <a:pt x="1639" y="2143"/>
                      <a:pt x="1797" y="2332"/>
                    </a:cubicBezTo>
                    <a:lnTo>
                      <a:pt x="2112" y="2647"/>
                    </a:lnTo>
                    <a:lnTo>
                      <a:pt x="852" y="5735"/>
                    </a:lnTo>
                    <a:lnTo>
                      <a:pt x="348" y="5735"/>
                    </a:lnTo>
                    <a:cubicBezTo>
                      <a:pt x="158" y="5735"/>
                      <a:pt x="1" y="5892"/>
                      <a:pt x="1" y="6081"/>
                    </a:cubicBezTo>
                    <a:cubicBezTo>
                      <a:pt x="1" y="6302"/>
                      <a:pt x="158" y="6459"/>
                      <a:pt x="348" y="6459"/>
                    </a:cubicBezTo>
                    <a:lnTo>
                      <a:pt x="852" y="6459"/>
                    </a:lnTo>
                    <a:lnTo>
                      <a:pt x="2112" y="9547"/>
                    </a:lnTo>
                    <a:lnTo>
                      <a:pt x="1797" y="9862"/>
                    </a:lnTo>
                    <a:cubicBezTo>
                      <a:pt x="1639" y="10019"/>
                      <a:pt x="1639" y="10240"/>
                      <a:pt x="1797" y="10397"/>
                    </a:cubicBezTo>
                    <a:cubicBezTo>
                      <a:pt x="1891" y="10460"/>
                      <a:pt x="1954" y="10492"/>
                      <a:pt x="2049" y="10492"/>
                    </a:cubicBezTo>
                    <a:cubicBezTo>
                      <a:pt x="2112" y="10492"/>
                      <a:pt x="2238" y="10460"/>
                      <a:pt x="2269" y="10397"/>
                    </a:cubicBezTo>
                    <a:lnTo>
                      <a:pt x="2584" y="10082"/>
                    </a:lnTo>
                    <a:lnTo>
                      <a:pt x="5703" y="11343"/>
                    </a:lnTo>
                    <a:lnTo>
                      <a:pt x="5703" y="11847"/>
                    </a:lnTo>
                    <a:cubicBezTo>
                      <a:pt x="5703" y="12036"/>
                      <a:pt x="5861" y="12193"/>
                      <a:pt x="6050" y="12193"/>
                    </a:cubicBezTo>
                    <a:cubicBezTo>
                      <a:pt x="6270" y="12193"/>
                      <a:pt x="6428" y="12036"/>
                      <a:pt x="6428" y="11847"/>
                    </a:cubicBezTo>
                    <a:lnTo>
                      <a:pt x="6428" y="11343"/>
                    </a:lnTo>
                    <a:lnTo>
                      <a:pt x="9515" y="10082"/>
                    </a:lnTo>
                    <a:lnTo>
                      <a:pt x="9831" y="10397"/>
                    </a:lnTo>
                    <a:cubicBezTo>
                      <a:pt x="9925" y="10460"/>
                      <a:pt x="9988" y="10492"/>
                      <a:pt x="10083" y="10492"/>
                    </a:cubicBezTo>
                    <a:cubicBezTo>
                      <a:pt x="10146" y="10492"/>
                      <a:pt x="10272" y="10460"/>
                      <a:pt x="10303" y="10397"/>
                    </a:cubicBezTo>
                    <a:cubicBezTo>
                      <a:pt x="10461" y="10240"/>
                      <a:pt x="10461" y="10019"/>
                      <a:pt x="10303" y="9862"/>
                    </a:cubicBezTo>
                    <a:lnTo>
                      <a:pt x="9988" y="9547"/>
                    </a:lnTo>
                    <a:lnTo>
                      <a:pt x="11248" y="6459"/>
                    </a:lnTo>
                    <a:lnTo>
                      <a:pt x="11784" y="6459"/>
                    </a:lnTo>
                    <a:cubicBezTo>
                      <a:pt x="11973" y="6459"/>
                      <a:pt x="12130" y="6302"/>
                      <a:pt x="12130" y="6081"/>
                    </a:cubicBezTo>
                    <a:cubicBezTo>
                      <a:pt x="12130" y="5892"/>
                      <a:pt x="12036" y="5735"/>
                      <a:pt x="11847" y="5735"/>
                    </a:cubicBezTo>
                    <a:lnTo>
                      <a:pt x="11343" y="5735"/>
                    </a:lnTo>
                    <a:lnTo>
                      <a:pt x="10083" y="2647"/>
                    </a:lnTo>
                    <a:lnTo>
                      <a:pt x="10398" y="2332"/>
                    </a:lnTo>
                    <a:cubicBezTo>
                      <a:pt x="10555" y="2175"/>
                      <a:pt x="10555" y="1954"/>
                      <a:pt x="10398" y="1797"/>
                    </a:cubicBezTo>
                    <a:cubicBezTo>
                      <a:pt x="10319" y="1718"/>
                      <a:pt x="10232" y="1678"/>
                      <a:pt x="10146" y="1678"/>
                    </a:cubicBezTo>
                    <a:cubicBezTo>
                      <a:pt x="10059" y="1678"/>
                      <a:pt x="9972" y="1718"/>
                      <a:pt x="9894" y="1797"/>
                    </a:cubicBezTo>
                    <a:lnTo>
                      <a:pt x="9578" y="2112"/>
                    </a:lnTo>
                    <a:lnTo>
                      <a:pt x="6459" y="851"/>
                    </a:lnTo>
                    <a:lnTo>
                      <a:pt x="6459" y="347"/>
                    </a:lnTo>
                    <a:cubicBezTo>
                      <a:pt x="6459" y="158"/>
                      <a:pt x="6302" y="1"/>
                      <a:pt x="61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992224" y="-877021"/>
            <a:ext cx="8432157" cy="15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0" dirty="0"/>
              <a:t>Classification using Decision Tree</a:t>
            </a:r>
            <a:endParaRPr sz="2800"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563162" y="615686"/>
            <a:ext cx="5235754" cy="514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r>
              <a:rPr lang="en-US" sz="1600" b="1" dirty="0" err="1"/>
              <a:t>Studi</a:t>
            </a:r>
            <a:r>
              <a:rPr lang="en-US" sz="1600" b="1" dirty="0"/>
              <a:t> </a:t>
            </a:r>
            <a:r>
              <a:rPr lang="en-US" sz="1600" b="1" dirty="0" err="1"/>
              <a:t>Kasus</a:t>
            </a:r>
            <a:r>
              <a:rPr lang="en-US" sz="1600" b="1" dirty="0"/>
              <a:t>: </a:t>
            </a:r>
            <a:r>
              <a:rPr lang="en-US" sz="1600" b="1" dirty="0" err="1"/>
              <a:t>Klasifikasi</a:t>
            </a:r>
            <a:r>
              <a:rPr lang="en-US" sz="1600" b="1" dirty="0"/>
              <a:t> </a:t>
            </a:r>
            <a:r>
              <a:rPr lang="en-US" sz="1600" b="1" dirty="0" err="1"/>
              <a:t>Cuaca</a:t>
            </a:r>
            <a:r>
              <a:rPr lang="en-US" sz="1600" b="1" dirty="0"/>
              <a:t> </a:t>
            </a:r>
            <a:r>
              <a:rPr lang="en-US" sz="1600" b="1" dirty="0" err="1"/>
              <a:t>untuk</a:t>
            </a:r>
            <a:r>
              <a:rPr lang="en-US" sz="1600" b="1" dirty="0"/>
              <a:t> </a:t>
            </a:r>
            <a:r>
              <a:rPr lang="en-US" sz="1600" b="1" dirty="0" err="1"/>
              <a:t>Bermain</a:t>
            </a:r>
            <a:r>
              <a:rPr lang="en-US" sz="1600" b="1" dirty="0"/>
              <a:t> </a:t>
            </a:r>
            <a:r>
              <a:rPr lang="en-US" sz="1600" b="1" dirty="0" err="1"/>
              <a:t>Tenis</a:t>
            </a:r>
            <a:endParaRPr lang="en-US" sz="1600" dirty="0"/>
          </a:p>
          <a:p>
            <a:r>
              <a:rPr lang="en-US" sz="1600" dirty="0" err="1" smtClean="0"/>
              <a:t>Misalkan</a:t>
            </a:r>
            <a:r>
              <a:rPr lang="en-US" sz="1600" dirty="0" smtClean="0"/>
              <a:t> </a:t>
            </a:r>
            <a:r>
              <a:rPr lang="en-US" sz="1600" dirty="0" err="1" smtClean="0"/>
              <a:t>kita</a:t>
            </a:r>
            <a:r>
              <a:rPr lang="en-US" sz="1600" dirty="0" smtClean="0"/>
              <a:t> </a:t>
            </a:r>
            <a:r>
              <a:rPr lang="en-US" sz="1600" dirty="0" err="1" smtClean="0"/>
              <a:t>memiliki</a:t>
            </a:r>
            <a:r>
              <a:rPr lang="en-US" sz="1600" dirty="0" smtClean="0"/>
              <a:t> dataset </a:t>
            </a:r>
            <a:r>
              <a:rPr lang="en-US" sz="1600" dirty="0" err="1" smtClean="0"/>
              <a:t>kecil</a:t>
            </a:r>
            <a:r>
              <a:rPr lang="en-US" sz="1600" dirty="0" smtClean="0"/>
              <a:t> </a:t>
            </a:r>
            <a:r>
              <a:rPr lang="en-US" sz="1600" dirty="0" err="1" smtClean="0"/>
              <a:t>tentang</a:t>
            </a:r>
            <a:r>
              <a:rPr lang="en-US" sz="1600" dirty="0" smtClean="0"/>
              <a:t> </a:t>
            </a:r>
            <a:r>
              <a:rPr lang="en-US" sz="1600" dirty="0" err="1" smtClean="0"/>
              <a:t>kondisi</a:t>
            </a:r>
            <a:r>
              <a:rPr lang="en-US" sz="1600" dirty="0" smtClean="0"/>
              <a:t> </a:t>
            </a:r>
            <a:r>
              <a:rPr lang="en-US" sz="1600" dirty="0" err="1" smtClean="0"/>
              <a:t>cuaca</a:t>
            </a:r>
            <a:r>
              <a:rPr lang="en-US" sz="1600" dirty="0" smtClean="0"/>
              <a:t>,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kita</a:t>
            </a:r>
            <a:r>
              <a:rPr lang="en-US" sz="1600" dirty="0" smtClean="0"/>
              <a:t> </a:t>
            </a:r>
            <a:r>
              <a:rPr lang="en-US" sz="1600" dirty="0" err="1" smtClean="0"/>
              <a:t>ingin</a:t>
            </a:r>
            <a:r>
              <a:rPr lang="en-US" sz="1600" dirty="0" smtClean="0"/>
              <a:t> </a:t>
            </a:r>
            <a:r>
              <a:rPr lang="en-US" sz="1600" dirty="0" err="1" smtClean="0"/>
              <a:t>memprediksi</a:t>
            </a:r>
            <a:r>
              <a:rPr lang="en-US" sz="1600" dirty="0" smtClean="0"/>
              <a:t> </a:t>
            </a:r>
            <a:r>
              <a:rPr lang="en-US" sz="1600" dirty="0" err="1" smtClean="0"/>
              <a:t>apakah</a:t>
            </a:r>
            <a:r>
              <a:rPr lang="en-US" sz="1600" dirty="0" smtClean="0"/>
              <a:t> </a:t>
            </a:r>
            <a:r>
              <a:rPr lang="en-US" sz="1600" dirty="0" err="1" smtClean="0"/>
              <a:t>seseorang</a:t>
            </a:r>
            <a:r>
              <a:rPr lang="en-US" sz="1600" dirty="0" smtClean="0"/>
              <a:t>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bermain</a:t>
            </a:r>
            <a:r>
              <a:rPr lang="en-US" sz="1600" dirty="0" smtClean="0"/>
              <a:t> </a:t>
            </a:r>
            <a:r>
              <a:rPr lang="en-US" sz="1600" dirty="0" err="1" smtClean="0"/>
              <a:t>tenis</a:t>
            </a:r>
            <a:r>
              <a:rPr lang="en-US" sz="1600" dirty="0" smtClean="0"/>
              <a:t> (</a:t>
            </a:r>
            <a:r>
              <a:rPr lang="en-US" sz="1600" dirty="0" err="1" smtClean="0"/>
              <a:t>Ya</a:t>
            </a:r>
            <a:r>
              <a:rPr lang="en-US" sz="1600" dirty="0" smtClean="0"/>
              <a:t>/</a:t>
            </a:r>
            <a:r>
              <a:rPr lang="en-US" sz="1600" dirty="0" err="1" smtClean="0"/>
              <a:t>Tidak</a:t>
            </a:r>
            <a:r>
              <a:rPr lang="en-US" sz="1600" dirty="0" smtClean="0"/>
              <a:t>) </a:t>
            </a:r>
            <a:r>
              <a:rPr lang="en-US" sz="1600" dirty="0" err="1" smtClean="0"/>
              <a:t>berdasarkan</a:t>
            </a:r>
            <a:r>
              <a:rPr lang="en-US" sz="1600" dirty="0" smtClean="0"/>
              <a:t> 3 </a:t>
            </a:r>
            <a:r>
              <a:rPr lang="en-US" sz="1600" dirty="0" err="1" smtClean="0"/>
              <a:t>atribut</a:t>
            </a:r>
            <a:r>
              <a:rPr lang="en-US" sz="1600" dirty="0" smtClean="0"/>
              <a:t> </a:t>
            </a:r>
            <a:r>
              <a:rPr lang="en-US" sz="1600" dirty="0" err="1" smtClean="0"/>
              <a:t>berikut</a:t>
            </a:r>
            <a:r>
              <a:rPr lang="en-US" sz="1600" dirty="0" smtClean="0"/>
              <a:t>:</a:t>
            </a:r>
          </a:p>
          <a:p>
            <a:pPr lvl="0"/>
            <a:r>
              <a:rPr lang="en-US" sz="1600" b="1" dirty="0" smtClean="0"/>
              <a:t>Outlook</a:t>
            </a:r>
            <a:r>
              <a:rPr lang="en-US" sz="1600" dirty="0" smtClean="0"/>
              <a:t> (</a:t>
            </a:r>
            <a:r>
              <a:rPr lang="en-US" sz="1600" dirty="0" err="1" smtClean="0"/>
              <a:t>Keadaan</a:t>
            </a:r>
            <a:r>
              <a:rPr lang="en-US" sz="1600" dirty="0" smtClean="0"/>
              <a:t> </a:t>
            </a:r>
            <a:r>
              <a:rPr lang="en-US" sz="1600" dirty="0" err="1" smtClean="0"/>
              <a:t>cuaca</a:t>
            </a:r>
            <a:r>
              <a:rPr lang="en-US" sz="1600" dirty="0" smtClean="0"/>
              <a:t>): </a:t>
            </a:r>
            <a:r>
              <a:rPr lang="en-US" sz="1600" dirty="0" err="1" smtClean="0"/>
              <a:t>Bisa</a:t>
            </a:r>
            <a:r>
              <a:rPr lang="en-US" sz="1600" dirty="0" smtClean="0"/>
              <a:t> </a:t>
            </a:r>
            <a:r>
              <a:rPr lang="en-US" sz="1600" dirty="0" err="1" smtClean="0"/>
              <a:t>berupa</a:t>
            </a:r>
            <a:r>
              <a:rPr lang="en-US" sz="1600" dirty="0" smtClean="0"/>
              <a:t> </a:t>
            </a:r>
            <a:r>
              <a:rPr lang="en-US" sz="1600" i="1" dirty="0" smtClean="0"/>
              <a:t>Sunny</a:t>
            </a:r>
            <a:r>
              <a:rPr lang="en-US" sz="1600" dirty="0" smtClean="0"/>
              <a:t>, </a:t>
            </a:r>
            <a:r>
              <a:rPr lang="en-US" sz="1600" i="1" dirty="0" smtClean="0"/>
              <a:t>Overcast</a:t>
            </a:r>
            <a:r>
              <a:rPr lang="en-US" sz="1600" dirty="0" smtClean="0"/>
              <a:t>,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i="1" dirty="0" smtClean="0"/>
              <a:t>Rain</a:t>
            </a:r>
            <a:r>
              <a:rPr lang="en-US" sz="1600" dirty="0" smtClean="0"/>
              <a:t>.</a:t>
            </a:r>
          </a:p>
          <a:p>
            <a:pPr lvl="0"/>
            <a:r>
              <a:rPr lang="en-US" sz="1600" b="1" dirty="0" smtClean="0"/>
              <a:t>Temperature</a:t>
            </a:r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dirty="0" err="1"/>
              <a:t>Suhu</a:t>
            </a:r>
            <a:r>
              <a:rPr lang="en-US" sz="1600" dirty="0"/>
              <a:t>):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berupa</a:t>
            </a:r>
            <a:r>
              <a:rPr lang="en-US" sz="1600" dirty="0"/>
              <a:t> </a:t>
            </a:r>
            <a:r>
              <a:rPr lang="en-US" sz="1600" i="1" dirty="0"/>
              <a:t>Hot</a:t>
            </a:r>
            <a:r>
              <a:rPr lang="en-US" sz="1600" dirty="0"/>
              <a:t>, </a:t>
            </a:r>
            <a:r>
              <a:rPr lang="en-US" sz="1600" i="1" dirty="0"/>
              <a:t>Mild</a:t>
            </a:r>
            <a:r>
              <a:rPr lang="en-US" sz="1600" dirty="0"/>
              <a:t>,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i="1" dirty="0"/>
              <a:t>Cool</a:t>
            </a:r>
            <a:r>
              <a:rPr lang="en-US" sz="1600" dirty="0"/>
              <a:t>.</a:t>
            </a:r>
          </a:p>
          <a:p>
            <a:pPr lvl="0"/>
            <a:r>
              <a:rPr lang="en-US" sz="1600" b="1" dirty="0"/>
              <a:t>Humidity</a:t>
            </a:r>
            <a:r>
              <a:rPr lang="en-US" sz="1600" dirty="0"/>
              <a:t> (</a:t>
            </a:r>
            <a:r>
              <a:rPr lang="en-US" sz="1600" dirty="0" err="1"/>
              <a:t>Kelembaban</a:t>
            </a:r>
            <a:r>
              <a:rPr lang="en-US" sz="1600" dirty="0"/>
              <a:t>):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berupa</a:t>
            </a:r>
            <a:r>
              <a:rPr lang="en-US" sz="1600" dirty="0"/>
              <a:t> </a:t>
            </a:r>
            <a:r>
              <a:rPr lang="en-US" sz="1600" i="1" dirty="0"/>
              <a:t>High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i="1" dirty="0"/>
              <a:t>Normal</a:t>
            </a:r>
            <a:r>
              <a:rPr lang="en-US" sz="1600" dirty="0"/>
              <a:t>.</a:t>
            </a:r>
          </a:p>
          <a:p>
            <a:r>
              <a:rPr lang="en-US" sz="1600" b="1" dirty="0"/>
              <a:t>Target:</a:t>
            </a:r>
            <a:r>
              <a:rPr lang="en-US" sz="1600" dirty="0"/>
              <a:t> </a:t>
            </a:r>
            <a:r>
              <a:rPr lang="en-US" sz="1600" dirty="0" err="1"/>
              <a:t>Bermain</a:t>
            </a:r>
            <a:r>
              <a:rPr lang="en-US" sz="1600" dirty="0"/>
              <a:t> </a:t>
            </a:r>
            <a:r>
              <a:rPr lang="en-US" sz="1600" dirty="0" err="1"/>
              <a:t>tenis</a:t>
            </a:r>
            <a:r>
              <a:rPr lang="en-US" sz="1600" dirty="0"/>
              <a:t> (Yes/No).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l="38379" t="31183" r="40937" b="9091"/>
          <a:stretch/>
        </p:blipFill>
        <p:spPr bwMode="auto">
          <a:xfrm>
            <a:off x="5798916" y="1082843"/>
            <a:ext cx="2501265" cy="40606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460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9"/>
          <p:cNvSpPr txBox="1">
            <a:spLocks noGrp="1"/>
          </p:cNvSpPr>
          <p:nvPr>
            <p:ph type="title"/>
          </p:nvPr>
        </p:nvSpPr>
        <p:spPr>
          <a:xfrm>
            <a:off x="-185196" y="263151"/>
            <a:ext cx="8826420" cy="969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 err="1"/>
              <a:t>Langkah-langkah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Decision Tree</a:t>
            </a:r>
            <a:endParaRPr lang="en-US" sz="2800" b="1" dirty="0"/>
          </a:p>
        </p:txBody>
      </p:sp>
      <p:sp>
        <p:nvSpPr>
          <p:cNvPr id="670" name="Google Shape;670;p19"/>
          <p:cNvSpPr/>
          <p:nvPr/>
        </p:nvSpPr>
        <p:spPr>
          <a:xfrm>
            <a:off x="1367838" y="4516625"/>
            <a:ext cx="1341513" cy="10250"/>
          </a:xfrm>
          <a:custGeom>
            <a:avLst/>
            <a:gdLst/>
            <a:ahLst/>
            <a:cxnLst/>
            <a:rect l="l" t="t" r="r" b="b"/>
            <a:pathLst>
              <a:path w="34231" h="311" extrusionOk="0">
                <a:moveTo>
                  <a:pt x="0" y="1"/>
                </a:moveTo>
                <a:lnTo>
                  <a:pt x="0" y="310"/>
                </a:lnTo>
                <a:lnTo>
                  <a:pt x="34231" y="310"/>
                </a:lnTo>
                <a:lnTo>
                  <a:pt x="342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19"/>
          <p:cNvSpPr/>
          <p:nvPr/>
        </p:nvSpPr>
        <p:spPr>
          <a:xfrm>
            <a:off x="3056073" y="4516625"/>
            <a:ext cx="1341521" cy="10250"/>
          </a:xfrm>
          <a:custGeom>
            <a:avLst/>
            <a:gdLst/>
            <a:ahLst/>
            <a:cxnLst/>
            <a:rect l="l" t="t" r="r" b="b"/>
            <a:pathLst>
              <a:path w="33338" h="311" extrusionOk="0">
                <a:moveTo>
                  <a:pt x="0" y="1"/>
                </a:moveTo>
                <a:lnTo>
                  <a:pt x="0" y="310"/>
                </a:lnTo>
                <a:lnTo>
                  <a:pt x="33338" y="310"/>
                </a:lnTo>
                <a:lnTo>
                  <a:pt x="333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19"/>
          <p:cNvSpPr/>
          <p:nvPr/>
        </p:nvSpPr>
        <p:spPr>
          <a:xfrm>
            <a:off x="4744085" y="4516625"/>
            <a:ext cx="1341533" cy="10250"/>
          </a:xfrm>
          <a:custGeom>
            <a:avLst/>
            <a:gdLst/>
            <a:ahLst/>
            <a:cxnLst/>
            <a:rect l="l" t="t" r="r" b="b"/>
            <a:pathLst>
              <a:path w="34101" h="311" extrusionOk="0">
                <a:moveTo>
                  <a:pt x="1" y="1"/>
                </a:moveTo>
                <a:lnTo>
                  <a:pt x="1" y="310"/>
                </a:lnTo>
                <a:lnTo>
                  <a:pt x="34100" y="310"/>
                </a:lnTo>
                <a:lnTo>
                  <a:pt x="34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19"/>
          <p:cNvSpPr/>
          <p:nvPr/>
        </p:nvSpPr>
        <p:spPr>
          <a:xfrm>
            <a:off x="6416237" y="4516625"/>
            <a:ext cx="1341533" cy="10250"/>
          </a:xfrm>
          <a:custGeom>
            <a:avLst/>
            <a:gdLst/>
            <a:ahLst/>
            <a:cxnLst/>
            <a:rect l="l" t="t" r="r" b="b"/>
            <a:pathLst>
              <a:path w="34101" h="311" extrusionOk="0">
                <a:moveTo>
                  <a:pt x="1" y="1"/>
                </a:moveTo>
                <a:lnTo>
                  <a:pt x="1" y="310"/>
                </a:lnTo>
                <a:lnTo>
                  <a:pt x="34100" y="310"/>
                </a:lnTo>
                <a:lnTo>
                  <a:pt x="34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47241" y="1267646"/>
            <a:ext cx="90282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 smtClean="0">
                <a:solidFill>
                  <a:schemeClr val="tx1"/>
                </a:solidFill>
              </a:rPr>
              <a:t>1</a:t>
            </a:r>
            <a:r>
              <a:rPr lang="en-US" sz="1200" b="1" i="1" dirty="0">
                <a:solidFill>
                  <a:schemeClr val="tx1"/>
                </a:solidFill>
              </a:rPr>
              <a:t>. </a:t>
            </a:r>
            <a:r>
              <a:rPr lang="en-US" sz="1200" b="1" i="1" dirty="0" err="1">
                <a:solidFill>
                  <a:schemeClr val="tx1"/>
                </a:solidFill>
              </a:rPr>
              <a:t>Memilih</a:t>
            </a:r>
            <a:r>
              <a:rPr lang="en-US" sz="1200" b="1" i="1" dirty="0">
                <a:solidFill>
                  <a:schemeClr val="tx1"/>
                </a:solidFill>
              </a:rPr>
              <a:t> </a:t>
            </a:r>
            <a:r>
              <a:rPr lang="en-US" sz="1200" b="1" i="1" dirty="0" err="1">
                <a:solidFill>
                  <a:schemeClr val="tx1"/>
                </a:solidFill>
              </a:rPr>
              <a:t>Atribut</a:t>
            </a:r>
            <a:r>
              <a:rPr lang="en-US" sz="1200" b="1" i="1" dirty="0">
                <a:solidFill>
                  <a:schemeClr val="tx1"/>
                </a:solidFill>
              </a:rPr>
              <a:t> Root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Berdasarkan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dataset, </a:t>
            </a:r>
            <a:r>
              <a:rPr lang="en-US" sz="1200" dirty="0" err="1">
                <a:solidFill>
                  <a:schemeClr val="tx1"/>
                </a:solidFill>
              </a:rPr>
              <a:t>kita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dapat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menggunakan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kriteria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pemisahan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seperti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i="1" dirty="0">
                <a:solidFill>
                  <a:schemeClr val="tx1"/>
                </a:solidFill>
              </a:rPr>
              <a:t>Information Gain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atau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i="1" dirty="0">
                <a:solidFill>
                  <a:schemeClr val="tx1"/>
                </a:solidFill>
              </a:rPr>
              <a:t>Gini Index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untuk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memilih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atribut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terbaik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Misalnya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atribut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Outlook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dipilih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sebagai</a:t>
            </a:r>
            <a:r>
              <a:rPr lang="en-US" sz="1200" dirty="0">
                <a:solidFill>
                  <a:schemeClr val="tx1"/>
                </a:solidFill>
              </a:rPr>
              <a:t> node </a:t>
            </a:r>
            <a:r>
              <a:rPr lang="en-US" sz="1200" dirty="0" err="1">
                <a:solidFill>
                  <a:schemeClr val="tx1"/>
                </a:solidFill>
              </a:rPr>
              <a:t>akar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karena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memberikan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pemisahan</a:t>
            </a:r>
            <a:r>
              <a:rPr lang="en-US" sz="1200" dirty="0">
                <a:solidFill>
                  <a:schemeClr val="tx1"/>
                </a:solidFill>
              </a:rPr>
              <a:t> yang paling </a:t>
            </a:r>
            <a:r>
              <a:rPr lang="en-US" sz="1200" dirty="0" err="1">
                <a:solidFill>
                  <a:schemeClr val="tx1"/>
                </a:solidFill>
              </a:rPr>
              <a:t>baik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sz="1200" b="1" i="1" dirty="0">
                <a:solidFill>
                  <a:schemeClr val="tx1"/>
                </a:solidFill>
              </a:rPr>
              <a:t>2. </a:t>
            </a:r>
            <a:r>
              <a:rPr lang="en-US" sz="1200" b="1" i="1" dirty="0" err="1">
                <a:solidFill>
                  <a:schemeClr val="tx1"/>
                </a:solidFill>
              </a:rPr>
              <a:t>Membagi</a:t>
            </a:r>
            <a:r>
              <a:rPr lang="en-US" sz="1200" b="1" i="1" dirty="0">
                <a:solidFill>
                  <a:schemeClr val="tx1"/>
                </a:solidFill>
              </a:rPr>
              <a:t> Data </a:t>
            </a:r>
            <a:r>
              <a:rPr lang="en-US" sz="1200" b="1" i="1" dirty="0" err="1">
                <a:solidFill>
                  <a:schemeClr val="tx1"/>
                </a:solidFill>
              </a:rPr>
              <a:t>Berdasarkan</a:t>
            </a:r>
            <a:r>
              <a:rPr lang="en-US" sz="1200" b="1" i="1" dirty="0">
                <a:solidFill>
                  <a:schemeClr val="tx1"/>
                </a:solidFill>
              </a:rPr>
              <a:t> </a:t>
            </a:r>
            <a:r>
              <a:rPr lang="en-US" sz="1200" b="1" i="1" dirty="0" err="1">
                <a:solidFill>
                  <a:schemeClr val="tx1"/>
                </a:solidFill>
              </a:rPr>
              <a:t>Atribut</a:t>
            </a:r>
            <a:r>
              <a:rPr lang="en-US" sz="1200" b="1" i="1" dirty="0">
                <a:solidFill>
                  <a:schemeClr val="tx1"/>
                </a:solidFill>
              </a:rPr>
              <a:t> "Outlook"</a:t>
            </a:r>
          </a:p>
          <a:p>
            <a:pPr lvl="0"/>
            <a:r>
              <a:rPr lang="en-US" sz="1200" dirty="0" err="1">
                <a:solidFill>
                  <a:schemeClr val="tx1"/>
                </a:solidFill>
              </a:rPr>
              <a:t>Jika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Outlook = Sunny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</a:rPr>
              <a:t>Masih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ada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beberapa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contoh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dengan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jawaban</a:t>
            </a:r>
            <a:r>
              <a:rPr lang="en-US" sz="1200" dirty="0">
                <a:solidFill>
                  <a:schemeClr val="tx1"/>
                </a:solidFill>
              </a:rPr>
              <a:t> "Yes" </a:t>
            </a:r>
            <a:r>
              <a:rPr lang="en-US" sz="1200" dirty="0" err="1">
                <a:solidFill>
                  <a:schemeClr val="tx1"/>
                </a:solidFill>
              </a:rPr>
              <a:t>dan</a:t>
            </a:r>
            <a:r>
              <a:rPr lang="en-US" sz="1200" dirty="0">
                <a:solidFill>
                  <a:schemeClr val="tx1"/>
                </a:solidFill>
              </a:rPr>
              <a:t> "No", </a:t>
            </a:r>
            <a:r>
              <a:rPr lang="en-US" sz="1200" dirty="0" err="1">
                <a:solidFill>
                  <a:schemeClr val="tx1"/>
                </a:solidFill>
              </a:rPr>
              <a:t>jadi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kita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harus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membagi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lebih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lanjut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berdasarkan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atribut</a:t>
            </a:r>
            <a:r>
              <a:rPr lang="en-US" sz="1200" dirty="0">
                <a:solidFill>
                  <a:schemeClr val="tx1"/>
                </a:solidFill>
              </a:rPr>
              <a:t> lain (</a:t>
            </a:r>
            <a:r>
              <a:rPr lang="en-US" sz="1200" dirty="0" err="1">
                <a:solidFill>
                  <a:schemeClr val="tx1"/>
                </a:solidFill>
              </a:rPr>
              <a:t>misalnya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i="1" dirty="0">
                <a:solidFill>
                  <a:schemeClr val="tx1"/>
                </a:solidFill>
              </a:rPr>
              <a:t>Humidity</a:t>
            </a:r>
            <a:r>
              <a:rPr lang="en-US" sz="1200" dirty="0">
                <a:solidFill>
                  <a:schemeClr val="tx1"/>
                </a:solidFill>
              </a:rPr>
              <a:t>).</a:t>
            </a:r>
          </a:p>
          <a:p>
            <a:pPr lvl="0"/>
            <a:r>
              <a:rPr lang="en-US" sz="1200" dirty="0" err="1">
                <a:solidFill>
                  <a:schemeClr val="tx1"/>
                </a:solidFill>
              </a:rPr>
              <a:t>Jika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Outlook = Overcast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</a:rPr>
              <a:t>Semua</a:t>
            </a:r>
            <a:r>
              <a:rPr lang="en-US" sz="1200" dirty="0">
                <a:solidFill>
                  <a:schemeClr val="tx1"/>
                </a:solidFill>
              </a:rPr>
              <a:t> data </a:t>
            </a:r>
            <a:r>
              <a:rPr lang="en-US" sz="1200" dirty="0" err="1">
                <a:solidFill>
                  <a:schemeClr val="tx1"/>
                </a:solidFill>
              </a:rPr>
              <a:t>menunjukkan</a:t>
            </a:r>
            <a:r>
              <a:rPr lang="en-US" sz="1200" dirty="0">
                <a:solidFill>
                  <a:schemeClr val="tx1"/>
                </a:solidFill>
              </a:rPr>
              <a:t> "Yes", </a:t>
            </a:r>
            <a:r>
              <a:rPr lang="en-US" sz="1200" dirty="0" err="1">
                <a:solidFill>
                  <a:schemeClr val="tx1"/>
                </a:solidFill>
              </a:rPr>
              <a:t>jadi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cabang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ini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langsung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menuju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prediksi</a:t>
            </a:r>
            <a:r>
              <a:rPr lang="en-US" sz="1200" dirty="0">
                <a:solidFill>
                  <a:schemeClr val="tx1"/>
                </a:solidFill>
              </a:rPr>
              <a:t> "Yes".</a:t>
            </a:r>
          </a:p>
          <a:p>
            <a:pPr lvl="0"/>
            <a:r>
              <a:rPr lang="en-US" sz="1200" dirty="0" err="1">
                <a:solidFill>
                  <a:schemeClr val="tx1"/>
                </a:solidFill>
              </a:rPr>
              <a:t>Jika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Outlook = Rain</a:t>
            </a:r>
            <a:r>
              <a:rPr lang="en-US" sz="1200" dirty="0">
                <a:solidFill>
                  <a:schemeClr val="tx1"/>
                </a:solidFill>
              </a:rPr>
              <a:t>: Ada </a:t>
            </a:r>
            <a:r>
              <a:rPr lang="en-US" sz="1200" dirty="0" err="1">
                <a:solidFill>
                  <a:schemeClr val="tx1"/>
                </a:solidFill>
              </a:rPr>
              <a:t>campuran</a:t>
            </a:r>
            <a:r>
              <a:rPr lang="en-US" sz="1200" dirty="0">
                <a:solidFill>
                  <a:schemeClr val="tx1"/>
                </a:solidFill>
              </a:rPr>
              <a:t> "Yes" </a:t>
            </a:r>
            <a:r>
              <a:rPr lang="en-US" sz="1200" dirty="0" err="1">
                <a:solidFill>
                  <a:schemeClr val="tx1"/>
                </a:solidFill>
              </a:rPr>
              <a:t>dan</a:t>
            </a:r>
            <a:r>
              <a:rPr lang="en-US" sz="1200" dirty="0">
                <a:solidFill>
                  <a:schemeClr val="tx1"/>
                </a:solidFill>
              </a:rPr>
              <a:t> "No", </a:t>
            </a:r>
            <a:r>
              <a:rPr lang="en-US" sz="1200" dirty="0" err="1">
                <a:solidFill>
                  <a:schemeClr val="tx1"/>
                </a:solidFill>
              </a:rPr>
              <a:t>jadi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kita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membagi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lebih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lanjut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berdasarkan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atribut</a:t>
            </a:r>
            <a:r>
              <a:rPr lang="en-US" sz="1200" dirty="0">
                <a:solidFill>
                  <a:schemeClr val="tx1"/>
                </a:solidFill>
              </a:rPr>
              <a:t> lain (</a:t>
            </a:r>
            <a:r>
              <a:rPr lang="en-US" sz="1200" dirty="0" err="1">
                <a:solidFill>
                  <a:schemeClr val="tx1"/>
                </a:solidFill>
              </a:rPr>
              <a:t>misalnya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i="1" dirty="0">
                <a:solidFill>
                  <a:schemeClr val="tx1"/>
                </a:solidFill>
              </a:rPr>
              <a:t>Temperature</a:t>
            </a:r>
            <a:r>
              <a:rPr lang="en-US" sz="1200" dirty="0">
                <a:solidFill>
                  <a:schemeClr val="tx1"/>
                </a:solidFill>
              </a:rPr>
              <a:t>).</a:t>
            </a:r>
          </a:p>
          <a:p>
            <a:r>
              <a:rPr lang="en-US" sz="1200" b="1" i="1" dirty="0">
                <a:solidFill>
                  <a:schemeClr val="tx1"/>
                </a:solidFill>
              </a:rPr>
              <a:t>3. </a:t>
            </a:r>
            <a:r>
              <a:rPr lang="en-US" sz="1200" b="1" i="1" dirty="0" err="1">
                <a:solidFill>
                  <a:schemeClr val="tx1"/>
                </a:solidFill>
              </a:rPr>
              <a:t>Pembentukan</a:t>
            </a:r>
            <a:r>
              <a:rPr lang="en-US" sz="1200" b="1" i="1" dirty="0">
                <a:solidFill>
                  <a:schemeClr val="tx1"/>
                </a:solidFill>
              </a:rPr>
              <a:t> </a:t>
            </a:r>
            <a:r>
              <a:rPr lang="en-US" sz="1200" b="1" i="1" dirty="0" err="1">
                <a:solidFill>
                  <a:schemeClr val="tx1"/>
                </a:solidFill>
              </a:rPr>
              <a:t>Cabang</a:t>
            </a:r>
            <a:r>
              <a:rPr lang="en-US" sz="1200" b="1" i="1" dirty="0">
                <a:solidFill>
                  <a:schemeClr val="tx1"/>
                </a:solidFill>
              </a:rPr>
              <a:t> </a:t>
            </a:r>
            <a:r>
              <a:rPr lang="en-US" sz="1200" b="1" i="1" dirty="0" err="1">
                <a:solidFill>
                  <a:schemeClr val="tx1"/>
                </a:solidFill>
              </a:rPr>
              <a:t>Berdasarkan</a:t>
            </a:r>
            <a:r>
              <a:rPr lang="en-US" sz="1200" b="1" i="1" dirty="0">
                <a:solidFill>
                  <a:schemeClr val="tx1"/>
                </a:solidFill>
              </a:rPr>
              <a:t> </a:t>
            </a:r>
            <a:r>
              <a:rPr lang="en-US" sz="1200" b="1" i="1" dirty="0" err="1">
                <a:solidFill>
                  <a:schemeClr val="tx1"/>
                </a:solidFill>
              </a:rPr>
              <a:t>Atribut</a:t>
            </a:r>
            <a:endParaRPr lang="en-US" sz="1200" b="1" i="1" dirty="0">
              <a:solidFill>
                <a:schemeClr val="tx1"/>
              </a:solidFill>
            </a:endParaRPr>
          </a:p>
          <a:p>
            <a:pPr lvl="0"/>
            <a:r>
              <a:rPr lang="en-US" sz="1200" b="1" dirty="0" err="1">
                <a:solidFill>
                  <a:schemeClr val="tx1"/>
                </a:solidFill>
              </a:rPr>
              <a:t>Jika</a:t>
            </a:r>
            <a:r>
              <a:rPr lang="en-US" sz="1200" b="1" dirty="0">
                <a:solidFill>
                  <a:schemeClr val="tx1"/>
                </a:solidFill>
              </a:rPr>
              <a:t> Outlook = Sunny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kita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lanjutkan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dengan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atribut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Humidity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1200" dirty="0" err="1">
                <a:solidFill>
                  <a:schemeClr val="tx1"/>
                </a:solidFill>
              </a:rPr>
              <a:t>Jika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Humidity = High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maka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Play Tennis = No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1200" dirty="0" err="1">
                <a:solidFill>
                  <a:schemeClr val="tx1"/>
                </a:solidFill>
              </a:rPr>
              <a:t>Jika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Humidity = Normal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maka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Play Tennis = Yes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lvl="0"/>
            <a:r>
              <a:rPr lang="en-US" sz="1200" b="1" dirty="0" err="1">
                <a:solidFill>
                  <a:schemeClr val="tx1"/>
                </a:solidFill>
              </a:rPr>
              <a:t>Jika</a:t>
            </a:r>
            <a:r>
              <a:rPr lang="en-US" sz="1200" b="1" dirty="0">
                <a:solidFill>
                  <a:schemeClr val="tx1"/>
                </a:solidFill>
              </a:rPr>
              <a:t> Outlook = Rain</a:t>
            </a:r>
            <a:r>
              <a:rPr lang="en-US" sz="1200" dirty="0" smtClean="0">
                <a:solidFill>
                  <a:schemeClr val="tx1"/>
                </a:solidFill>
              </a:rPr>
              <a:t>,</a:t>
            </a:r>
          </a:p>
          <a:p>
            <a:pPr lvl="0"/>
            <a:r>
              <a:rPr lang="en-US" sz="1200" dirty="0" err="1">
                <a:solidFill>
                  <a:schemeClr val="tx1"/>
                </a:solidFill>
              </a:rPr>
              <a:t>A</a:t>
            </a:r>
            <a:r>
              <a:rPr lang="en-US" sz="1200" dirty="0" err="1" smtClean="0">
                <a:solidFill>
                  <a:schemeClr val="tx1"/>
                </a:solidFill>
              </a:rPr>
              <a:t>tribut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Temperature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1200" dirty="0" err="1">
                <a:solidFill>
                  <a:schemeClr val="tx1"/>
                </a:solidFill>
              </a:rPr>
              <a:t>Jika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Temperature = Cool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maka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Play Tennis = Yes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1200" dirty="0" err="1">
                <a:solidFill>
                  <a:schemeClr val="tx1"/>
                </a:solidFill>
              </a:rPr>
              <a:t>Jika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Temperature = Mild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kita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bagi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lagi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sz="1200" dirty="0" err="1">
                <a:solidFill>
                  <a:schemeClr val="tx1"/>
                </a:solidFill>
              </a:rPr>
              <a:t>Jika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Humidity = High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maka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Play Tennis = No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lvl="2"/>
            <a:r>
              <a:rPr lang="en-US" sz="1200" dirty="0" err="1">
                <a:solidFill>
                  <a:schemeClr val="tx1"/>
                </a:solidFill>
              </a:rPr>
              <a:t>Jika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Humidity = Normal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maka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Play Tennis = Yes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76" name="Google Shape;1539;p29"/>
          <p:cNvGrpSpPr/>
          <p:nvPr/>
        </p:nvGrpSpPr>
        <p:grpSpPr>
          <a:xfrm>
            <a:off x="7488035" y="3068139"/>
            <a:ext cx="1655965" cy="2059119"/>
            <a:chOff x="2689854" y="1295420"/>
            <a:chExt cx="4073976" cy="3589780"/>
          </a:xfrm>
        </p:grpSpPr>
        <p:sp>
          <p:nvSpPr>
            <p:cNvPr id="77" name="Google Shape;1540;p29"/>
            <p:cNvSpPr/>
            <p:nvPr/>
          </p:nvSpPr>
          <p:spPr>
            <a:xfrm>
              <a:off x="4196675" y="2966609"/>
              <a:ext cx="1054248" cy="1918591"/>
            </a:xfrm>
            <a:custGeom>
              <a:avLst/>
              <a:gdLst/>
              <a:ahLst/>
              <a:cxnLst/>
              <a:rect l="l" t="t" r="r" b="b"/>
              <a:pathLst>
                <a:path w="31005" h="56425" extrusionOk="0">
                  <a:moveTo>
                    <a:pt x="25480" y="56424"/>
                  </a:moveTo>
                  <a:cubicBezTo>
                    <a:pt x="25480" y="56424"/>
                    <a:pt x="20754" y="36815"/>
                    <a:pt x="23611" y="24921"/>
                  </a:cubicBezTo>
                  <a:cubicBezTo>
                    <a:pt x="26480" y="13038"/>
                    <a:pt x="31005" y="10538"/>
                    <a:pt x="30564" y="8728"/>
                  </a:cubicBezTo>
                  <a:cubicBezTo>
                    <a:pt x="30112" y="6906"/>
                    <a:pt x="27826" y="7764"/>
                    <a:pt x="27088" y="9442"/>
                  </a:cubicBezTo>
                  <a:cubicBezTo>
                    <a:pt x="26361" y="11109"/>
                    <a:pt x="23361" y="14729"/>
                    <a:pt x="20611" y="14145"/>
                  </a:cubicBezTo>
                  <a:cubicBezTo>
                    <a:pt x="17848" y="13562"/>
                    <a:pt x="17110" y="2251"/>
                    <a:pt x="15098" y="1120"/>
                  </a:cubicBezTo>
                  <a:cubicBezTo>
                    <a:pt x="13086" y="1"/>
                    <a:pt x="13788" y="5228"/>
                    <a:pt x="14562" y="9752"/>
                  </a:cubicBezTo>
                  <a:cubicBezTo>
                    <a:pt x="15348" y="14288"/>
                    <a:pt x="11490" y="11764"/>
                    <a:pt x="9085" y="6335"/>
                  </a:cubicBezTo>
                  <a:cubicBezTo>
                    <a:pt x="6680" y="906"/>
                    <a:pt x="5275" y="2489"/>
                    <a:pt x="5002" y="3263"/>
                  </a:cubicBezTo>
                  <a:cubicBezTo>
                    <a:pt x="4740" y="4037"/>
                    <a:pt x="10300" y="13717"/>
                    <a:pt x="9883" y="14193"/>
                  </a:cubicBezTo>
                  <a:cubicBezTo>
                    <a:pt x="9466" y="14657"/>
                    <a:pt x="2513" y="6609"/>
                    <a:pt x="1834" y="6847"/>
                  </a:cubicBezTo>
                  <a:cubicBezTo>
                    <a:pt x="1156" y="7073"/>
                    <a:pt x="1" y="7704"/>
                    <a:pt x="1668" y="10240"/>
                  </a:cubicBezTo>
                  <a:cubicBezTo>
                    <a:pt x="3335" y="12776"/>
                    <a:pt x="8550" y="17027"/>
                    <a:pt x="8216" y="17741"/>
                  </a:cubicBezTo>
                  <a:cubicBezTo>
                    <a:pt x="7883" y="18455"/>
                    <a:pt x="3573" y="14574"/>
                    <a:pt x="1989" y="14491"/>
                  </a:cubicBezTo>
                  <a:cubicBezTo>
                    <a:pt x="418" y="14395"/>
                    <a:pt x="1061" y="16610"/>
                    <a:pt x="3882" y="18634"/>
                  </a:cubicBezTo>
                  <a:cubicBezTo>
                    <a:pt x="6704" y="20658"/>
                    <a:pt x="13622" y="22861"/>
                    <a:pt x="13836" y="30505"/>
                  </a:cubicBezTo>
                  <a:cubicBezTo>
                    <a:pt x="14062" y="38148"/>
                    <a:pt x="12538" y="52043"/>
                    <a:pt x="12538" y="5204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41;p29"/>
            <p:cNvSpPr/>
            <p:nvPr/>
          </p:nvSpPr>
          <p:spPr>
            <a:xfrm>
              <a:off x="4305585" y="1295420"/>
              <a:ext cx="1958272" cy="1850994"/>
            </a:xfrm>
            <a:custGeom>
              <a:avLst/>
              <a:gdLst/>
              <a:ahLst/>
              <a:cxnLst/>
              <a:rect l="l" t="t" r="r" b="b"/>
              <a:pathLst>
                <a:path w="57592" h="54437" extrusionOk="0">
                  <a:moveTo>
                    <a:pt x="17705" y="54139"/>
                  </a:moveTo>
                  <a:cubicBezTo>
                    <a:pt x="17705" y="54139"/>
                    <a:pt x="1" y="28088"/>
                    <a:pt x="30064" y="1"/>
                  </a:cubicBezTo>
                  <a:cubicBezTo>
                    <a:pt x="30064" y="1"/>
                    <a:pt x="57591" y="32410"/>
                    <a:pt x="22361" y="54436"/>
                  </a:cubicBezTo>
                  <a:cubicBezTo>
                    <a:pt x="22361" y="54436"/>
                    <a:pt x="23194" y="33541"/>
                    <a:pt x="27147" y="25028"/>
                  </a:cubicBezTo>
                  <a:cubicBezTo>
                    <a:pt x="27159" y="25016"/>
                    <a:pt x="16562" y="43542"/>
                    <a:pt x="17705" y="541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42;p29"/>
            <p:cNvSpPr/>
            <p:nvPr/>
          </p:nvSpPr>
          <p:spPr>
            <a:xfrm>
              <a:off x="5314473" y="2442358"/>
              <a:ext cx="1449357" cy="1420216"/>
            </a:xfrm>
            <a:custGeom>
              <a:avLst/>
              <a:gdLst/>
              <a:ahLst/>
              <a:cxnLst/>
              <a:rect l="l" t="t" r="r" b="b"/>
              <a:pathLst>
                <a:path w="42625" h="41768" extrusionOk="0">
                  <a:moveTo>
                    <a:pt x="0" y="22920"/>
                  </a:moveTo>
                  <a:cubicBezTo>
                    <a:pt x="0" y="22920"/>
                    <a:pt x="10882" y="0"/>
                    <a:pt x="42624" y="9454"/>
                  </a:cubicBezTo>
                  <a:cubicBezTo>
                    <a:pt x="42624" y="9454"/>
                    <a:pt x="31337" y="41767"/>
                    <a:pt x="1691" y="26265"/>
                  </a:cubicBezTo>
                  <a:cubicBezTo>
                    <a:pt x="1691" y="26265"/>
                    <a:pt x="16550" y="18348"/>
                    <a:pt x="24075" y="17621"/>
                  </a:cubicBezTo>
                  <a:cubicBezTo>
                    <a:pt x="24075" y="17621"/>
                    <a:pt x="6894" y="17812"/>
                    <a:pt x="0" y="229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43;p29"/>
            <p:cNvSpPr/>
            <p:nvPr/>
          </p:nvSpPr>
          <p:spPr>
            <a:xfrm>
              <a:off x="2689854" y="2145584"/>
              <a:ext cx="1505665" cy="1591895"/>
            </a:xfrm>
            <a:custGeom>
              <a:avLst/>
              <a:gdLst/>
              <a:ahLst/>
              <a:cxnLst/>
              <a:rect l="l" t="t" r="r" b="b"/>
              <a:pathLst>
                <a:path w="44281" h="46817" extrusionOk="0">
                  <a:moveTo>
                    <a:pt x="44102" y="32100"/>
                  </a:moveTo>
                  <a:cubicBezTo>
                    <a:pt x="44102" y="32100"/>
                    <a:pt x="23182" y="46816"/>
                    <a:pt x="1" y="22754"/>
                  </a:cubicBezTo>
                  <a:cubicBezTo>
                    <a:pt x="1" y="22754"/>
                    <a:pt x="25956" y="1"/>
                    <a:pt x="44280" y="28314"/>
                  </a:cubicBezTo>
                  <a:cubicBezTo>
                    <a:pt x="44280" y="28314"/>
                    <a:pt x="27314" y="27897"/>
                    <a:pt x="20349" y="24802"/>
                  </a:cubicBezTo>
                  <a:cubicBezTo>
                    <a:pt x="20349" y="24802"/>
                    <a:pt x="35517" y="33160"/>
                    <a:pt x="44102" y="32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44;p29"/>
            <p:cNvSpPr/>
            <p:nvPr/>
          </p:nvSpPr>
          <p:spPr>
            <a:xfrm>
              <a:off x="3446512" y="1435510"/>
              <a:ext cx="1502808" cy="1566359"/>
            </a:xfrm>
            <a:custGeom>
              <a:avLst/>
              <a:gdLst/>
              <a:ahLst/>
              <a:cxnLst/>
              <a:rect l="l" t="t" r="r" b="b"/>
              <a:pathLst>
                <a:path w="44197" h="46066" extrusionOk="0">
                  <a:moveTo>
                    <a:pt x="27099" y="46066"/>
                  </a:moveTo>
                  <a:cubicBezTo>
                    <a:pt x="27099" y="46066"/>
                    <a:pt x="1" y="36838"/>
                    <a:pt x="6501" y="0"/>
                  </a:cubicBezTo>
                  <a:cubicBezTo>
                    <a:pt x="6501" y="0"/>
                    <a:pt x="44197" y="8502"/>
                    <a:pt x="30647" y="43744"/>
                  </a:cubicBezTo>
                  <a:cubicBezTo>
                    <a:pt x="30647" y="43744"/>
                    <a:pt x="19836" y="28099"/>
                    <a:pt x="18051" y="19765"/>
                  </a:cubicBezTo>
                  <a:cubicBezTo>
                    <a:pt x="18051" y="19765"/>
                    <a:pt x="20491" y="39005"/>
                    <a:pt x="27099" y="46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710</Words>
  <Application>Microsoft Office PowerPoint</Application>
  <PresentationFormat>On-screen Show (16:9)</PresentationFormat>
  <Paragraphs>126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Wingdings</vt:lpstr>
      <vt:lpstr>Roboto</vt:lpstr>
      <vt:lpstr>Century Gothic</vt:lpstr>
      <vt:lpstr>Fira Sans Extra Condensed</vt:lpstr>
      <vt:lpstr>Vapor Trail</vt:lpstr>
      <vt:lpstr>Classification using Decision Tree</vt:lpstr>
      <vt:lpstr>Classification using  Decision Tree</vt:lpstr>
      <vt:lpstr>                     Struktur Decision Tree </vt:lpstr>
      <vt:lpstr>                     Struktur Decision Tree </vt:lpstr>
      <vt:lpstr>KELEBIHAN Decision Tree</vt:lpstr>
      <vt:lpstr>KEKURANGAN Decision Tree</vt:lpstr>
      <vt:lpstr>Langkah-langkah Klasifikasi Menggunakan Decision Tree</vt:lpstr>
      <vt:lpstr>Classification using Decision Tree</vt:lpstr>
      <vt:lpstr>Langkah-langkah Membuat Decision Tree</vt:lpstr>
      <vt:lpstr>PowerPoint Presentation</vt:lpstr>
      <vt:lpstr> 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using Decision Tree</dc:title>
  <cp:lastModifiedBy>hp</cp:lastModifiedBy>
  <cp:revision>29</cp:revision>
  <dcterms:modified xsi:type="dcterms:W3CDTF">2024-10-17T03:02:06Z</dcterms:modified>
</cp:coreProperties>
</file>