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notesMasterIdLst>
    <p:notesMasterId r:id="rId16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>
        <p:scale>
          <a:sx n="53" d="100"/>
          <a:sy n="53" d="100"/>
        </p:scale>
        <p:origin x="140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916EE-8883-4C7D-AB97-28D2B6115A2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FAF02-37E9-4386-BB5E-9631D731C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18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FAF02-37E9-4386-BB5E-9631D731C9F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38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FAF02-37E9-4386-BB5E-9631D731C9F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36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1D7-6B8F-4B86-908C-3528BEE4FDBC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310A-9962-404C-A2D6-B9C20677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83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1D7-6B8F-4B86-908C-3528BEE4FDBC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310A-9962-404C-A2D6-B9C20677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58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1D7-6B8F-4B86-908C-3528BEE4FDBC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310A-9962-404C-A2D6-B9C20677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8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1D7-6B8F-4B86-908C-3528BEE4FDBC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310A-9962-404C-A2D6-B9C20677F82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6841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1D7-6B8F-4B86-908C-3528BEE4FDBC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310A-9962-404C-A2D6-B9C20677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004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1D7-6B8F-4B86-908C-3528BEE4FDBC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310A-9962-404C-A2D6-B9C20677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910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1D7-6B8F-4B86-908C-3528BEE4FDBC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310A-9962-404C-A2D6-B9C20677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355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1D7-6B8F-4B86-908C-3528BEE4FDBC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310A-9962-404C-A2D6-B9C20677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304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1D7-6B8F-4B86-908C-3528BEE4FDBC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310A-9962-404C-A2D6-B9C20677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34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1D7-6B8F-4B86-908C-3528BEE4FDBC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310A-9962-404C-A2D6-B9C20677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17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1D7-6B8F-4B86-908C-3528BEE4FDBC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310A-9962-404C-A2D6-B9C20677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81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1D7-6B8F-4B86-908C-3528BEE4FDBC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310A-9962-404C-A2D6-B9C20677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8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1D7-6B8F-4B86-908C-3528BEE4FDBC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310A-9962-404C-A2D6-B9C20677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0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1D7-6B8F-4B86-908C-3528BEE4FDBC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310A-9962-404C-A2D6-B9C20677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23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1D7-6B8F-4B86-908C-3528BEE4FDBC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310A-9962-404C-A2D6-B9C20677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92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1D7-6B8F-4B86-908C-3528BEE4FDBC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310A-9962-404C-A2D6-B9C20677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85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1D7-6B8F-4B86-908C-3528BEE4FDBC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310A-9962-404C-A2D6-B9C20677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4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EC7D1D7-6B8F-4B86-908C-3528BEE4FDBC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852310A-9962-404C-A2D6-B9C20677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0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  <p:sldLayoutId id="2147484220" r:id="rId12"/>
    <p:sldLayoutId id="2147484221" r:id="rId13"/>
    <p:sldLayoutId id="2147484222" r:id="rId14"/>
    <p:sldLayoutId id="2147484223" r:id="rId15"/>
    <p:sldLayoutId id="2147484224" r:id="rId16"/>
    <p:sldLayoutId id="21474842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7B221-1ABC-94B5-10DA-B9A730F78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0786" y="148641"/>
            <a:ext cx="9770428" cy="250921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techniques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64DAA-B00B-3942-26D4-3AEA7AA22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75068" y="3959352"/>
            <a:ext cx="8689976" cy="1371599"/>
          </a:xfrm>
        </p:spPr>
        <p:txBody>
          <a:bodyPr>
            <a:no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Allu. yasoda  lakshmi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09/10/2024</a:t>
            </a:r>
          </a:p>
        </p:txBody>
      </p:sp>
    </p:spTree>
    <p:extLst>
      <p:ext uri="{BB962C8B-B14F-4D97-AF65-F5344CB8AC3E}">
        <p14:creationId xmlns:p14="http://schemas.microsoft.com/office/powerpoint/2010/main" val="3899981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98DBEC-6A66-7DF3-553E-4C28931E023A}"/>
              </a:ext>
            </a:extLst>
          </p:cNvPr>
          <p:cNvSpPr txBox="1"/>
          <p:nvPr/>
        </p:nvSpPr>
        <p:spPr>
          <a:xfrm>
            <a:off x="635508" y="420623"/>
            <a:ext cx="1019098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PDCA Cycle (Plan-Do-Check-Act)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four-step method for continuous improvement.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and analyze the problem.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a small-scale solution.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Evaluate the effectiveness.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the full solution if successful or iterate.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in manufacturing or business processes to improve operations.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37142-6BDA-7849-D432-E7FF5583D038}"/>
              </a:ext>
            </a:extLst>
          </p:cNvPr>
          <p:cNvSpPr txBox="1"/>
          <p:nvPr/>
        </p:nvSpPr>
        <p:spPr>
          <a:xfrm>
            <a:off x="635508" y="3687067"/>
            <a:ext cx="104653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Thinking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Objective analysis and evaluation of an issue to form a judgment.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Involves asking deep questions, evaluating evidence, and making logical conclusions.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Analyzing an argument to determine its validity based on the strength of the evidence.</a:t>
            </a:r>
          </a:p>
        </p:txBody>
      </p:sp>
    </p:spTree>
    <p:extLst>
      <p:ext uri="{BB962C8B-B14F-4D97-AF65-F5344CB8AC3E}">
        <p14:creationId xmlns:p14="http://schemas.microsoft.com/office/powerpoint/2010/main" val="363203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FC7AB5-A76E-6478-FAF5-8D6CC7EFC486}"/>
              </a:ext>
            </a:extLst>
          </p:cNvPr>
          <p:cNvSpPr txBox="1"/>
          <p:nvPr/>
        </p:nvSpPr>
        <p:spPr>
          <a:xfrm>
            <a:off x="523494" y="344323"/>
            <a:ext cx="10611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types of problem-solving techniques we have?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945AF-5EAB-2375-C5EE-45BCBE0C1FFD}"/>
              </a:ext>
            </a:extLst>
          </p:cNvPr>
          <p:cNvSpPr txBox="1"/>
          <p:nvPr/>
        </p:nvSpPr>
        <p:spPr>
          <a:xfrm>
            <a:off x="523494" y="1331434"/>
            <a:ext cx="1013841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numerous problem-solving techniques, and they can be categorized in different ways based on their approach, purpose, or context.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Problem-Solving Techniques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involve logical thinking, deep analysis, and systematic approaches to break down and understand problems.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Cause Analysis (RCA)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Fishbone Diagram (Ishikawa)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Cost-Benefit Analysis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Pareto Analysis (80/20 Rule)</a:t>
            </a:r>
          </a:p>
          <a:p>
            <a:pPr lvl="1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404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F0ADAD-F95C-3B20-03C1-C92723FE3C47}"/>
              </a:ext>
            </a:extLst>
          </p:cNvPr>
          <p:cNvSpPr txBox="1"/>
          <p:nvPr/>
        </p:nvSpPr>
        <p:spPr>
          <a:xfrm>
            <a:off x="306324" y="140929"/>
            <a:ext cx="107213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Problem-Solving Techniques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methods are designed to generate new ideas and innovative solutions, often thinking outside of conventional norms.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Brainstorming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Thinking Hats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 Mapping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Lateral Thinking (Edward de Bono's method)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SCAMPER (Substitute, Combine, Adapt, Modify, Put to another use, Eliminate, Reverse)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AA8E2A-B00D-3408-479E-EECEEFE9E5FA}"/>
              </a:ext>
            </a:extLst>
          </p:cNvPr>
          <p:cNvSpPr txBox="1"/>
          <p:nvPr/>
        </p:nvSpPr>
        <p:spPr>
          <a:xfrm>
            <a:off x="306324" y="3926581"/>
            <a:ext cx="11579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Problem-Solving Techniques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approaches use reasoning and logic to find solutions, often relying on step-by-step processes.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Trial and Error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Methods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(especially in mathematics and computer science)</a:t>
            </a:r>
          </a:p>
        </p:txBody>
      </p:sp>
    </p:spTree>
    <p:extLst>
      <p:ext uri="{BB962C8B-B14F-4D97-AF65-F5344CB8AC3E}">
        <p14:creationId xmlns:p14="http://schemas.microsoft.com/office/powerpoint/2010/main" val="51350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DDD298-5C4E-60B9-B4DA-18557E1A9288}"/>
              </a:ext>
            </a:extLst>
          </p:cNvPr>
          <p:cNvSpPr txBox="1"/>
          <p:nvPr/>
        </p:nvSpPr>
        <p:spPr>
          <a:xfrm>
            <a:off x="433578" y="243512"/>
            <a:ext cx="11324844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 Techniques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that focus on making the best decision among different choices or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Multi-Criteria Decision Analysis (MCDA)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 Lists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Cost-Benefit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 Field Analysis</a:t>
            </a: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Problem-Solving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techniques emphasize teamwork, combining different perspectives, and leveraging group dynamics.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Brainstorming (group-based)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Delphi Technique (gathering expert opinions)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 Decision-Making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Nominal Group Technique (NGT)</a:t>
            </a:r>
          </a:p>
        </p:txBody>
      </p:sp>
    </p:spTree>
    <p:extLst>
      <p:ext uri="{BB962C8B-B14F-4D97-AF65-F5344CB8AC3E}">
        <p14:creationId xmlns:p14="http://schemas.microsoft.com/office/powerpoint/2010/main" val="1001872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80E087-8FF6-E7B0-1628-B15BA70BBBC4}"/>
              </a:ext>
            </a:extLst>
          </p:cNvPr>
          <p:cNvSpPr txBox="1"/>
          <p:nvPr/>
        </p:nvSpPr>
        <p:spPr>
          <a:xfrm>
            <a:off x="3046476" y="2644170"/>
            <a:ext cx="60990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47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B3116F-DA8E-F53C-EBFA-AA07C7BD9CB1}"/>
              </a:ext>
            </a:extLst>
          </p:cNvPr>
          <p:cNvSpPr txBox="1"/>
          <p:nvPr/>
        </p:nvSpPr>
        <p:spPr>
          <a:xfrm>
            <a:off x="446532" y="3834568"/>
            <a:ext cx="60990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C6C26-D954-889A-A93E-83FA8B3EC11A}"/>
              </a:ext>
            </a:extLst>
          </p:cNvPr>
          <p:cNvSpPr txBox="1"/>
          <p:nvPr/>
        </p:nvSpPr>
        <p:spPr>
          <a:xfrm>
            <a:off x="4000500" y="2184619"/>
            <a:ext cx="7886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techniques?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D624A-C8A5-C508-6325-087C5451A73F}"/>
              </a:ext>
            </a:extLst>
          </p:cNvPr>
          <p:cNvSpPr txBox="1"/>
          <p:nvPr/>
        </p:nvSpPr>
        <p:spPr>
          <a:xfrm>
            <a:off x="4000500" y="3117482"/>
            <a:ext cx="60990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needed these techniques?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DC324D-DC26-5E9F-37D4-0108D15E6395}"/>
              </a:ext>
            </a:extLst>
          </p:cNvPr>
          <p:cNvSpPr txBox="1"/>
          <p:nvPr/>
        </p:nvSpPr>
        <p:spPr>
          <a:xfrm>
            <a:off x="4000500" y="4542788"/>
            <a:ext cx="72831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these techniques?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5F5076-8ADD-68A3-A827-74EBE773F376}"/>
              </a:ext>
            </a:extLst>
          </p:cNvPr>
          <p:cNvSpPr txBox="1"/>
          <p:nvPr/>
        </p:nvSpPr>
        <p:spPr>
          <a:xfrm>
            <a:off x="4000500" y="5532142"/>
            <a:ext cx="77038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types of problem-solving techniques we have?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D8CD0A-66DE-A386-0FF4-A1780A3BD285}"/>
              </a:ext>
            </a:extLst>
          </p:cNvPr>
          <p:cNvSpPr txBox="1"/>
          <p:nvPr/>
        </p:nvSpPr>
        <p:spPr>
          <a:xfrm>
            <a:off x="539496" y="285156"/>
            <a:ext cx="112471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TECHNIQUES Part-1</a:t>
            </a:r>
          </a:p>
        </p:txBody>
      </p:sp>
    </p:spTree>
    <p:extLst>
      <p:ext uri="{BB962C8B-B14F-4D97-AF65-F5344CB8AC3E}">
        <p14:creationId xmlns:p14="http://schemas.microsoft.com/office/powerpoint/2010/main" val="233802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A6C74A-A69A-10EF-514C-808557255F88}"/>
              </a:ext>
            </a:extLst>
          </p:cNvPr>
          <p:cNvSpPr txBox="1"/>
          <p:nvPr/>
        </p:nvSpPr>
        <p:spPr>
          <a:xfrm>
            <a:off x="508436" y="359244"/>
            <a:ext cx="76423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3200" dirty="0"/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3200" dirty="0"/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3200" dirty="0"/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</a:t>
            </a:r>
            <a:r>
              <a:rPr lang="en-US" sz="3200" dirty="0"/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techniques?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F3966-1064-6414-0727-5AC66FCEA534}"/>
              </a:ext>
            </a:extLst>
          </p:cNvPr>
          <p:cNvSpPr txBox="1"/>
          <p:nvPr/>
        </p:nvSpPr>
        <p:spPr>
          <a:xfrm>
            <a:off x="508436" y="944019"/>
            <a:ext cx="1019635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 techniques are strategies used to find solutions to complex or difficult issues.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Cause Analysis (RCA)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Identifies the underlying cause of a problem.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Often uses the "5 Whys" technique, where you keep asking "why" until you get to the root of the problem.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a machine stops working, you ask why it happened and keep digging deeper until you discover the real issue (e.g., lack of maintenance).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Brainstorming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group activity to generate a wide range of ideas to solve a problem.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Encourage free thinking and creativity, withholding criticism to generate as many ideas as possible.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Brainstorming sessions in a team to find ways to improve customer service.</a:t>
            </a:r>
          </a:p>
        </p:txBody>
      </p:sp>
    </p:spTree>
    <p:extLst>
      <p:ext uri="{BB962C8B-B14F-4D97-AF65-F5344CB8AC3E}">
        <p14:creationId xmlns:p14="http://schemas.microsoft.com/office/powerpoint/2010/main" val="198556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0CC58D-D77D-21BA-EE9D-E994992C2B90}"/>
              </a:ext>
            </a:extLst>
          </p:cNvPr>
          <p:cNvSpPr txBox="1"/>
          <p:nvPr/>
        </p:nvSpPr>
        <p:spPr>
          <a:xfrm>
            <a:off x="429610" y="0"/>
            <a:ext cx="1176239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Analyzing strengths, weaknesses, opportunities, and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Helps in understanding internal and external factors that affect the problem.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Using SWOT to evaluate a new business idea or market strategy.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 Mapping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representation of a problem with ideas branching out from a central concept.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Start with the problem in the center, and connect related ideas, thoughts, or solutions around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Creating a mind map to organize thoughts when planning a project.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PDCA Cycle (Plan-Do-Check-Act)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four-step method for continuous improvement.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and analyze the problem.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a small-scale solution.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Evaluate the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60170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037A1F-BE7C-1C1A-EF5B-A2AFB0A84863}"/>
              </a:ext>
            </a:extLst>
          </p:cNvPr>
          <p:cNvSpPr txBox="1"/>
          <p:nvPr/>
        </p:nvSpPr>
        <p:spPr>
          <a:xfrm>
            <a:off x="617220" y="299966"/>
            <a:ext cx="6099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needed these techniques?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27933-1F18-7C32-1381-E2195ED9FDE8}"/>
              </a:ext>
            </a:extLst>
          </p:cNvPr>
          <p:cNvSpPr txBox="1"/>
          <p:nvPr/>
        </p:nvSpPr>
        <p:spPr>
          <a:xfrm>
            <a:off x="617220" y="1110192"/>
            <a:ext cx="1066647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 techniques are essential because they help us approach challenges systematically, leading to more effective and efficient solutions.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and Organization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can often feel overwhelming. Techniques provide a structured way to break down and address complex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 mind map helps to visually organize thoughts, making it easier to tackle each part of a problem.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Decision-Making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methods guide us through a clear process to evaluate options, saving time and reducing the risk of bad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cost-benefit analysis helps determine whether a new project is worth pursuing by comparing potential rewards to costs.</a:t>
            </a:r>
          </a:p>
        </p:txBody>
      </p:sp>
    </p:spTree>
    <p:extLst>
      <p:ext uri="{BB962C8B-B14F-4D97-AF65-F5344CB8AC3E}">
        <p14:creationId xmlns:p14="http://schemas.microsoft.com/office/powerpoint/2010/main" val="366555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01C3B3-9385-4E07-5BAF-9BB57422E94C}"/>
              </a:ext>
            </a:extLst>
          </p:cNvPr>
          <p:cNvSpPr txBox="1"/>
          <p:nvPr/>
        </p:nvSpPr>
        <p:spPr>
          <a:xfrm>
            <a:off x="416052" y="243512"/>
            <a:ext cx="10831068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Root Causes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problems have deeper underlying causes that aren’t immediately obvious. Techniques like Root Cause Analysis help identify these, ensuring that solutions address the real issue rather than just the symptoms.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Fixing a recurring equipment failure by identifying the root cause (e.g., lack of maintenance) rather than just fixing the equipment each time it breaks down.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Creative Solutions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like brainstorming and Six Thinking Hats encourage creative, out-of-the-box thinking, leading to innovative solutions that may not have been considered otherwise.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brainstorming session might generate a solution that no one had thought of individually, such as a new product feature to meet customer demands.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Collaboration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problem-solving techniques (e.g., brainstorming, SWOT analysis) foster teamwork and collaboration, allowing multiple perspectives to be considered.</a:t>
            </a:r>
          </a:p>
        </p:txBody>
      </p:sp>
    </p:spTree>
    <p:extLst>
      <p:ext uri="{BB962C8B-B14F-4D97-AF65-F5344CB8AC3E}">
        <p14:creationId xmlns:p14="http://schemas.microsoft.com/office/powerpoint/2010/main" val="355216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CE87F4-DBFB-5987-C02F-5773F9A752C8}"/>
              </a:ext>
            </a:extLst>
          </p:cNvPr>
          <p:cNvSpPr txBox="1"/>
          <p:nvPr/>
        </p:nvSpPr>
        <p:spPr>
          <a:xfrm>
            <a:off x="580644" y="208526"/>
            <a:ext cx="76306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these techniques?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B133D-CE85-7E6E-79F8-C0D4F7D845AB}"/>
              </a:ext>
            </a:extLst>
          </p:cNvPr>
          <p:cNvSpPr txBox="1"/>
          <p:nvPr/>
        </p:nvSpPr>
        <p:spPr>
          <a:xfrm>
            <a:off x="441198" y="1000154"/>
            <a:ext cx="1025728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problem-solving techniques requires a clear understanding of the problem, careful planning, and sometimes collaboration with others.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Cause Analysis (RCA)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Problem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Clearly state the problem you're facing.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“5 Whys”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Ask “Why?” repeatedly (usually 5 times) to dig deeper and uncover the root cause.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Causes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Once the root cause is identified, determine potential solutions to address 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and Monitor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Apply the solution and monitor the outcome.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software bug keeps recurring. By asking "why" multiple times, you discover the root cause is improper code testing before deployment.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19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77BB7F-5316-F9B1-D05A-089A42692096}"/>
              </a:ext>
            </a:extLst>
          </p:cNvPr>
          <p:cNvSpPr txBox="1"/>
          <p:nvPr/>
        </p:nvSpPr>
        <p:spPr>
          <a:xfrm>
            <a:off x="525780" y="237744"/>
            <a:ext cx="1081278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Brainstorming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Problem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Start by clearly articulating the issue.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Ground Rules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Encourage open discussion and defer judgment on ideas.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Ideas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Have each participant suggest ideas, writing them down without criticism.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Ideas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After brainstorming, review and assess the ideas for feasibility.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Best Solutions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Choose the ideas that seem most promising and implement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Brainstorm ideas for improving customer service, such as automating support or offering live chat options.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SWOT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Objective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Define the goal or decision you’re evaluating.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Strengths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internal strengths related to the objective.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Weaknesses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internal weaknesses that may hinder progress.</a:t>
            </a:r>
          </a:p>
        </p:txBody>
      </p:sp>
    </p:spTree>
    <p:extLst>
      <p:ext uri="{BB962C8B-B14F-4D97-AF65-F5344CB8AC3E}">
        <p14:creationId xmlns:p14="http://schemas.microsoft.com/office/powerpoint/2010/main" val="156313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990E11-B408-5B18-EC28-470C1F614595}"/>
              </a:ext>
            </a:extLst>
          </p:cNvPr>
          <p:cNvSpPr txBox="1"/>
          <p:nvPr/>
        </p:nvSpPr>
        <p:spPr>
          <a:xfrm>
            <a:off x="178308" y="0"/>
            <a:ext cx="11361420" cy="664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Opportunities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external opportunities that can be leveraged.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Threats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external threats that may create challenges.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Analysis to Make Decisions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the insights to make informed decisions or strategic plans.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SWOT analysis can be used when planning to launch a new product in a competitive market.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 Mapping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Down the Central Problem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Place the problem at the center of the map.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Branches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each aspect of the problem (ideas, causes, solutions), create branches radiating from the center.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Sub-branches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each main idea, add sub-ideas or solutions.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and Prioritize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Review the mind map to see patterns and prioritize key areas to address.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a mind map to outline all the components of a project, such as tasks, deadlines, and team responsibilities.</a:t>
            </a:r>
          </a:p>
        </p:txBody>
      </p:sp>
    </p:spTree>
    <p:extLst>
      <p:ext uri="{BB962C8B-B14F-4D97-AF65-F5344CB8AC3E}">
        <p14:creationId xmlns:p14="http://schemas.microsoft.com/office/powerpoint/2010/main" val="109589769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207</TotalTime>
  <Words>1410</Words>
  <Application>Microsoft Office PowerPoint</Application>
  <PresentationFormat>Widescreen</PresentationFormat>
  <Paragraphs>149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Tw Cen MT</vt:lpstr>
      <vt:lpstr>Wingdings</vt:lpstr>
      <vt:lpstr>Droplet</vt:lpstr>
      <vt:lpstr>Problem solving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yasoda lakshmi allu</dc:creator>
  <cp:lastModifiedBy>yasoda lakshmi allu</cp:lastModifiedBy>
  <cp:revision>12</cp:revision>
  <dcterms:created xsi:type="dcterms:W3CDTF">2024-10-09T07:07:49Z</dcterms:created>
  <dcterms:modified xsi:type="dcterms:W3CDTF">2024-10-09T10:34:57Z</dcterms:modified>
</cp:coreProperties>
</file>