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71" r:id="rId13"/>
    <p:sldId id="270" r:id="rId14"/>
    <p:sldId id="269" r:id="rId15"/>
    <p:sldId id="275" r:id="rId16"/>
    <p:sldId id="268"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E7DEB1-08A8-4CBA-A13B-9E29EF35FCDB}" v="1" dt="2024-02-12T23:16:35.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Cheng" userId="fe5171e0-c765-4ec4-a21e-f2c0e717f055" providerId="ADAL" clId="{DC117E8C-A3B1-4E59-A106-AC2F6DC9299A}"/>
    <pc:docChg chg="custSel addSld modSld">
      <pc:chgData name="Hui Cheng" userId="fe5171e0-c765-4ec4-a21e-f2c0e717f055" providerId="ADAL" clId="{DC117E8C-A3B1-4E59-A106-AC2F6DC9299A}" dt="2022-02-10T12:00:41.668" v="1020" actId="20577"/>
      <pc:docMkLst>
        <pc:docMk/>
      </pc:docMkLst>
      <pc:sldChg chg="modSp mod">
        <pc:chgData name="Hui Cheng" userId="fe5171e0-c765-4ec4-a21e-f2c0e717f055" providerId="ADAL" clId="{DC117E8C-A3B1-4E59-A106-AC2F6DC9299A}" dt="2022-02-10T11:56:46.874" v="667" actId="20577"/>
        <pc:sldMkLst>
          <pc:docMk/>
          <pc:sldMk cId="780026132" sldId="256"/>
        </pc:sldMkLst>
        <pc:spChg chg="mod">
          <ac:chgData name="Hui Cheng" userId="fe5171e0-c765-4ec4-a21e-f2c0e717f055" providerId="ADAL" clId="{DC117E8C-A3B1-4E59-A106-AC2F6DC9299A}" dt="2022-02-10T11:56:46.874" v="667" actId="20577"/>
          <ac:spMkLst>
            <pc:docMk/>
            <pc:sldMk cId="780026132" sldId="256"/>
            <ac:spMk id="3" creationId="{587F6474-5457-4D81-823D-8C900766B35D}"/>
          </ac:spMkLst>
        </pc:spChg>
        <pc:spChg chg="mod">
          <ac:chgData name="Hui Cheng" userId="fe5171e0-c765-4ec4-a21e-f2c0e717f055" providerId="ADAL" clId="{DC117E8C-A3B1-4E59-A106-AC2F6DC9299A}" dt="2022-02-10T11:23:53.901" v="9" actId="20577"/>
          <ac:spMkLst>
            <pc:docMk/>
            <pc:sldMk cId="780026132" sldId="256"/>
            <ac:spMk id="4" creationId="{F90DA6D4-7079-40C4-B8B3-A66AB73A1EF4}"/>
          </ac:spMkLst>
        </pc:spChg>
      </pc:sldChg>
      <pc:sldChg chg="modSp mod">
        <pc:chgData name="Hui Cheng" userId="fe5171e0-c765-4ec4-a21e-f2c0e717f055" providerId="ADAL" clId="{DC117E8C-A3B1-4E59-A106-AC2F6DC9299A}" dt="2022-02-10T11:26:38.998" v="106" actId="20577"/>
        <pc:sldMkLst>
          <pc:docMk/>
          <pc:sldMk cId="2427826193" sldId="257"/>
        </pc:sldMkLst>
        <pc:spChg chg="mod">
          <ac:chgData name="Hui Cheng" userId="fe5171e0-c765-4ec4-a21e-f2c0e717f055" providerId="ADAL" clId="{DC117E8C-A3B1-4E59-A106-AC2F6DC9299A}" dt="2022-02-10T11:26:38.998" v="106" actId="20577"/>
          <ac:spMkLst>
            <pc:docMk/>
            <pc:sldMk cId="2427826193" sldId="257"/>
            <ac:spMk id="4" creationId="{2B655578-D92B-4D41-AF31-F690333BD0F0}"/>
          </ac:spMkLst>
        </pc:spChg>
      </pc:sldChg>
      <pc:sldChg chg="modSp mod">
        <pc:chgData name="Hui Cheng" userId="fe5171e0-c765-4ec4-a21e-f2c0e717f055" providerId="ADAL" clId="{DC117E8C-A3B1-4E59-A106-AC2F6DC9299A}" dt="2022-02-10T11:27:48.327" v="193" actId="20577"/>
        <pc:sldMkLst>
          <pc:docMk/>
          <pc:sldMk cId="567631437" sldId="258"/>
        </pc:sldMkLst>
        <pc:spChg chg="mod">
          <ac:chgData name="Hui Cheng" userId="fe5171e0-c765-4ec4-a21e-f2c0e717f055" providerId="ADAL" clId="{DC117E8C-A3B1-4E59-A106-AC2F6DC9299A}" dt="2022-02-10T11:27:48.327" v="193" actId="20577"/>
          <ac:spMkLst>
            <pc:docMk/>
            <pc:sldMk cId="567631437" sldId="258"/>
            <ac:spMk id="3" creationId="{B61D2DEB-9D43-42BC-AB48-5D448FD724A9}"/>
          </ac:spMkLst>
        </pc:spChg>
      </pc:sldChg>
      <pc:sldChg chg="modSp mod">
        <pc:chgData name="Hui Cheng" userId="fe5171e0-c765-4ec4-a21e-f2c0e717f055" providerId="ADAL" clId="{DC117E8C-A3B1-4E59-A106-AC2F6DC9299A}" dt="2022-02-10T11:28:09.889" v="218" actId="20577"/>
        <pc:sldMkLst>
          <pc:docMk/>
          <pc:sldMk cId="1484097528" sldId="259"/>
        </pc:sldMkLst>
        <pc:spChg chg="mod">
          <ac:chgData name="Hui Cheng" userId="fe5171e0-c765-4ec4-a21e-f2c0e717f055" providerId="ADAL" clId="{DC117E8C-A3B1-4E59-A106-AC2F6DC9299A}" dt="2022-02-10T11:28:09.889" v="218" actId="20577"/>
          <ac:spMkLst>
            <pc:docMk/>
            <pc:sldMk cId="1484097528" sldId="259"/>
            <ac:spMk id="3" creationId="{AB05BEB4-BF16-46BC-8D57-902C92B76B2D}"/>
          </ac:spMkLst>
        </pc:spChg>
      </pc:sldChg>
      <pc:sldChg chg="modSp mod">
        <pc:chgData name="Hui Cheng" userId="fe5171e0-c765-4ec4-a21e-f2c0e717f055" providerId="ADAL" clId="{DC117E8C-A3B1-4E59-A106-AC2F6DC9299A}" dt="2022-02-10T11:28:35.739" v="250" actId="27636"/>
        <pc:sldMkLst>
          <pc:docMk/>
          <pc:sldMk cId="4079248120" sldId="260"/>
        </pc:sldMkLst>
        <pc:spChg chg="mod">
          <ac:chgData name="Hui Cheng" userId="fe5171e0-c765-4ec4-a21e-f2c0e717f055" providerId="ADAL" clId="{DC117E8C-A3B1-4E59-A106-AC2F6DC9299A}" dt="2022-02-10T11:28:35.739" v="250" actId="27636"/>
          <ac:spMkLst>
            <pc:docMk/>
            <pc:sldMk cId="4079248120" sldId="260"/>
            <ac:spMk id="4" creationId="{07F957BB-EBE7-4638-8277-B5CA20CD0F23}"/>
          </ac:spMkLst>
        </pc:spChg>
      </pc:sldChg>
      <pc:sldChg chg="addSp modSp mod">
        <pc:chgData name="Hui Cheng" userId="fe5171e0-c765-4ec4-a21e-f2c0e717f055" providerId="ADAL" clId="{DC117E8C-A3B1-4E59-A106-AC2F6DC9299A}" dt="2022-02-10T11:57:29.595" v="671" actId="1076"/>
        <pc:sldMkLst>
          <pc:docMk/>
          <pc:sldMk cId="1119426818" sldId="261"/>
        </pc:sldMkLst>
        <pc:spChg chg="mod">
          <ac:chgData name="Hui Cheng" userId="fe5171e0-c765-4ec4-a21e-f2c0e717f055" providerId="ADAL" clId="{DC117E8C-A3B1-4E59-A106-AC2F6DC9299A}" dt="2022-02-10T11:29:00.414" v="257" actId="20577"/>
          <ac:spMkLst>
            <pc:docMk/>
            <pc:sldMk cId="1119426818" sldId="261"/>
            <ac:spMk id="4" creationId="{6B07CDDA-8D27-4853-B760-4D28E694A7BC}"/>
          </ac:spMkLst>
        </pc:spChg>
        <pc:spChg chg="add mod">
          <ac:chgData name="Hui Cheng" userId="fe5171e0-c765-4ec4-a21e-f2c0e717f055" providerId="ADAL" clId="{DC117E8C-A3B1-4E59-A106-AC2F6DC9299A}" dt="2022-02-10T11:57:29.595" v="671" actId="1076"/>
          <ac:spMkLst>
            <pc:docMk/>
            <pc:sldMk cId="1119426818" sldId="261"/>
            <ac:spMk id="5" creationId="{E1F70A77-A950-4544-9704-353629F21A5F}"/>
          </ac:spMkLst>
        </pc:spChg>
      </pc:sldChg>
      <pc:sldChg chg="modSp mod">
        <pc:chgData name="Hui Cheng" userId="fe5171e0-c765-4ec4-a21e-f2c0e717f055" providerId="ADAL" clId="{DC117E8C-A3B1-4E59-A106-AC2F6DC9299A}" dt="2022-02-10T11:31:13.599" v="268" actId="20577"/>
        <pc:sldMkLst>
          <pc:docMk/>
          <pc:sldMk cId="1927792486" sldId="262"/>
        </pc:sldMkLst>
        <pc:spChg chg="mod">
          <ac:chgData name="Hui Cheng" userId="fe5171e0-c765-4ec4-a21e-f2c0e717f055" providerId="ADAL" clId="{DC117E8C-A3B1-4E59-A106-AC2F6DC9299A}" dt="2022-02-10T11:31:13.599" v="268" actId="20577"/>
          <ac:spMkLst>
            <pc:docMk/>
            <pc:sldMk cId="1927792486" sldId="262"/>
            <ac:spMk id="4" creationId="{E9140189-E272-47CF-B17A-4151DFCA4EB8}"/>
          </ac:spMkLst>
        </pc:spChg>
      </pc:sldChg>
      <pc:sldChg chg="modSp mod">
        <pc:chgData name="Hui Cheng" userId="fe5171e0-c765-4ec4-a21e-f2c0e717f055" providerId="ADAL" clId="{DC117E8C-A3B1-4E59-A106-AC2F6DC9299A}" dt="2022-02-10T11:33:49.284" v="330" actId="20577"/>
        <pc:sldMkLst>
          <pc:docMk/>
          <pc:sldMk cId="2218026651" sldId="264"/>
        </pc:sldMkLst>
        <pc:spChg chg="mod">
          <ac:chgData name="Hui Cheng" userId="fe5171e0-c765-4ec4-a21e-f2c0e717f055" providerId="ADAL" clId="{DC117E8C-A3B1-4E59-A106-AC2F6DC9299A}" dt="2022-02-10T11:33:49.284" v="330" actId="20577"/>
          <ac:spMkLst>
            <pc:docMk/>
            <pc:sldMk cId="2218026651" sldId="264"/>
            <ac:spMk id="4" creationId="{BDFF78D9-046F-485F-87C6-895C8DFC6BBF}"/>
          </ac:spMkLst>
        </pc:spChg>
      </pc:sldChg>
      <pc:sldChg chg="modSp mod">
        <pc:chgData name="Hui Cheng" userId="fe5171e0-c765-4ec4-a21e-f2c0e717f055" providerId="ADAL" clId="{DC117E8C-A3B1-4E59-A106-AC2F6DC9299A}" dt="2022-02-10T11:49:01.445" v="491" actId="20577"/>
        <pc:sldMkLst>
          <pc:docMk/>
          <pc:sldMk cId="3269051615" sldId="265"/>
        </pc:sldMkLst>
        <pc:spChg chg="mod">
          <ac:chgData name="Hui Cheng" userId="fe5171e0-c765-4ec4-a21e-f2c0e717f055" providerId="ADAL" clId="{DC117E8C-A3B1-4E59-A106-AC2F6DC9299A}" dt="2022-02-10T11:49:01.445" v="491" actId="20577"/>
          <ac:spMkLst>
            <pc:docMk/>
            <pc:sldMk cId="3269051615" sldId="265"/>
            <ac:spMk id="4" creationId="{873570C5-F33D-4171-9B53-4F153401B229}"/>
          </ac:spMkLst>
        </pc:spChg>
      </pc:sldChg>
      <pc:sldChg chg="modSp mod">
        <pc:chgData name="Hui Cheng" userId="fe5171e0-c765-4ec4-a21e-f2c0e717f055" providerId="ADAL" clId="{DC117E8C-A3B1-4E59-A106-AC2F6DC9299A}" dt="2022-02-10T11:52:34.855" v="654" actId="20577"/>
        <pc:sldMkLst>
          <pc:docMk/>
          <pc:sldMk cId="2546386465" sldId="268"/>
        </pc:sldMkLst>
        <pc:spChg chg="mod">
          <ac:chgData name="Hui Cheng" userId="fe5171e0-c765-4ec4-a21e-f2c0e717f055" providerId="ADAL" clId="{DC117E8C-A3B1-4E59-A106-AC2F6DC9299A}" dt="2022-02-10T11:52:34.855" v="654" actId="20577"/>
          <ac:spMkLst>
            <pc:docMk/>
            <pc:sldMk cId="2546386465" sldId="268"/>
            <ac:spMk id="3" creationId="{00000000-0000-0000-0000-000000000000}"/>
          </ac:spMkLst>
        </pc:spChg>
      </pc:sldChg>
      <pc:sldChg chg="modSp mod">
        <pc:chgData name="Hui Cheng" userId="fe5171e0-c765-4ec4-a21e-f2c0e717f055" providerId="ADAL" clId="{DC117E8C-A3B1-4E59-A106-AC2F6DC9299A}" dt="2022-02-10T11:51:32.980" v="630" actId="20577"/>
        <pc:sldMkLst>
          <pc:docMk/>
          <pc:sldMk cId="4211894502" sldId="269"/>
        </pc:sldMkLst>
        <pc:spChg chg="mod">
          <ac:chgData name="Hui Cheng" userId="fe5171e0-c765-4ec4-a21e-f2c0e717f055" providerId="ADAL" clId="{DC117E8C-A3B1-4E59-A106-AC2F6DC9299A}" dt="2022-02-10T11:51:32.980" v="630" actId="20577"/>
          <ac:spMkLst>
            <pc:docMk/>
            <pc:sldMk cId="4211894502" sldId="269"/>
            <ac:spMk id="4" creationId="{C6268A62-E456-40F2-8F89-29EEB0E38D8C}"/>
          </ac:spMkLst>
        </pc:spChg>
      </pc:sldChg>
      <pc:sldChg chg="modSp mod">
        <pc:chgData name="Hui Cheng" userId="fe5171e0-c765-4ec4-a21e-f2c0e717f055" providerId="ADAL" clId="{DC117E8C-A3B1-4E59-A106-AC2F6DC9299A}" dt="2022-02-10T11:50:19.825" v="558" actId="20577"/>
        <pc:sldMkLst>
          <pc:docMk/>
          <pc:sldMk cId="1778586558" sldId="270"/>
        </pc:sldMkLst>
        <pc:spChg chg="mod">
          <ac:chgData name="Hui Cheng" userId="fe5171e0-c765-4ec4-a21e-f2c0e717f055" providerId="ADAL" clId="{DC117E8C-A3B1-4E59-A106-AC2F6DC9299A}" dt="2022-02-10T11:50:19.825" v="558" actId="20577"/>
          <ac:spMkLst>
            <pc:docMk/>
            <pc:sldMk cId="1778586558" sldId="270"/>
            <ac:spMk id="4" creationId="{873570C5-F33D-4171-9B53-4F153401B229}"/>
          </ac:spMkLst>
        </pc:spChg>
      </pc:sldChg>
      <pc:sldChg chg="modSp new mod">
        <pc:chgData name="Hui Cheng" userId="fe5171e0-c765-4ec4-a21e-f2c0e717f055" providerId="ADAL" clId="{DC117E8C-A3B1-4E59-A106-AC2F6DC9299A}" dt="2022-02-10T11:49:55.233" v="536" actId="20577"/>
        <pc:sldMkLst>
          <pc:docMk/>
          <pc:sldMk cId="526675961" sldId="271"/>
        </pc:sldMkLst>
        <pc:spChg chg="mod">
          <ac:chgData name="Hui Cheng" userId="fe5171e0-c765-4ec4-a21e-f2c0e717f055" providerId="ADAL" clId="{DC117E8C-A3B1-4E59-A106-AC2F6DC9299A}" dt="2022-02-10T11:49:55.233" v="536" actId="20577"/>
          <ac:spMkLst>
            <pc:docMk/>
            <pc:sldMk cId="526675961" sldId="271"/>
            <ac:spMk id="3" creationId="{5EF3259A-33F3-412A-BDDB-51F894F78DF6}"/>
          </ac:spMkLst>
        </pc:spChg>
      </pc:sldChg>
      <pc:sldChg chg="modSp new mod">
        <pc:chgData name="Hui Cheng" userId="fe5171e0-c765-4ec4-a21e-f2c0e717f055" providerId="ADAL" clId="{DC117E8C-A3B1-4E59-A106-AC2F6DC9299A}" dt="2022-02-10T12:00:41.668" v="1020" actId="20577"/>
        <pc:sldMkLst>
          <pc:docMk/>
          <pc:sldMk cId="528046545" sldId="272"/>
        </pc:sldMkLst>
        <pc:spChg chg="mod">
          <ac:chgData name="Hui Cheng" userId="fe5171e0-c765-4ec4-a21e-f2c0e717f055" providerId="ADAL" clId="{DC117E8C-A3B1-4E59-A106-AC2F6DC9299A}" dt="2022-02-10T12:00:41.668" v="1020" actId="20577"/>
          <ac:spMkLst>
            <pc:docMk/>
            <pc:sldMk cId="528046545" sldId="272"/>
            <ac:spMk id="3" creationId="{46581484-1D32-4A81-8E04-3FD106399EB8}"/>
          </ac:spMkLst>
        </pc:spChg>
      </pc:sldChg>
    </pc:docChg>
  </pc:docChgLst>
  <pc:docChgLst>
    <pc:chgData name="Hui Cheng" userId="fe5171e0-c765-4ec4-a21e-f2c0e717f055" providerId="ADAL" clId="{9701256E-D939-431F-B585-64DDF97B26B2}"/>
    <pc:docChg chg="modSld">
      <pc:chgData name="Hui Cheng" userId="fe5171e0-c765-4ec4-a21e-f2c0e717f055" providerId="ADAL" clId="{9701256E-D939-431F-B585-64DDF97B26B2}" dt="2023-02-11T01:04:09.197" v="1" actId="20577"/>
      <pc:docMkLst>
        <pc:docMk/>
      </pc:docMkLst>
      <pc:sldChg chg="modSp mod">
        <pc:chgData name="Hui Cheng" userId="fe5171e0-c765-4ec4-a21e-f2c0e717f055" providerId="ADAL" clId="{9701256E-D939-431F-B585-64DDF97B26B2}" dt="2023-02-11T01:04:09.197" v="1" actId="20577"/>
        <pc:sldMkLst>
          <pc:docMk/>
          <pc:sldMk cId="780026132" sldId="256"/>
        </pc:sldMkLst>
        <pc:spChg chg="mod">
          <ac:chgData name="Hui Cheng" userId="fe5171e0-c765-4ec4-a21e-f2c0e717f055" providerId="ADAL" clId="{9701256E-D939-431F-B585-64DDF97B26B2}" dt="2023-02-11T01:04:09.197" v="1" actId="20577"/>
          <ac:spMkLst>
            <pc:docMk/>
            <pc:sldMk cId="780026132" sldId="256"/>
            <ac:spMk id="3" creationId="{587F6474-5457-4D81-823D-8C900766B35D}"/>
          </ac:spMkLst>
        </pc:spChg>
      </pc:sldChg>
    </pc:docChg>
  </pc:docChgLst>
  <pc:docChgLst>
    <pc:chgData name="Hui Cheng" userId="fe5171e0-c765-4ec4-a21e-f2c0e717f055" providerId="ADAL" clId="{404485B8-6681-4F6F-B3A3-9A4FE0958DF7}"/>
    <pc:docChg chg="modSld">
      <pc:chgData name="Hui Cheng" userId="fe5171e0-c765-4ec4-a21e-f2c0e717f055" providerId="ADAL" clId="{404485B8-6681-4F6F-B3A3-9A4FE0958DF7}" dt="2024-02-13T10:30:36.876" v="58" actId="20577"/>
      <pc:docMkLst>
        <pc:docMk/>
      </pc:docMkLst>
      <pc:sldChg chg="modSp mod">
        <pc:chgData name="Hui Cheng" userId="fe5171e0-c765-4ec4-a21e-f2c0e717f055" providerId="ADAL" clId="{404485B8-6681-4F6F-B3A3-9A4FE0958DF7}" dt="2024-02-13T10:30:36.876" v="58" actId="20577"/>
        <pc:sldMkLst>
          <pc:docMk/>
          <pc:sldMk cId="4019303258" sldId="274"/>
        </pc:sldMkLst>
        <pc:spChg chg="mod">
          <ac:chgData name="Hui Cheng" userId="fe5171e0-c765-4ec4-a21e-f2c0e717f055" providerId="ADAL" clId="{404485B8-6681-4F6F-B3A3-9A4FE0958DF7}" dt="2024-02-13T10:28:45.968" v="11" actId="20577"/>
          <ac:spMkLst>
            <pc:docMk/>
            <pc:sldMk cId="4019303258" sldId="274"/>
            <ac:spMk id="2" creationId="{593DFE9F-3D49-D30A-0F80-5A47B48D4B21}"/>
          </ac:spMkLst>
        </pc:spChg>
        <pc:spChg chg="mod">
          <ac:chgData name="Hui Cheng" userId="fe5171e0-c765-4ec4-a21e-f2c0e717f055" providerId="ADAL" clId="{404485B8-6681-4F6F-B3A3-9A4FE0958DF7}" dt="2024-02-13T10:30:36.876" v="58" actId="20577"/>
          <ac:spMkLst>
            <pc:docMk/>
            <pc:sldMk cId="4019303258" sldId="274"/>
            <ac:spMk id="3" creationId="{2D3B7A1C-4AE1-EE6F-9AB8-A0471AF526CE}"/>
          </ac:spMkLst>
        </pc:spChg>
      </pc:sldChg>
    </pc:docChg>
  </pc:docChgLst>
  <pc:docChgLst>
    <pc:chgData name="Hui Cheng" userId="fe5171e0-c765-4ec4-a21e-f2c0e717f055" providerId="ADAL" clId="{52E7DEB1-08A8-4CBA-A13B-9E29EF35FCDB}"/>
    <pc:docChg chg="undo custSel addSld modSld">
      <pc:chgData name="Hui Cheng" userId="fe5171e0-c765-4ec4-a21e-f2c0e717f055" providerId="ADAL" clId="{52E7DEB1-08A8-4CBA-A13B-9E29EF35FCDB}" dt="2024-02-13T01:33:01.770" v="3283" actId="20577"/>
      <pc:docMkLst>
        <pc:docMk/>
      </pc:docMkLst>
      <pc:sldChg chg="modSp mod">
        <pc:chgData name="Hui Cheng" userId="fe5171e0-c765-4ec4-a21e-f2c0e717f055" providerId="ADAL" clId="{52E7DEB1-08A8-4CBA-A13B-9E29EF35FCDB}" dt="2024-02-12T22:25:48.949" v="1" actId="20577"/>
        <pc:sldMkLst>
          <pc:docMk/>
          <pc:sldMk cId="780026132" sldId="256"/>
        </pc:sldMkLst>
        <pc:spChg chg="mod">
          <ac:chgData name="Hui Cheng" userId="fe5171e0-c765-4ec4-a21e-f2c0e717f055" providerId="ADAL" clId="{52E7DEB1-08A8-4CBA-A13B-9E29EF35FCDB}" dt="2024-02-12T22:25:48.949" v="1" actId="20577"/>
          <ac:spMkLst>
            <pc:docMk/>
            <pc:sldMk cId="780026132" sldId="256"/>
            <ac:spMk id="3" creationId="{587F6474-5457-4D81-823D-8C900766B35D}"/>
          </ac:spMkLst>
        </pc:spChg>
      </pc:sldChg>
      <pc:sldChg chg="modSp mod">
        <pc:chgData name="Hui Cheng" userId="fe5171e0-c765-4ec4-a21e-f2c0e717f055" providerId="ADAL" clId="{52E7DEB1-08A8-4CBA-A13B-9E29EF35FCDB}" dt="2024-02-13T01:16:31.448" v="2327" actId="6549"/>
        <pc:sldMkLst>
          <pc:docMk/>
          <pc:sldMk cId="2427826193" sldId="257"/>
        </pc:sldMkLst>
        <pc:spChg chg="mod">
          <ac:chgData name="Hui Cheng" userId="fe5171e0-c765-4ec4-a21e-f2c0e717f055" providerId="ADAL" clId="{52E7DEB1-08A8-4CBA-A13B-9E29EF35FCDB}" dt="2024-02-13T01:16:31.448" v="2327" actId="6549"/>
          <ac:spMkLst>
            <pc:docMk/>
            <pc:sldMk cId="2427826193" sldId="257"/>
            <ac:spMk id="4" creationId="{2B655578-D92B-4D41-AF31-F690333BD0F0}"/>
          </ac:spMkLst>
        </pc:spChg>
      </pc:sldChg>
      <pc:sldChg chg="modSp mod">
        <pc:chgData name="Hui Cheng" userId="fe5171e0-c765-4ec4-a21e-f2c0e717f055" providerId="ADAL" clId="{52E7DEB1-08A8-4CBA-A13B-9E29EF35FCDB}" dt="2024-02-13T00:53:33.744" v="1449" actId="20577"/>
        <pc:sldMkLst>
          <pc:docMk/>
          <pc:sldMk cId="567631437" sldId="258"/>
        </pc:sldMkLst>
        <pc:spChg chg="mod">
          <ac:chgData name="Hui Cheng" userId="fe5171e0-c765-4ec4-a21e-f2c0e717f055" providerId="ADAL" clId="{52E7DEB1-08A8-4CBA-A13B-9E29EF35FCDB}" dt="2024-02-13T00:53:33.744" v="1449" actId="20577"/>
          <ac:spMkLst>
            <pc:docMk/>
            <pc:sldMk cId="567631437" sldId="258"/>
            <ac:spMk id="3" creationId="{B61D2DEB-9D43-42BC-AB48-5D448FD724A9}"/>
          </ac:spMkLst>
        </pc:spChg>
      </pc:sldChg>
      <pc:sldChg chg="modSp mod">
        <pc:chgData name="Hui Cheng" userId="fe5171e0-c765-4ec4-a21e-f2c0e717f055" providerId="ADAL" clId="{52E7DEB1-08A8-4CBA-A13B-9E29EF35FCDB}" dt="2024-02-12T23:34:30.462" v="927" actId="20577"/>
        <pc:sldMkLst>
          <pc:docMk/>
          <pc:sldMk cId="1484097528" sldId="259"/>
        </pc:sldMkLst>
        <pc:spChg chg="mod">
          <ac:chgData name="Hui Cheng" userId="fe5171e0-c765-4ec4-a21e-f2c0e717f055" providerId="ADAL" clId="{52E7DEB1-08A8-4CBA-A13B-9E29EF35FCDB}" dt="2024-02-12T23:34:30.462" v="927" actId="20577"/>
          <ac:spMkLst>
            <pc:docMk/>
            <pc:sldMk cId="1484097528" sldId="259"/>
            <ac:spMk id="3" creationId="{AB05BEB4-BF16-46BC-8D57-902C92B76B2D}"/>
          </ac:spMkLst>
        </pc:spChg>
      </pc:sldChg>
      <pc:sldChg chg="modSp mod">
        <pc:chgData name="Hui Cheng" userId="fe5171e0-c765-4ec4-a21e-f2c0e717f055" providerId="ADAL" clId="{52E7DEB1-08A8-4CBA-A13B-9E29EF35FCDB}" dt="2024-02-12T23:43:55.732" v="978" actId="255"/>
        <pc:sldMkLst>
          <pc:docMk/>
          <pc:sldMk cId="4079248120" sldId="260"/>
        </pc:sldMkLst>
        <pc:spChg chg="mod">
          <ac:chgData name="Hui Cheng" userId="fe5171e0-c765-4ec4-a21e-f2c0e717f055" providerId="ADAL" clId="{52E7DEB1-08A8-4CBA-A13B-9E29EF35FCDB}" dt="2024-02-12T23:43:55.732" v="978" actId="255"/>
          <ac:spMkLst>
            <pc:docMk/>
            <pc:sldMk cId="4079248120" sldId="260"/>
            <ac:spMk id="4" creationId="{07F957BB-EBE7-4638-8277-B5CA20CD0F23}"/>
          </ac:spMkLst>
        </pc:spChg>
      </pc:sldChg>
      <pc:sldChg chg="modSp mod">
        <pc:chgData name="Hui Cheng" userId="fe5171e0-c765-4ec4-a21e-f2c0e717f055" providerId="ADAL" clId="{52E7DEB1-08A8-4CBA-A13B-9E29EF35FCDB}" dt="2024-02-12T23:46:53.930" v="1035" actId="20577"/>
        <pc:sldMkLst>
          <pc:docMk/>
          <pc:sldMk cId="1119426818" sldId="261"/>
        </pc:sldMkLst>
        <pc:spChg chg="mod">
          <ac:chgData name="Hui Cheng" userId="fe5171e0-c765-4ec4-a21e-f2c0e717f055" providerId="ADAL" clId="{52E7DEB1-08A8-4CBA-A13B-9E29EF35FCDB}" dt="2024-02-12T23:46:53.930" v="1035" actId="20577"/>
          <ac:spMkLst>
            <pc:docMk/>
            <pc:sldMk cId="1119426818" sldId="261"/>
            <ac:spMk id="4" creationId="{6B07CDDA-8D27-4853-B760-4D28E694A7BC}"/>
          </ac:spMkLst>
        </pc:spChg>
      </pc:sldChg>
      <pc:sldChg chg="modSp mod">
        <pc:chgData name="Hui Cheng" userId="fe5171e0-c765-4ec4-a21e-f2c0e717f055" providerId="ADAL" clId="{52E7DEB1-08A8-4CBA-A13B-9E29EF35FCDB}" dt="2024-02-12T23:49:43.632" v="1041" actId="20577"/>
        <pc:sldMkLst>
          <pc:docMk/>
          <pc:sldMk cId="1927792486" sldId="262"/>
        </pc:sldMkLst>
        <pc:spChg chg="mod">
          <ac:chgData name="Hui Cheng" userId="fe5171e0-c765-4ec4-a21e-f2c0e717f055" providerId="ADAL" clId="{52E7DEB1-08A8-4CBA-A13B-9E29EF35FCDB}" dt="2024-02-12T23:49:43.632" v="1041" actId="20577"/>
          <ac:spMkLst>
            <pc:docMk/>
            <pc:sldMk cId="1927792486" sldId="262"/>
            <ac:spMk id="4" creationId="{E9140189-E272-47CF-B17A-4151DFCA4EB8}"/>
          </ac:spMkLst>
        </pc:spChg>
      </pc:sldChg>
      <pc:sldChg chg="modSp mod">
        <pc:chgData name="Hui Cheng" userId="fe5171e0-c765-4ec4-a21e-f2c0e717f055" providerId="ADAL" clId="{52E7DEB1-08A8-4CBA-A13B-9E29EF35FCDB}" dt="2024-02-13T00:44:38.803" v="1181"/>
        <pc:sldMkLst>
          <pc:docMk/>
          <pc:sldMk cId="3642797943" sldId="263"/>
        </pc:sldMkLst>
        <pc:spChg chg="mod">
          <ac:chgData name="Hui Cheng" userId="fe5171e0-c765-4ec4-a21e-f2c0e717f055" providerId="ADAL" clId="{52E7DEB1-08A8-4CBA-A13B-9E29EF35FCDB}" dt="2024-02-13T00:44:38.803" v="1181"/>
          <ac:spMkLst>
            <pc:docMk/>
            <pc:sldMk cId="3642797943" sldId="263"/>
            <ac:spMk id="4" creationId="{2520A4BA-F6B6-4D59-931B-E8118F73FE0C}"/>
          </ac:spMkLst>
        </pc:spChg>
      </pc:sldChg>
      <pc:sldChg chg="modSp mod">
        <pc:chgData name="Hui Cheng" userId="fe5171e0-c765-4ec4-a21e-f2c0e717f055" providerId="ADAL" clId="{52E7DEB1-08A8-4CBA-A13B-9E29EF35FCDB}" dt="2024-02-13T00:47:33.981" v="1289" actId="6549"/>
        <pc:sldMkLst>
          <pc:docMk/>
          <pc:sldMk cId="2218026651" sldId="264"/>
        </pc:sldMkLst>
        <pc:spChg chg="mod">
          <ac:chgData name="Hui Cheng" userId="fe5171e0-c765-4ec4-a21e-f2c0e717f055" providerId="ADAL" clId="{52E7DEB1-08A8-4CBA-A13B-9E29EF35FCDB}" dt="2024-02-13T00:47:33.981" v="1289" actId="6549"/>
          <ac:spMkLst>
            <pc:docMk/>
            <pc:sldMk cId="2218026651" sldId="264"/>
            <ac:spMk id="4" creationId="{BDFF78D9-046F-485F-87C6-895C8DFC6BBF}"/>
          </ac:spMkLst>
        </pc:spChg>
      </pc:sldChg>
      <pc:sldChg chg="modSp mod">
        <pc:chgData name="Hui Cheng" userId="fe5171e0-c765-4ec4-a21e-f2c0e717f055" providerId="ADAL" clId="{52E7DEB1-08A8-4CBA-A13B-9E29EF35FCDB}" dt="2024-02-13T01:01:20.501" v="1650" actId="20577"/>
        <pc:sldMkLst>
          <pc:docMk/>
          <pc:sldMk cId="3269051615" sldId="265"/>
        </pc:sldMkLst>
        <pc:spChg chg="mod">
          <ac:chgData name="Hui Cheng" userId="fe5171e0-c765-4ec4-a21e-f2c0e717f055" providerId="ADAL" clId="{52E7DEB1-08A8-4CBA-A13B-9E29EF35FCDB}" dt="2024-02-13T01:01:20.501" v="1650" actId="20577"/>
          <ac:spMkLst>
            <pc:docMk/>
            <pc:sldMk cId="3269051615" sldId="265"/>
            <ac:spMk id="4" creationId="{873570C5-F33D-4171-9B53-4F153401B229}"/>
          </ac:spMkLst>
        </pc:spChg>
      </pc:sldChg>
      <pc:sldChg chg="modSp mod">
        <pc:chgData name="Hui Cheng" userId="fe5171e0-c765-4ec4-a21e-f2c0e717f055" providerId="ADAL" clId="{52E7DEB1-08A8-4CBA-A13B-9E29EF35FCDB}" dt="2024-02-13T01:22:04.026" v="2583" actId="20577"/>
        <pc:sldMkLst>
          <pc:docMk/>
          <pc:sldMk cId="2546386465" sldId="268"/>
        </pc:sldMkLst>
        <pc:spChg chg="mod">
          <ac:chgData name="Hui Cheng" userId="fe5171e0-c765-4ec4-a21e-f2c0e717f055" providerId="ADAL" clId="{52E7DEB1-08A8-4CBA-A13B-9E29EF35FCDB}" dt="2024-02-13T01:22:04.026" v="2583" actId="20577"/>
          <ac:spMkLst>
            <pc:docMk/>
            <pc:sldMk cId="2546386465" sldId="268"/>
            <ac:spMk id="3" creationId="{00000000-0000-0000-0000-000000000000}"/>
          </ac:spMkLst>
        </pc:spChg>
      </pc:sldChg>
      <pc:sldChg chg="modSp mod">
        <pc:chgData name="Hui Cheng" userId="fe5171e0-c765-4ec4-a21e-f2c0e717f055" providerId="ADAL" clId="{52E7DEB1-08A8-4CBA-A13B-9E29EF35FCDB}" dt="2024-02-13T01:13:25.200" v="2187" actId="20577"/>
        <pc:sldMkLst>
          <pc:docMk/>
          <pc:sldMk cId="4211894502" sldId="269"/>
        </pc:sldMkLst>
        <pc:spChg chg="mod">
          <ac:chgData name="Hui Cheng" userId="fe5171e0-c765-4ec4-a21e-f2c0e717f055" providerId="ADAL" clId="{52E7DEB1-08A8-4CBA-A13B-9E29EF35FCDB}" dt="2024-02-13T01:13:25.200" v="2187" actId="20577"/>
          <ac:spMkLst>
            <pc:docMk/>
            <pc:sldMk cId="4211894502" sldId="269"/>
            <ac:spMk id="4" creationId="{C6268A62-E456-40F2-8F89-29EEB0E38D8C}"/>
          </ac:spMkLst>
        </pc:spChg>
      </pc:sldChg>
      <pc:sldChg chg="modSp mod">
        <pc:chgData name="Hui Cheng" userId="fe5171e0-c765-4ec4-a21e-f2c0e717f055" providerId="ADAL" clId="{52E7DEB1-08A8-4CBA-A13B-9E29EF35FCDB}" dt="2024-02-13T01:06:13.045" v="1717" actId="20577"/>
        <pc:sldMkLst>
          <pc:docMk/>
          <pc:sldMk cId="1778586558" sldId="270"/>
        </pc:sldMkLst>
        <pc:spChg chg="mod">
          <ac:chgData name="Hui Cheng" userId="fe5171e0-c765-4ec4-a21e-f2c0e717f055" providerId="ADAL" clId="{52E7DEB1-08A8-4CBA-A13B-9E29EF35FCDB}" dt="2024-02-13T01:06:13.045" v="1717" actId="20577"/>
          <ac:spMkLst>
            <pc:docMk/>
            <pc:sldMk cId="1778586558" sldId="270"/>
            <ac:spMk id="4" creationId="{873570C5-F33D-4171-9B53-4F153401B229}"/>
          </ac:spMkLst>
        </pc:spChg>
      </pc:sldChg>
      <pc:sldChg chg="modSp mod">
        <pc:chgData name="Hui Cheng" userId="fe5171e0-c765-4ec4-a21e-f2c0e717f055" providerId="ADAL" clId="{52E7DEB1-08A8-4CBA-A13B-9E29EF35FCDB}" dt="2024-02-13T01:02:35.877" v="1671" actId="20577"/>
        <pc:sldMkLst>
          <pc:docMk/>
          <pc:sldMk cId="526675961" sldId="271"/>
        </pc:sldMkLst>
        <pc:spChg chg="mod">
          <ac:chgData name="Hui Cheng" userId="fe5171e0-c765-4ec4-a21e-f2c0e717f055" providerId="ADAL" clId="{52E7DEB1-08A8-4CBA-A13B-9E29EF35FCDB}" dt="2024-02-13T01:02:35.877" v="1671" actId="20577"/>
          <ac:spMkLst>
            <pc:docMk/>
            <pc:sldMk cId="526675961" sldId="271"/>
            <ac:spMk id="3" creationId="{5EF3259A-33F3-412A-BDDB-51F894F78DF6}"/>
          </ac:spMkLst>
        </pc:spChg>
      </pc:sldChg>
      <pc:sldChg chg="modSp mod">
        <pc:chgData name="Hui Cheng" userId="fe5171e0-c765-4ec4-a21e-f2c0e717f055" providerId="ADAL" clId="{52E7DEB1-08A8-4CBA-A13B-9E29EF35FCDB}" dt="2024-02-13T01:28:02.786" v="2849" actId="20577"/>
        <pc:sldMkLst>
          <pc:docMk/>
          <pc:sldMk cId="528046545" sldId="272"/>
        </pc:sldMkLst>
        <pc:spChg chg="mod">
          <ac:chgData name="Hui Cheng" userId="fe5171e0-c765-4ec4-a21e-f2c0e717f055" providerId="ADAL" clId="{52E7DEB1-08A8-4CBA-A13B-9E29EF35FCDB}" dt="2024-02-13T01:28:02.786" v="2849" actId="20577"/>
          <ac:spMkLst>
            <pc:docMk/>
            <pc:sldMk cId="528046545" sldId="272"/>
            <ac:spMk id="3" creationId="{46581484-1D32-4A81-8E04-3FD106399EB8}"/>
          </ac:spMkLst>
        </pc:spChg>
      </pc:sldChg>
      <pc:sldChg chg="addSp delSp modSp new mod">
        <pc:chgData name="Hui Cheng" userId="fe5171e0-c765-4ec4-a21e-f2c0e717f055" providerId="ADAL" clId="{52E7DEB1-08A8-4CBA-A13B-9E29EF35FCDB}" dt="2024-02-12T23:23:10.155" v="873" actId="6549"/>
        <pc:sldMkLst>
          <pc:docMk/>
          <pc:sldMk cId="3767976048" sldId="273"/>
        </pc:sldMkLst>
        <pc:spChg chg="del">
          <ac:chgData name="Hui Cheng" userId="fe5171e0-c765-4ec4-a21e-f2c0e717f055" providerId="ADAL" clId="{52E7DEB1-08A8-4CBA-A13B-9E29EF35FCDB}" dt="2024-02-12T23:16:30.926" v="461" actId="478"/>
          <ac:spMkLst>
            <pc:docMk/>
            <pc:sldMk cId="3767976048" sldId="273"/>
            <ac:spMk id="3" creationId="{0CC87931-310F-E891-3A4C-A15B9B4AA4E0}"/>
          </ac:spMkLst>
        </pc:spChg>
        <pc:spChg chg="add mod">
          <ac:chgData name="Hui Cheng" userId="fe5171e0-c765-4ec4-a21e-f2c0e717f055" providerId="ADAL" clId="{52E7DEB1-08A8-4CBA-A13B-9E29EF35FCDB}" dt="2024-02-12T23:23:10.155" v="873" actId="6549"/>
          <ac:spMkLst>
            <pc:docMk/>
            <pc:sldMk cId="3767976048" sldId="273"/>
            <ac:spMk id="4" creationId="{A4440CEA-9502-3459-862E-8871753621D6}"/>
          </ac:spMkLst>
        </pc:spChg>
      </pc:sldChg>
      <pc:sldChg chg="modSp new mod">
        <pc:chgData name="Hui Cheng" userId="fe5171e0-c765-4ec4-a21e-f2c0e717f055" providerId="ADAL" clId="{52E7DEB1-08A8-4CBA-A13B-9E29EF35FCDB}" dt="2024-02-13T01:33:01.770" v="3283" actId="20577"/>
        <pc:sldMkLst>
          <pc:docMk/>
          <pc:sldMk cId="4019303258" sldId="274"/>
        </pc:sldMkLst>
        <pc:spChg chg="mod">
          <ac:chgData name="Hui Cheng" userId="fe5171e0-c765-4ec4-a21e-f2c0e717f055" providerId="ADAL" clId="{52E7DEB1-08A8-4CBA-A13B-9E29EF35FCDB}" dt="2024-02-12T23:50:20.022" v="1051" actId="20577"/>
          <ac:spMkLst>
            <pc:docMk/>
            <pc:sldMk cId="4019303258" sldId="274"/>
            <ac:spMk id="2" creationId="{593DFE9F-3D49-D30A-0F80-5A47B48D4B21}"/>
          </ac:spMkLst>
        </pc:spChg>
        <pc:spChg chg="mod">
          <ac:chgData name="Hui Cheng" userId="fe5171e0-c765-4ec4-a21e-f2c0e717f055" providerId="ADAL" clId="{52E7DEB1-08A8-4CBA-A13B-9E29EF35FCDB}" dt="2024-02-13T01:33:01.770" v="3283" actId="20577"/>
          <ac:spMkLst>
            <pc:docMk/>
            <pc:sldMk cId="4019303258" sldId="274"/>
            <ac:spMk id="3" creationId="{2D3B7A1C-4AE1-EE6F-9AB8-A0471AF526CE}"/>
          </ac:spMkLst>
        </pc:spChg>
      </pc:sldChg>
      <pc:sldChg chg="modSp new mod">
        <pc:chgData name="Hui Cheng" userId="fe5171e0-c765-4ec4-a21e-f2c0e717f055" providerId="ADAL" clId="{52E7DEB1-08A8-4CBA-A13B-9E29EF35FCDB}" dt="2024-02-13T01:19:43.273" v="2466" actId="20577"/>
        <pc:sldMkLst>
          <pc:docMk/>
          <pc:sldMk cId="4068204636" sldId="275"/>
        </pc:sldMkLst>
        <pc:spChg chg="mod">
          <ac:chgData name="Hui Cheng" userId="fe5171e0-c765-4ec4-a21e-f2c0e717f055" providerId="ADAL" clId="{52E7DEB1-08A8-4CBA-A13B-9E29EF35FCDB}" dt="2024-02-13T01:19:43.273" v="2466" actId="20577"/>
          <ac:spMkLst>
            <pc:docMk/>
            <pc:sldMk cId="4068204636" sldId="275"/>
            <ac:spMk id="3" creationId="{13E8BACB-8AA8-54D0-383A-1D3710EE8C35}"/>
          </ac:spMkLst>
        </pc:spChg>
      </pc:sldChg>
    </pc:docChg>
  </pc:docChgLst>
  <pc:docChgLst>
    <pc:chgData name="Hui Cheng" userId="fe5171e0-c765-4ec4-a21e-f2c0e717f055" providerId="ADAL" clId="{A929C5F3-DAEA-4815-88AE-FFC0DFBE4FBE}"/>
    <pc:docChg chg="undo custSel modSld">
      <pc:chgData name="Hui Cheng" userId="fe5171e0-c765-4ec4-a21e-f2c0e717f055" providerId="ADAL" clId="{A929C5F3-DAEA-4815-88AE-FFC0DFBE4FBE}" dt="2023-02-11T01:03:12.184" v="1838" actId="20577"/>
      <pc:docMkLst>
        <pc:docMk/>
      </pc:docMkLst>
      <pc:sldChg chg="modSp mod">
        <pc:chgData name="Hui Cheng" userId="fe5171e0-c765-4ec4-a21e-f2c0e717f055" providerId="ADAL" clId="{A929C5F3-DAEA-4815-88AE-FFC0DFBE4FBE}" dt="2023-02-11T00:20:28.989" v="218" actId="6549"/>
        <pc:sldMkLst>
          <pc:docMk/>
          <pc:sldMk cId="2427826193" sldId="257"/>
        </pc:sldMkLst>
        <pc:spChg chg="mod">
          <ac:chgData name="Hui Cheng" userId="fe5171e0-c765-4ec4-a21e-f2c0e717f055" providerId="ADAL" clId="{A929C5F3-DAEA-4815-88AE-FFC0DFBE4FBE}" dt="2023-02-11T00:20:28.989" v="218" actId="6549"/>
          <ac:spMkLst>
            <pc:docMk/>
            <pc:sldMk cId="2427826193" sldId="257"/>
            <ac:spMk id="4" creationId="{2B655578-D92B-4D41-AF31-F690333BD0F0}"/>
          </ac:spMkLst>
        </pc:spChg>
      </pc:sldChg>
      <pc:sldChg chg="modSp mod">
        <pc:chgData name="Hui Cheng" userId="fe5171e0-c765-4ec4-a21e-f2c0e717f055" providerId="ADAL" clId="{A929C5F3-DAEA-4815-88AE-FFC0DFBE4FBE}" dt="2023-02-11T00:31:07.117" v="698" actId="20577"/>
        <pc:sldMkLst>
          <pc:docMk/>
          <pc:sldMk cId="567631437" sldId="258"/>
        </pc:sldMkLst>
        <pc:spChg chg="mod">
          <ac:chgData name="Hui Cheng" userId="fe5171e0-c765-4ec4-a21e-f2c0e717f055" providerId="ADAL" clId="{A929C5F3-DAEA-4815-88AE-FFC0DFBE4FBE}" dt="2023-02-11T00:31:07.117" v="698" actId="20577"/>
          <ac:spMkLst>
            <pc:docMk/>
            <pc:sldMk cId="567631437" sldId="258"/>
            <ac:spMk id="3" creationId="{B61D2DEB-9D43-42BC-AB48-5D448FD724A9}"/>
          </ac:spMkLst>
        </pc:spChg>
      </pc:sldChg>
      <pc:sldChg chg="modSp mod">
        <pc:chgData name="Hui Cheng" userId="fe5171e0-c765-4ec4-a21e-f2c0e717f055" providerId="ADAL" clId="{A929C5F3-DAEA-4815-88AE-FFC0DFBE4FBE}" dt="2023-02-11T00:34:28.980" v="819" actId="20577"/>
        <pc:sldMkLst>
          <pc:docMk/>
          <pc:sldMk cId="1484097528" sldId="259"/>
        </pc:sldMkLst>
        <pc:spChg chg="mod">
          <ac:chgData name="Hui Cheng" userId="fe5171e0-c765-4ec4-a21e-f2c0e717f055" providerId="ADAL" clId="{A929C5F3-DAEA-4815-88AE-FFC0DFBE4FBE}" dt="2023-02-11T00:34:28.980" v="819" actId="20577"/>
          <ac:spMkLst>
            <pc:docMk/>
            <pc:sldMk cId="1484097528" sldId="259"/>
            <ac:spMk id="3" creationId="{AB05BEB4-BF16-46BC-8D57-902C92B76B2D}"/>
          </ac:spMkLst>
        </pc:spChg>
      </pc:sldChg>
      <pc:sldChg chg="modSp mod">
        <pc:chgData name="Hui Cheng" userId="fe5171e0-c765-4ec4-a21e-f2c0e717f055" providerId="ADAL" clId="{A929C5F3-DAEA-4815-88AE-FFC0DFBE4FBE}" dt="2023-02-11T00:50:28.683" v="1421" actId="20577"/>
        <pc:sldMkLst>
          <pc:docMk/>
          <pc:sldMk cId="4079248120" sldId="260"/>
        </pc:sldMkLst>
        <pc:spChg chg="mod">
          <ac:chgData name="Hui Cheng" userId="fe5171e0-c765-4ec4-a21e-f2c0e717f055" providerId="ADAL" clId="{A929C5F3-DAEA-4815-88AE-FFC0DFBE4FBE}" dt="2023-02-11T00:50:28.683" v="1421" actId="20577"/>
          <ac:spMkLst>
            <pc:docMk/>
            <pc:sldMk cId="4079248120" sldId="260"/>
            <ac:spMk id="4" creationId="{07F957BB-EBE7-4638-8277-B5CA20CD0F23}"/>
          </ac:spMkLst>
        </pc:spChg>
      </pc:sldChg>
      <pc:sldChg chg="modSp mod">
        <pc:chgData name="Hui Cheng" userId="fe5171e0-c765-4ec4-a21e-f2c0e717f055" providerId="ADAL" clId="{A929C5F3-DAEA-4815-88AE-FFC0DFBE4FBE}" dt="2023-02-11T00:40:21.521" v="924" actId="1036"/>
        <pc:sldMkLst>
          <pc:docMk/>
          <pc:sldMk cId="1119426818" sldId="261"/>
        </pc:sldMkLst>
        <pc:spChg chg="mod">
          <ac:chgData name="Hui Cheng" userId="fe5171e0-c765-4ec4-a21e-f2c0e717f055" providerId="ADAL" clId="{A929C5F3-DAEA-4815-88AE-FFC0DFBE4FBE}" dt="2023-02-11T00:39:21.134" v="880" actId="20577"/>
          <ac:spMkLst>
            <pc:docMk/>
            <pc:sldMk cId="1119426818" sldId="261"/>
            <ac:spMk id="4" creationId="{6B07CDDA-8D27-4853-B760-4D28E694A7BC}"/>
          </ac:spMkLst>
        </pc:spChg>
        <pc:spChg chg="mod">
          <ac:chgData name="Hui Cheng" userId="fe5171e0-c765-4ec4-a21e-f2c0e717f055" providerId="ADAL" clId="{A929C5F3-DAEA-4815-88AE-FFC0DFBE4FBE}" dt="2023-02-11T00:40:21.521" v="924" actId="1036"/>
          <ac:spMkLst>
            <pc:docMk/>
            <pc:sldMk cId="1119426818" sldId="261"/>
            <ac:spMk id="5" creationId="{E1F70A77-A950-4544-9704-353629F21A5F}"/>
          </ac:spMkLst>
        </pc:spChg>
      </pc:sldChg>
      <pc:sldChg chg="modSp mod">
        <pc:chgData name="Hui Cheng" userId="fe5171e0-c765-4ec4-a21e-f2c0e717f055" providerId="ADAL" clId="{A929C5F3-DAEA-4815-88AE-FFC0DFBE4FBE}" dt="2023-02-11T00:43:02.320" v="1057" actId="113"/>
        <pc:sldMkLst>
          <pc:docMk/>
          <pc:sldMk cId="1927792486" sldId="262"/>
        </pc:sldMkLst>
        <pc:spChg chg="mod">
          <ac:chgData name="Hui Cheng" userId="fe5171e0-c765-4ec4-a21e-f2c0e717f055" providerId="ADAL" clId="{A929C5F3-DAEA-4815-88AE-FFC0DFBE4FBE}" dt="2023-02-11T00:42:52.574" v="1056" actId="6549"/>
          <ac:spMkLst>
            <pc:docMk/>
            <pc:sldMk cId="1927792486" sldId="262"/>
            <ac:spMk id="4" creationId="{E9140189-E272-47CF-B17A-4151DFCA4EB8}"/>
          </ac:spMkLst>
        </pc:spChg>
        <pc:spChg chg="mod">
          <ac:chgData name="Hui Cheng" userId="fe5171e0-c765-4ec4-a21e-f2c0e717f055" providerId="ADAL" clId="{A929C5F3-DAEA-4815-88AE-FFC0DFBE4FBE}" dt="2023-02-11T00:43:02.320" v="1057" actId="113"/>
          <ac:spMkLst>
            <pc:docMk/>
            <pc:sldMk cId="1927792486" sldId="262"/>
            <ac:spMk id="5" creationId="{08729182-10AE-431E-B6A2-C5E15DE8ADD0}"/>
          </ac:spMkLst>
        </pc:spChg>
      </pc:sldChg>
      <pc:sldChg chg="modSp mod">
        <pc:chgData name="Hui Cheng" userId="fe5171e0-c765-4ec4-a21e-f2c0e717f055" providerId="ADAL" clId="{A929C5F3-DAEA-4815-88AE-FFC0DFBE4FBE}" dt="2023-02-11T00:43:22.346" v="1089" actId="20577"/>
        <pc:sldMkLst>
          <pc:docMk/>
          <pc:sldMk cId="3642797943" sldId="263"/>
        </pc:sldMkLst>
        <pc:spChg chg="mod">
          <ac:chgData name="Hui Cheng" userId="fe5171e0-c765-4ec4-a21e-f2c0e717f055" providerId="ADAL" clId="{A929C5F3-DAEA-4815-88AE-FFC0DFBE4FBE}" dt="2023-02-11T00:43:22.346" v="1089" actId="20577"/>
          <ac:spMkLst>
            <pc:docMk/>
            <pc:sldMk cId="3642797943" sldId="263"/>
            <ac:spMk id="4" creationId="{2520A4BA-F6B6-4D59-931B-E8118F73FE0C}"/>
          </ac:spMkLst>
        </pc:spChg>
      </pc:sldChg>
      <pc:sldChg chg="modSp mod">
        <pc:chgData name="Hui Cheng" userId="fe5171e0-c765-4ec4-a21e-f2c0e717f055" providerId="ADAL" clId="{A929C5F3-DAEA-4815-88AE-FFC0DFBE4FBE}" dt="2023-02-11T00:44:11.609" v="1139" actId="20577"/>
        <pc:sldMkLst>
          <pc:docMk/>
          <pc:sldMk cId="2218026651" sldId="264"/>
        </pc:sldMkLst>
        <pc:spChg chg="mod">
          <ac:chgData name="Hui Cheng" userId="fe5171e0-c765-4ec4-a21e-f2c0e717f055" providerId="ADAL" clId="{A929C5F3-DAEA-4815-88AE-FFC0DFBE4FBE}" dt="2023-02-11T00:44:11.609" v="1139" actId="20577"/>
          <ac:spMkLst>
            <pc:docMk/>
            <pc:sldMk cId="2218026651" sldId="264"/>
            <ac:spMk id="4" creationId="{BDFF78D9-046F-485F-87C6-895C8DFC6BBF}"/>
          </ac:spMkLst>
        </pc:spChg>
      </pc:sldChg>
      <pc:sldChg chg="modSp mod">
        <pc:chgData name="Hui Cheng" userId="fe5171e0-c765-4ec4-a21e-f2c0e717f055" providerId="ADAL" clId="{A929C5F3-DAEA-4815-88AE-FFC0DFBE4FBE}" dt="2023-02-11T00:51:18.073" v="1436" actId="20577"/>
        <pc:sldMkLst>
          <pc:docMk/>
          <pc:sldMk cId="3269051615" sldId="265"/>
        </pc:sldMkLst>
        <pc:spChg chg="mod">
          <ac:chgData name="Hui Cheng" userId="fe5171e0-c765-4ec4-a21e-f2c0e717f055" providerId="ADAL" clId="{A929C5F3-DAEA-4815-88AE-FFC0DFBE4FBE}" dt="2023-02-11T00:51:18.073" v="1436" actId="20577"/>
          <ac:spMkLst>
            <pc:docMk/>
            <pc:sldMk cId="3269051615" sldId="265"/>
            <ac:spMk id="4" creationId="{873570C5-F33D-4171-9B53-4F153401B229}"/>
          </ac:spMkLst>
        </pc:spChg>
      </pc:sldChg>
      <pc:sldChg chg="modSp mod">
        <pc:chgData name="Hui Cheng" userId="fe5171e0-c765-4ec4-a21e-f2c0e717f055" providerId="ADAL" clId="{A929C5F3-DAEA-4815-88AE-FFC0DFBE4FBE}" dt="2023-02-11T01:00:08.386" v="1665" actId="20577"/>
        <pc:sldMkLst>
          <pc:docMk/>
          <pc:sldMk cId="2546386465" sldId="268"/>
        </pc:sldMkLst>
        <pc:spChg chg="mod">
          <ac:chgData name="Hui Cheng" userId="fe5171e0-c765-4ec4-a21e-f2c0e717f055" providerId="ADAL" clId="{A929C5F3-DAEA-4815-88AE-FFC0DFBE4FBE}" dt="2023-02-11T01:00:08.386" v="1665" actId="20577"/>
          <ac:spMkLst>
            <pc:docMk/>
            <pc:sldMk cId="2546386465" sldId="268"/>
            <ac:spMk id="3" creationId="{00000000-0000-0000-0000-000000000000}"/>
          </ac:spMkLst>
        </pc:spChg>
      </pc:sldChg>
      <pc:sldChg chg="modSp mod">
        <pc:chgData name="Hui Cheng" userId="fe5171e0-c765-4ec4-a21e-f2c0e717f055" providerId="ADAL" clId="{A929C5F3-DAEA-4815-88AE-FFC0DFBE4FBE}" dt="2023-02-11T01:02:41.706" v="1814" actId="20577"/>
        <pc:sldMkLst>
          <pc:docMk/>
          <pc:sldMk cId="4211894502" sldId="269"/>
        </pc:sldMkLst>
        <pc:spChg chg="mod">
          <ac:chgData name="Hui Cheng" userId="fe5171e0-c765-4ec4-a21e-f2c0e717f055" providerId="ADAL" clId="{A929C5F3-DAEA-4815-88AE-FFC0DFBE4FBE}" dt="2023-02-11T01:02:41.706" v="1814" actId="20577"/>
          <ac:spMkLst>
            <pc:docMk/>
            <pc:sldMk cId="4211894502" sldId="269"/>
            <ac:spMk id="4" creationId="{C6268A62-E456-40F2-8F89-29EEB0E38D8C}"/>
          </ac:spMkLst>
        </pc:spChg>
      </pc:sldChg>
      <pc:sldChg chg="modSp mod">
        <pc:chgData name="Hui Cheng" userId="fe5171e0-c765-4ec4-a21e-f2c0e717f055" providerId="ADAL" clId="{A929C5F3-DAEA-4815-88AE-FFC0DFBE4FBE}" dt="2023-02-11T00:53:11.168" v="1472" actId="20577"/>
        <pc:sldMkLst>
          <pc:docMk/>
          <pc:sldMk cId="1778586558" sldId="270"/>
        </pc:sldMkLst>
        <pc:spChg chg="mod">
          <ac:chgData name="Hui Cheng" userId="fe5171e0-c765-4ec4-a21e-f2c0e717f055" providerId="ADAL" clId="{A929C5F3-DAEA-4815-88AE-FFC0DFBE4FBE}" dt="2023-02-11T00:53:11.168" v="1472" actId="20577"/>
          <ac:spMkLst>
            <pc:docMk/>
            <pc:sldMk cId="1778586558" sldId="270"/>
            <ac:spMk id="4" creationId="{873570C5-F33D-4171-9B53-4F153401B229}"/>
          </ac:spMkLst>
        </pc:spChg>
      </pc:sldChg>
      <pc:sldChg chg="modSp mod">
        <pc:chgData name="Hui Cheng" userId="fe5171e0-c765-4ec4-a21e-f2c0e717f055" providerId="ADAL" clId="{A929C5F3-DAEA-4815-88AE-FFC0DFBE4FBE}" dt="2023-02-11T00:52:34.717" v="1466"/>
        <pc:sldMkLst>
          <pc:docMk/>
          <pc:sldMk cId="526675961" sldId="271"/>
        </pc:sldMkLst>
        <pc:spChg chg="mod">
          <ac:chgData name="Hui Cheng" userId="fe5171e0-c765-4ec4-a21e-f2c0e717f055" providerId="ADAL" clId="{A929C5F3-DAEA-4815-88AE-FFC0DFBE4FBE}" dt="2023-02-11T00:52:34.717" v="1466"/>
          <ac:spMkLst>
            <pc:docMk/>
            <pc:sldMk cId="526675961" sldId="271"/>
            <ac:spMk id="3" creationId="{5EF3259A-33F3-412A-BDDB-51F894F78DF6}"/>
          </ac:spMkLst>
        </pc:spChg>
      </pc:sldChg>
      <pc:sldChg chg="modSp mod">
        <pc:chgData name="Hui Cheng" userId="fe5171e0-c765-4ec4-a21e-f2c0e717f055" providerId="ADAL" clId="{A929C5F3-DAEA-4815-88AE-FFC0DFBE4FBE}" dt="2023-02-11T01:03:12.184" v="1838" actId="20577"/>
        <pc:sldMkLst>
          <pc:docMk/>
          <pc:sldMk cId="528046545" sldId="272"/>
        </pc:sldMkLst>
        <pc:spChg chg="mod">
          <ac:chgData name="Hui Cheng" userId="fe5171e0-c765-4ec4-a21e-f2c0e717f055" providerId="ADAL" clId="{A929C5F3-DAEA-4815-88AE-FFC0DFBE4FBE}" dt="2023-02-11T01:03:12.184" v="1838" actId="20577"/>
          <ac:spMkLst>
            <pc:docMk/>
            <pc:sldMk cId="528046545" sldId="272"/>
            <ac:spMk id="3" creationId="{46581484-1D32-4A81-8E04-3FD106399E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DD42-691F-4900-A7AD-DAFE236CA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B6D0D5-8016-49A6-BC26-89C2409CD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56FF24-F470-438F-9721-49437941C156}"/>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5" name="Footer Placeholder 4">
            <a:extLst>
              <a:ext uri="{FF2B5EF4-FFF2-40B4-BE49-F238E27FC236}">
                <a16:creationId xmlns:a16="http://schemas.microsoft.com/office/drawing/2014/main" id="{8CB49220-6A9C-477C-93D9-55879B2EEB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46B422-E4D7-480E-9BB2-AA2C065807C0}"/>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6931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DAA1-B8C4-4E8B-B4FF-6AC2728021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F8EC78-3B20-4389-9FC9-A8D726D78A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D71722-C92B-4289-8A6C-8A32F2B6DC53}"/>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5" name="Footer Placeholder 4">
            <a:extLst>
              <a:ext uri="{FF2B5EF4-FFF2-40B4-BE49-F238E27FC236}">
                <a16:creationId xmlns:a16="http://schemas.microsoft.com/office/drawing/2014/main" id="{408FD188-CBC9-4606-9E2B-4AD7223679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73E5EC-2D21-4FAC-B924-313FF0DE1CFA}"/>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72198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DF47F-6DFB-472E-853C-5749B4B95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D19C71-747D-401C-A65B-F8B311BEA2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5CFE7F-0D89-4F78-A2AA-0DC35139031A}"/>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5" name="Footer Placeholder 4">
            <a:extLst>
              <a:ext uri="{FF2B5EF4-FFF2-40B4-BE49-F238E27FC236}">
                <a16:creationId xmlns:a16="http://schemas.microsoft.com/office/drawing/2014/main" id="{71C9E2BA-BF7E-433B-9619-09601CFA91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2C32B2-62B3-45F3-A3FF-70CB75053E3C}"/>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425181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AF60-0706-4684-9F53-0C54E4F935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40FFA3-2CD1-4131-9CE3-8F6E0C1C6D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6106D6-A6DC-4471-BAE2-2A20ED5C86AE}"/>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5" name="Footer Placeholder 4">
            <a:extLst>
              <a:ext uri="{FF2B5EF4-FFF2-40B4-BE49-F238E27FC236}">
                <a16:creationId xmlns:a16="http://schemas.microsoft.com/office/drawing/2014/main" id="{80947C2A-84E3-4831-BCF3-1B190F3B92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46C5A-7B20-48C8-8FB1-B45A55A75B05}"/>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69719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9D52-7FBF-4D05-812A-639743936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37F19-9B08-49A2-8E70-A00DB419D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76AB7F-CE93-4CAA-87E4-AA4988C3D551}"/>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5" name="Footer Placeholder 4">
            <a:extLst>
              <a:ext uri="{FF2B5EF4-FFF2-40B4-BE49-F238E27FC236}">
                <a16:creationId xmlns:a16="http://schemas.microsoft.com/office/drawing/2014/main" id="{F3FF80F2-0AB3-49C5-9F13-EA43AC6F14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03487F-E88B-439E-90D1-AEDDA7DD1DA1}"/>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36665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C67D-7AB4-47C3-B792-D606AFBB2B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839D02-4E39-45E0-A9A1-B3CA549297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F3C53F-72A1-442F-95B2-B3E76D0C7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625009-131F-4017-BA5C-9AEF5E4E7DB9}"/>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6" name="Footer Placeholder 5">
            <a:extLst>
              <a:ext uri="{FF2B5EF4-FFF2-40B4-BE49-F238E27FC236}">
                <a16:creationId xmlns:a16="http://schemas.microsoft.com/office/drawing/2014/main" id="{63909341-3138-4F1F-A8A8-A5E22C9830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021D59-8B9B-4D01-B935-E7EEF33C5C4E}"/>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85195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8705-34A5-4E3E-8000-658E3D4068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030417-7D62-42B1-83BD-BE2566B9E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06F6E0-19B1-43CA-878C-7A4F77543F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7D64CB-BC59-4349-B463-E149D7FFC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9AD5E-BB1B-4868-98FF-3CB83BDF58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195333-2302-48D5-8042-3E841519B83D}"/>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8" name="Footer Placeholder 7">
            <a:extLst>
              <a:ext uri="{FF2B5EF4-FFF2-40B4-BE49-F238E27FC236}">
                <a16:creationId xmlns:a16="http://schemas.microsoft.com/office/drawing/2014/main" id="{27A8CA6C-8F86-45E9-B375-257AFF00F48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8C683B-9C2B-4624-87E0-6338EB5672DE}"/>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246816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0729-4ABF-4ABC-9BE9-99D4D200F8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5F592E-EA17-43BA-96A6-E03E913A38C1}"/>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4" name="Footer Placeholder 3">
            <a:extLst>
              <a:ext uri="{FF2B5EF4-FFF2-40B4-BE49-F238E27FC236}">
                <a16:creationId xmlns:a16="http://schemas.microsoft.com/office/drawing/2014/main" id="{C2E79007-814A-4877-B88D-B6439817EEE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3E6B05A-9BFB-435B-A80C-F23A3DB6FBB6}"/>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75962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A05C4-6463-431A-B873-5B498EC36AAD}"/>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3" name="Footer Placeholder 2">
            <a:extLst>
              <a:ext uri="{FF2B5EF4-FFF2-40B4-BE49-F238E27FC236}">
                <a16:creationId xmlns:a16="http://schemas.microsoft.com/office/drawing/2014/main" id="{CBE70AF1-A021-49DB-95C9-604E053CFF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75B5BB-5EAA-454C-8719-DBD8647DFE88}"/>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4273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F4B1-2519-4377-A001-882E67CF5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759F95-8A8B-4336-8E59-A6B690EA6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00D747-A19E-4CFF-B2A4-DAB8705A6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CD9C-55A1-4C02-B1E9-1C044A29F558}"/>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6" name="Footer Placeholder 5">
            <a:extLst>
              <a:ext uri="{FF2B5EF4-FFF2-40B4-BE49-F238E27FC236}">
                <a16:creationId xmlns:a16="http://schemas.microsoft.com/office/drawing/2014/main" id="{4639534B-DA47-49C5-8691-BE8ED16D69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29B39F-2445-4864-AE25-8B983BD38799}"/>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368132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7FCD-3711-4E86-8A79-6620A799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184661-6D9A-412E-BA16-5CE9A0979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A6679A-07BF-4072-B6E1-A99FFB70A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49C670-9421-47D6-BC59-F3B3C63D6512}"/>
              </a:ext>
            </a:extLst>
          </p:cNvPr>
          <p:cNvSpPr>
            <a:spLocks noGrp="1"/>
          </p:cNvSpPr>
          <p:nvPr>
            <p:ph type="dt" sz="half" idx="10"/>
          </p:nvPr>
        </p:nvSpPr>
        <p:spPr/>
        <p:txBody>
          <a:bodyPr/>
          <a:lstStyle/>
          <a:p>
            <a:fld id="{F7B2B4E8-A455-40FD-986B-F2D064E26289}" type="datetimeFigureOut">
              <a:rPr lang="en-GB" smtClean="0"/>
              <a:t>13/02/2024</a:t>
            </a:fld>
            <a:endParaRPr lang="en-GB"/>
          </a:p>
        </p:txBody>
      </p:sp>
      <p:sp>
        <p:nvSpPr>
          <p:cNvPr id="6" name="Footer Placeholder 5">
            <a:extLst>
              <a:ext uri="{FF2B5EF4-FFF2-40B4-BE49-F238E27FC236}">
                <a16:creationId xmlns:a16="http://schemas.microsoft.com/office/drawing/2014/main" id="{9DCFE632-5519-4FBF-A74B-E8E206124A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1AD9C1-222E-4809-B436-ECE0448ED65A}"/>
              </a:ext>
            </a:extLst>
          </p:cNvPr>
          <p:cNvSpPr>
            <a:spLocks noGrp="1"/>
          </p:cNvSpPr>
          <p:nvPr>
            <p:ph type="sldNum" sz="quarter" idx="12"/>
          </p:nvPr>
        </p:nvSpPr>
        <p:spPr/>
        <p:txBody>
          <a:bodyPr/>
          <a:lstStyle/>
          <a:p>
            <a:fld id="{7E164E99-763A-4EC5-8646-559172BB83B0}" type="slidenum">
              <a:rPr lang="en-GB" smtClean="0"/>
              <a:t>‹#›</a:t>
            </a:fld>
            <a:endParaRPr lang="en-GB"/>
          </a:p>
        </p:txBody>
      </p:sp>
    </p:spTree>
    <p:extLst>
      <p:ext uri="{BB962C8B-B14F-4D97-AF65-F5344CB8AC3E}">
        <p14:creationId xmlns:p14="http://schemas.microsoft.com/office/powerpoint/2010/main" val="160990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A6FAA-B466-4057-8491-17DE99C6E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A4BE11-62C1-4889-BFA3-EDD3621AF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A6664F-0623-491F-8E54-CE0E6F384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2B4E8-A455-40FD-986B-F2D064E26289}" type="datetimeFigureOut">
              <a:rPr lang="en-GB" smtClean="0"/>
              <a:t>13/02/2024</a:t>
            </a:fld>
            <a:endParaRPr lang="en-GB"/>
          </a:p>
        </p:txBody>
      </p:sp>
      <p:sp>
        <p:nvSpPr>
          <p:cNvPr id="5" name="Footer Placeholder 4">
            <a:extLst>
              <a:ext uri="{FF2B5EF4-FFF2-40B4-BE49-F238E27FC236}">
                <a16:creationId xmlns:a16="http://schemas.microsoft.com/office/drawing/2014/main" id="{0B2672CC-E129-4293-A765-4E5A69510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CBC5ED-0EE1-4E58-AD6B-C35A787F4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64E99-763A-4EC5-8646-559172BB83B0}" type="slidenum">
              <a:rPr lang="en-GB" smtClean="0"/>
              <a:t>‹#›</a:t>
            </a:fld>
            <a:endParaRPr lang="en-GB"/>
          </a:p>
        </p:txBody>
      </p:sp>
    </p:spTree>
    <p:extLst>
      <p:ext uri="{BB962C8B-B14F-4D97-AF65-F5344CB8AC3E}">
        <p14:creationId xmlns:p14="http://schemas.microsoft.com/office/powerpoint/2010/main" val="2442551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7F6474-5457-4D81-823D-8C900766B35D}"/>
              </a:ext>
            </a:extLst>
          </p:cNvPr>
          <p:cNvSpPr>
            <a:spLocks noGrp="1"/>
          </p:cNvSpPr>
          <p:nvPr>
            <p:ph type="subTitle" idx="1"/>
          </p:nvPr>
        </p:nvSpPr>
        <p:spPr/>
        <p:txBody>
          <a:bodyPr/>
          <a:lstStyle/>
          <a:p>
            <a:r>
              <a:rPr lang="en-GB" dirty="0"/>
              <a:t>Dr Hui Cheng</a:t>
            </a:r>
          </a:p>
          <a:p>
            <a:r>
              <a:rPr lang="en-GB" dirty="0"/>
              <a:t>Feb 2024</a:t>
            </a:r>
          </a:p>
        </p:txBody>
      </p:sp>
      <p:sp>
        <p:nvSpPr>
          <p:cNvPr id="4" name="Title 1">
            <a:extLst>
              <a:ext uri="{FF2B5EF4-FFF2-40B4-BE49-F238E27FC236}">
                <a16:creationId xmlns:a16="http://schemas.microsoft.com/office/drawing/2014/main" id="{F90DA6D4-7079-40C4-B8B3-A66AB73A1EF4}"/>
              </a:ext>
            </a:extLst>
          </p:cNvPr>
          <p:cNvSpPr>
            <a:spLocks noGrp="1"/>
          </p:cNvSpPr>
          <p:nvPr>
            <p:ph type="ctrTitle"/>
          </p:nvPr>
        </p:nvSpPr>
        <p:spPr>
          <a:xfrm>
            <a:off x="1524000" y="1122363"/>
            <a:ext cx="9144000" cy="2387600"/>
          </a:xfrm>
        </p:spPr>
        <p:txBody>
          <a:bodyPr/>
          <a:lstStyle/>
          <a:p>
            <a:r>
              <a:rPr lang="en-US" altLang="zh-CN" dirty="0"/>
              <a:t>7COM1025</a:t>
            </a:r>
            <a:r>
              <a:rPr lang="en-US" dirty="0"/>
              <a:t> Coursework</a:t>
            </a:r>
            <a:br>
              <a:rPr lang="en-US" dirty="0"/>
            </a:br>
            <a:endParaRPr lang="en-GB" dirty="0"/>
          </a:p>
        </p:txBody>
      </p:sp>
    </p:spTree>
    <p:extLst>
      <p:ext uri="{BB962C8B-B14F-4D97-AF65-F5344CB8AC3E}">
        <p14:creationId xmlns:p14="http://schemas.microsoft.com/office/powerpoint/2010/main" val="78002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9815-E7FF-4E6A-9050-F4522E0B0227}"/>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BDFF78D9-046F-485F-87C6-895C8DFC6BBF}"/>
              </a:ext>
            </a:extLst>
          </p:cNvPr>
          <p:cNvSpPr>
            <a:spLocks noGrp="1"/>
          </p:cNvSpPr>
          <p:nvPr>
            <p:ph idx="1"/>
          </p:nvPr>
        </p:nvSpPr>
        <p:spPr>
          <a:xfrm>
            <a:off x="838200" y="1825625"/>
            <a:ext cx="10515600" cy="4841182"/>
          </a:xfrm>
        </p:spPr>
        <p:txBody>
          <a:bodyPr>
            <a:normAutofit fontScale="92500" lnSpcReduction="20000"/>
          </a:bodyPr>
          <a:lstStyle/>
          <a:p>
            <a:r>
              <a:rPr lang="en-GB" dirty="0"/>
              <a:t>Ideally, your program will provide at least 6 functions in the format of command line interface (you can use GUI if you wish, but no extra marks given):</a:t>
            </a:r>
          </a:p>
          <a:p>
            <a:pPr marL="0" indent="0">
              <a:buNone/>
            </a:pPr>
            <a:r>
              <a:rPr lang="en-GB" dirty="0"/>
              <a:t>	1. Book a swimming lesson</a:t>
            </a:r>
          </a:p>
          <a:p>
            <a:pPr marL="0" indent="0">
              <a:buNone/>
            </a:pPr>
            <a:r>
              <a:rPr lang="en-GB" dirty="0"/>
              <a:t>	2. Change/Cancel a booking</a:t>
            </a:r>
          </a:p>
          <a:p>
            <a:pPr marL="0" indent="0">
              <a:buNone/>
            </a:pPr>
            <a:r>
              <a:rPr lang="en-GB" dirty="0"/>
              <a:t>	3. Attend a swimming lesson</a:t>
            </a:r>
          </a:p>
          <a:p>
            <a:pPr marL="0" indent="0">
              <a:buNone/>
            </a:pPr>
            <a:r>
              <a:rPr lang="en-GB" dirty="0"/>
              <a:t>	4. Monthly learner report</a:t>
            </a:r>
          </a:p>
          <a:p>
            <a:pPr marL="0" indent="0">
              <a:buNone/>
            </a:pPr>
            <a:r>
              <a:rPr lang="en-GB" dirty="0"/>
              <a:t>	5. Monthly coach report</a:t>
            </a:r>
          </a:p>
          <a:p>
            <a:pPr marL="0" indent="0">
              <a:buNone/>
            </a:pPr>
            <a:r>
              <a:rPr lang="en-GB" dirty="0"/>
              <a:t>	6. Register a new learner</a:t>
            </a:r>
          </a:p>
          <a:p>
            <a:pPr marL="0" indent="0">
              <a:buNone/>
            </a:pPr>
            <a:endParaRPr lang="en-GB" dirty="0"/>
          </a:p>
          <a:p>
            <a:pPr marL="0" indent="0">
              <a:buNone/>
            </a:pPr>
            <a:r>
              <a:rPr lang="en-GB" dirty="0"/>
              <a:t>Don’t forget that you program should be able to exit whenever there is no other option available.</a:t>
            </a:r>
          </a:p>
        </p:txBody>
      </p:sp>
    </p:spTree>
    <p:extLst>
      <p:ext uri="{BB962C8B-B14F-4D97-AF65-F5344CB8AC3E}">
        <p14:creationId xmlns:p14="http://schemas.microsoft.com/office/powerpoint/2010/main" val="221802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36BD-44B9-4031-8661-E2B5F168676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873570C5-F33D-4171-9B53-4F153401B229}"/>
              </a:ext>
            </a:extLst>
          </p:cNvPr>
          <p:cNvSpPr>
            <a:spLocks noGrp="1"/>
          </p:cNvSpPr>
          <p:nvPr>
            <p:ph idx="1"/>
          </p:nvPr>
        </p:nvSpPr>
        <p:spPr>
          <a:xfrm>
            <a:off x="838199" y="1825625"/>
            <a:ext cx="10761617" cy="4531632"/>
          </a:xfrm>
        </p:spPr>
        <p:txBody>
          <a:bodyPr>
            <a:normAutofit fontScale="92500" lnSpcReduction="10000"/>
          </a:bodyPr>
          <a:lstStyle/>
          <a:p>
            <a:r>
              <a:rPr lang="en-GB" dirty="0"/>
              <a:t>Book a swimming lesson</a:t>
            </a:r>
          </a:p>
          <a:p>
            <a:pPr lvl="1"/>
            <a:r>
              <a:rPr lang="en-GB" dirty="0"/>
              <a:t>All are group lessons and up to 4 learners are allowed for each lesson.</a:t>
            </a:r>
          </a:p>
          <a:p>
            <a:pPr lvl="1"/>
            <a:r>
              <a:rPr lang="en-GB" dirty="0"/>
              <a:t>The system will prompt the learner to select the way to view the timetable. There are three ways:</a:t>
            </a:r>
          </a:p>
          <a:p>
            <a:pPr lvl="2"/>
            <a:r>
              <a:rPr lang="en-GB" dirty="0"/>
              <a:t>by specifying the day. For example, a learner has chosen Saturday, then all the lessons on all Saturdays in the timetable will be displayed.</a:t>
            </a:r>
          </a:p>
          <a:p>
            <a:pPr lvl="2"/>
            <a:r>
              <a:rPr lang="en-GB" dirty="0"/>
              <a:t>by specifying the grade level. For example, a learner has chosen Grade 1, then all the Grade 1 lessons on all the days in the timetable will be displayed.</a:t>
            </a:r>
          </a:p>
          <a:p>
            <a:pPr lvl="2"/>
            <a:r>
              <a:rPr lang="en-GB" dirty="0"/>
              <a:t>by specifying the coach’s name. For example, a learner has chosen Helen (assuming Helen is a coach in HJSS), then all the lessons taught by Helen in the timetable will be displayed.</a:t>
            </a:r>
          </a:p>
          <a:p>
            <a:pPr lvl="1"/>
            <a:r>
              <a:rPr lang="en-GB" dirty="0"/>
              <a:t>The learner will then book into a lesson (same grade level or +1). If the new booking will not violate the lesson capacity constraint (i.e., the total learner number is no more than 4), the booking is successful. Otherwise, the booking is not successful and the program returns to the main interface.</a:t>
            </a:r>
          </a:p>
          <a:p>
            <a:pPr lvl="1"/>
            <a:r>
              <a:rPr lang="en-GB" dirty="0"/>
              <a:t>No repeated booking (i.e., a learner cannot book the same lesson twice)</a:t>
            </a:r>
          </a:p>
        </p:txBody>
      </p:sp>
    </p:spTree>
    <p:extLst>
      <p:ext uri="{BB962C8B-B14F-4D97-AF65-F5344CB8AC3E}">
        <p14:creationId xmlns:p14="http://schemas.microsoft.com/office/powerpoint/2010/main" val="3269051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D9F-DD4E-44A6-95C4-61D184246B7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EF3259A-33F3-412A-BDDB-51F894F78DF6}"/>
              </a:ext>
            </a:extLst>
          </p:cNvPr>
          <p:cNvSpPr>
            <a:spLocks noGrp="1"/>
          </p:cNvSpPr>
          <p:nvPr>
            <p:ph idx="1"/>
          </p:nvPr>
        </p:nvSpPr>
        <p:spPr/>
        <p:txBody>
          <a:bodyPr>
            <a:normAutofit fontScale="92500" lnSpcReduction="10000"/>
          </a:bodyPr>
          <a:lstStyle/>
          <a:p>
            <a:r>
              <a:rPr lang="en-GB" dirty="0"/>
              <a:t>Change/Cancel a booking</a:t>
            </a:r>
          </a:p>
          <a:p>
            <a:pPr lvl="1"/>
            <a:r>
              <a:rPr lang="en-GB" dirty="0"/>
              <a:t>The system will prompt the learner to specify which booking they want to make a change (maybe through a booking ID) </a:t>
            </a:r>
          </a:p>
          <a:p>
            <a:pPr lvl="1"/>
            <a:r>
              <a:rPr lang="en-GB" dirty="0"/>
              <a:t>The learner will select a new lesson. The system will do the same checking on the capacity constraint. </a:t>
            </a:r>
          </a:p>
          <a:p>
            <a:pPr lvl="2"/>
            <a:r>
              <a:rPr lang="en-GB" dirty="0"/>
              <a:t>If no violation, the change is successful. Note that this is a booking change so the same booking ID will be kept. </a:t>
            </a:r>
          </a:p>
          <a:p>
            <a:pPr lvl="2"/>
            <a:r>
              <a:rPr lang="en-GB" dirty="0"/>
              <a:t>If there is a violation, the change is not successful and the learner needs to select another new lesson or the program returns to the main interface.</a:t>
            </a:r>
          </a:p>
          <a:p>
            <a:pPr lvl="1"/>
            <a:r>
              <a:rPr lang="en-GB" dirty="0"/>
              <a:t>Do not forget to release one place from the previously booked lesson if the change is successful.</a:t>
            </a:r>
          </a:p>
          <a:p>
            <a:pPr lvl="1"/>
            <a:r>
              <a:rPr lang="en-GB" dirty="0"/>
              <a:t>Cancelling a booking can be incorporated in this function. Don’t forget to release one place if cancelling is successful. The booking ID of a cancelled booking will not be reused.</a:t>
            </a:r>
          </a:p>
        </p:txBody>
      </p:sp>
    </p:spTree>
    <p:extLst>
      <p:ext uri="{BB962C8B-B14F-4D97-AF65-F5344CB8AC3E}">
        <p14:creationId xmlns:p14="http://schemas.microsoft.com/office/powerpoint/2010/main" val="52667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36BD-44B9-4031-8661-E2B5F168676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873570C5-F33D-4171-9B53-4F153401B229}"/>
              </a:ext>
            </a:extLst>
          </p:cNvPr>
          <p:cNvSpPr>
            <a:spLocks noGrp="1"/>
          </p:cNvSpPr>
          <p:nvPr>
            <p:ph idx="1"/>
          </p:nvPr>
        </p:nvSpPr>
        <p:spPr>
          <a:xfrm>
            <a:off x="838200" y="1825625"/>
            <a:ext cx="10515600" cy="4351338"/>
          </a:xfrm>
        </p:spPr>
        <p:txBody>
          <a:bodyPr>
            <a:normAutofit/>
          </a:bodyPr>
          <a:lstStyle/>
          <a:p>
            <a:r>
              <a:rPr lang="en-GB" dirty="0"/>
              <a:t>Attend a swimming lesson (writing a review and providing a numerical rating should be incorporated in this function)</a:t>
            </a:r>
          </a:p>
          <a:p>
            <a:pPr lvl="1"/>
            <a:r>
              <a:rPr lang="en-GB" dirty="0"/>
              <a:t>A review are a few sentences/words about the lesson</a:t>
            </a:r>
          </a:p>
          <a:p>
            <a:pPr lvl="1"/>
            <a:r>
              <a:rPr lang="en-GB" dirty="0"/>
              <a:t>Rating is to give a number ranging from 1 to 5 to the coach.</a:t>
            </a:r>
          </a:p>
          <a:p>
            <a:r>
              <a:rPr lang="en-GB" dirty="0"/>
              <a:t>Ideally, each booking will have a status. When it is booked (before attending), the status is "booked". When it is attended, the status is changed to "attended". When it is cancelled, the status is changed to “cancelled”.</a:t>
            </a:r>
          </a:p>
        </p:txBody>
      </p:sp>
    </p:spTree>
    <p:extLst>
      <p:ext uri="{BB962C8B-B14F-4D97-AF65-F5344CB8AC3E}">
        <p14:creationId xmlns:p14="http://schemas.microsoft.com/office/powerpoint/2010/main" val="177858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627C-260E-442E-AB7F-38578EE6FE49}"/>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C6268A62-E456-40F2-8F89-29EEB0E38D8C}"/>
              </a:ext>
            </a:extLst>
          </p:cNvPr>
          <p:cNvSpPr>
            <a:spLocks noGrp="1"/>
          </p:cNvSpPr>
          <p:nvPr>
            <p:ph idx="1"/>
          </p:nvPr>
        </p:nvSpPr>
        <p:spPr>
          <a:xfrm>
            <a:off x="838200" y="1579789"/>
            <a:ext cx="10515600" cy="5123090"/>
          </a:xfrm>
        </p:spPr>
        <p:txBody>
          <a:bodyPr>
            <a:normAutofit/>
          </a:bodyPr>
          <a:lstStyle/>
          <a:p>
            <a:r>
              <a:rPr lang="en-GB" dirty="0"/>
              <a:t>Monthly learner report</a:t>
            </a:r>
          </a:p>
          <a:p>
            <a:pPr lvl="1"/>
            <a:r>
              <a:rPr lang="en-GB" dirty="0"/>
              <a:t>Ideally, when the user selects this function, the system will prompt the user to input a month number (e.g., 03 for March). This report will then list the information for each learner in the 4 weeks of that month:</a:t>
            </a:r>
          </a:p>
          <a:p>
            <a:pPr lvl="2"/>
            <a:r>
              <a:rPr lang="en-GB" dirty="0"/>
              <a:t>the lessons s/he has booked, cancelled, and attended (with details such as time, grade level and coach info)</a:t>
            </a:r>
          </a:p>
          <a:p>
            <a:pPr lvl="2"/>
            <a:r>
              <a:rPr lang="en-GB" dirty="0"/>
              <a:t>the number under each category (booked, cancelled, attended)</a:t>
            </a:r>
          </a:p>
          <a:p>
            <a:r>
              <a:rPr lang="en-GB" dirty="0"/>
              <a:t>Monthly coach report</a:t>
            </a:r>
          </a:p>
          <a:p>
            <a:pPr lvl="1"/>
            <a:r>
              <a:rPr lang="en-GB" dirty="0"/>
              <a:t>Ideally, when the user selects this function, the system will prompt the user to input a month number (e.g., 03 for March). </a:t>
            </a:r>
          </a:p>
          <a:p>
            <a:pPr lvl="1"/>
            <a:r>
              <a:rPr lang="en-GB" dirty="0"/>
              <a:t>a report showing each coach’s name and their respective average rating received.</a:t>
            </a:r>
          </a:p>
          <a:p>
            <a:pPr lvl="2"/>
            <a:r>
              <a:rPr lang="en-GB" dirty="0"/>
              <a:t>The sum of rating figures / the number of ratings.</a:t>
            </a:r>
          </a:p>
          <a:p>
            <a:pPr lvl="2"/>
            <a:r>
              <a:rPr lang="en-GB" dirty="0"/>
              <a:t>For example, Helen received 5, 4, 3, then the average is 4.</a:t>
            </a:r>
          </a:p>
          <a:p>
            <a:pPr lvl="2"/>
            <a:endParaRPr lang="en-GB" dirty="0"/>
          </a:p>
        </p:txBody>
      </p:sp>
    </p:spTree>
    <p:extLst>
      <p:ext uri="{BB962C8B-B14F-4D97-AF65-F5344CB8AC3E}">
        <p14:creationId xmlns:p14="http://schemas.microsoft.com/office/powerpoint/2010/main" val="421189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3458-7CB7-D223-3DAE-A353936F4E5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E8BACB-8AA8-54D0-383A-1D3710EE8C35}"/>
              </a:ext>
            </a:extLst>
          </p:cNvPr>
          <p:cNvSpPr>
            <a:spLocks noGrp="1"/>
          </p:cNvSpPr>
          <p:nvPr>
            <p:ph idx="1"/>
          </p:nvPr>
        </p:nvSpPr>
        <p:spPr/>
        <p:txBody>
          <a:bodyPr/>
          <a:lstStyle/>
          <a:p>
            <a:r>
              <a:rPr lang="en-GB" dirty="0"/>
              <a:t>Register a new learner</a:t>
            </a:r>
          </a:p>
          <a:p>
            <a:pPr lvl="1"/>
            <a:r>
              <a:rPr lang="en-GB" dirty="0"/>
              <a:t>age [4, 11]</a:t>
            </a:r>
          </a:p>
          <a:p>
            <a:pPr lvl="1"/>
            <a:r>
              <a:rPr lang="en-GB" dirty="0"/>
              <a:t>current grade level [0, 5]</a:t>
            </a:r>
          </a:p>
          <a:p>
            <a:pPr lvl="1"/>
            <a:r>
              <a:rPr lang="en-GB" dirty="0"/>
              <a:t>you might consider to assign a user id as well</a:t>
            </a:r>
          </a:p>
        </p:txBody>
      </p:sp>
    </p:spTree>
    <p:extLst>
      <p:ext uri="{BB962C8B-B14F-4D97-AF65-F5344CB8AC3E}">
        <p14:creationId xmlns:p14="http://schemas.microsoft.com/office/powerpoint/2010/main" val="406820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points</a:t>
            </a:r>
          </a:p>
        </p:txBody>
      </p:sp>
      <p:sp>
        <p:nvSpPr>
          <p:cNvPr id="3" name="Content Placeholder 2"/>
          <p:cNvSpPr>
            <a:spLocks noGrp="1"/>
          </p:cNvSpPr>
          <p:nvPr>
            <p:ph idx="1"/>
          </p:nvPr>
        </p:nvSpPr>
        <p:spPr>
          <a:xfrm>
            <a:off x="838200" y="1476462"/>
            <a:ext cx="10515600" cy="5268287"/>
          </a:xfrm>
        </p:spPr>
        <p:txBody>
          <a:bodyPr>
            <a:normAutofit/>
          </a:bodyPr>
          <a:lstStyle/>
          <a:p>
            <a:r>
              <a:rPr lang="en-GB" dirty="0"/>
              <a:t>All the coaches are pre-registered. Some learners are pre-registered.</a:t>
            </a:r>
          </a:p>
          <a:p>
            <a:r>
              <a:rPr lang="en-GB" dirty="0"/>
              <a:t>For pre-registered coaches and learners, you can hard code the data into your program or you can read the data from an external text file.</a:t>
            </a:r>
          </a:p>
          <a:p>
            <a:r>
              <a:rPr lang="en-GB" dirty="0"/>
              <a:t>UML diagram is included in your report, not a separate file.</a:t>
            </a:r>
          </a:p>
          <a:p>
            <a:r>
              <a:rPr lang="en-GB" dirty="0"/>
              <a:t>In the report, provide some snapshots of your commit messages to show that you have used Version Control.</a:t>
            </a:r>
          </a:p>
          <a:p>
            <a:r>
              <a:rPr lang="en-GB" dirty="0"/>
              <a:t>For JUnit test, since there are only 10 marks assigned to it, you can just pick up about one key method (not getter or setter methods) from each Java class and then write the test cases for them. In total, you should have 5 test cases. To save your time, you don't need to write test cases for every method in every Java class.</a:t>
            </a:r>
          </a:p>
          <a:p>
            <a:endParaRPr lang="en-GB" dirty="0"/>
          </a:p>
        </p:txBody>
      </p:sp>
    </p:spTree>
    <p:extLst>
      <p:ext uri="{BB962C8B-B14F-4D97-AF65-F5344CB8AC3E}">
        <p14:creationId xmlns:p14="http://schemas.microsoft.com/office/powerpoint/2010/main" val="2546386465"/>
      </p:ext>
    </p:extLst>
  </p:cSld>
  <p:clrMapOvr>
    <a:masterClrMapping/>
  </p:clrMapOvr>
  <mc:AlternateContent xmlns:mc="http://schemas.openxmlformats.org/markup-compatibility/2006" xmlns:p14="http://schemas.microsoft.com/office/powerpoint/2010/main">
    <mc:Choice Requires="p14">
      <p:transition spd="slow" p14:dur="2000" advTm="71727"/>
    </mc:Choice>
    <mc:Fallback xmlns="">
      <p:transition spd="slow" advTm="7172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D1C8-B0B3-4C7B-9238-993B041FB9D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581484-1D32-4A81-8E04-3FD106399EB8}"/>
              </a:ext>
            </a:extLst>
          </p:cNvPr>
          <p:cNvSpPr>
            <a:spLocks noGrp="1"/>
          </p:cNvSpPr>
          <p:nvPr>
            <p:ph idx="1"/>
          </p:nvPr>
        </p:nvSpPr>
        <p:spPr/>
        <p:txBody>
          <a:bodyPr/>
          <a:lstStyle/>
          <a:p>
            <a:r>
              <a:rPr lang="en-GB" dirty="0"/>
              <a:t>No real time in this system: no past, no present, no future. So you don’t need to compare the time.</a:t>
            </a:r>
          </a:p>
          <a:p>
            <a:r>
              <a:rPr lang="en-GB" dirty="0"/>
              <a:t>A lesson is attended by the learner selecting the corresponding function provided by the program.</a:t>
            </a:r>
          </a:p>
          <a:p>
            <a:r>
              <a:rPr lang="en-GB" dirty="0"/>
              <a:t>A lesson, which has been booked, but not attended/cancelled, will still be counted as booked in the monthly report. For example, a learner has booked 7, cancelled 2, and attended 3 in the month. There is no missed category.</a:t>
            </a:r>
          </a:p>
        </p:txBody>
      </p:sp>
    </p:spTree>
    <p:extLst>
      <p:ext uri="{BB962C8B-B14F-4D97-AF65-F5344CB8AC3E}">
        <p14:creationId xmlns:p14="http://schemas.microsoft.com/office/powerpoint/2010/main" val="52804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FE9F-3D49-D30A-0F80-5A47B48D4B21}"/>
              </a:ext>
            </a:extLst>
          </p:cNvPr>
          <p:cNvSpPr>
            <a:spLocks noGrp="1"/>
          </p:cNvSpPr>
          <p:nvPr>
            <p:ph type="title"/>
          </p:nvPr>
        </p:nvSpPr>
        <p:spPr/>
        <p:txBody>
          <a:bodyPr/>
          <a:lstStyle/>
          <a:p>
            <a:r>
              <a:rPr lang="en-GB" dirty="0"/>
              <a:t>Video Recording</a:t>
            </a:r>
          </a:p>
        </p:txBody>
      </p:sp>
      <p:sp>
        <p:nvSpPr>
          <p:cNvPr id="3" name="Content Placeholder 2">
            <a:extLst>
              <a:ext uri="{FF2B5EF4-FFF2-40B4-BE49-F238E27FC236}">
                <a16:creationId xmlns:a16="http://schemas.microsoft.com/office/drawing/2014/main" id="{2D3B7A1C-4AE1-EE6F-9AB8-A0471AF526CE}"/>
              </a:ext>
            </a:extLst>
          </p:cNvPr>
          <p:cNvSpPr>
            <a:spLocks noGrp="1"/>
          </p:cNvSpPr>
          <p:nvPr>
            <p:ph idx="1"/>
          </p:nvPr>
        </p:nvSpPr>
        <p:spPr/>
        <p:txBody>
          <a:bodyPr/>
          <a:lstStyle/>
          <a:p>
            <a:r>
              <a:rPr lang="en-GB" dirty="0"/>
              <a:t>Start recording from the time you start your program</a:t>
            </a:r>
          </a:p>
          <a:p>
            <a:r>
              <a:rPr lang="en-GB" dirty="0"/>
              <a:t>Just show all the six functions including all the constraints checking.</a:t>
            </a:r>
          </a:p>
          <a:p>
            <a:pPr lvl="1"/>
            <a:r>
              <a:rPr lang="en-GB" dirty="0"/>
              <a:t>For example, check no more than 4 in a lesson, no duplicate booking, age constraint, grade level constraint, etc.</a:t>
            </a:r>
          </a:p>
          <a:p>
            <a:pPr lvl="1"/>
            <a:r>
              <a:rPr lang="en-GB" dirty="0"/>
              <a:t>Grade level update (e.g., Grade 2 learner’s level updates to 3 after attending a Grade 3 lesson)</a:t>
            </a:r>
          </a:p>
          <a:p>
            <a:pPr lvl="1"/>
            <a:r>
              <a:rPr lang="en-GB" dirty="0"/>
              <a:t>Others you </a:t>
            </a:r>
            <a:r>
              <a:rPr lang="en-GB"/>
              <a:t>can think</a:t>
            </a:r>
            <a:endParaRPr lang="en-GB" dirty="0"/>
          </a:p>
          <a:p>
            <a:r>
              <a:rPr lang="en-GB" dirty="0"/>
              <a:t>It is not a presentation, so do NOT introduce your design and implementation.</a:t>
            </a:r>
          </a:p>
        </p:txBody>
      </p:sp>
    </p:spTree>
    <p:extLst>
      <p:ext uri="{BB962C8B-B14F-4D97-AF65-F5344CB8AC3E}">
        <p14:creationId xmlns:p14="http://schemas.microsoft.com/office/powerpoint/2010/main" val="401930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9C93-2009-49DC-AADD-E0067109128D}"/>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2B655578-D92B-4D41-AF31-F690333BD0F0}"/>
              </a:ext>
            </a:extLst>
          </p:cNvPr>
          <p:cNvSpPr>
            <a:spLocks noGrp="1"/>
          </p:cNvSpPr>
          <p:nvPr>
            <p:ph idx="1"/>
          </p:nvPr>
        </p:nvSpPr>
        <p:spPr>
          <a:xfrm>
            <a:off x="838200" y="1825625"/>
            <a:ext cx="10515600" cy="4351338"/>
          </a:xfrm>
        </p:spPr>
        <p:txBody>
          <a:bodyPr>
            <a:normAutofit/>
          </a:bodyPr>
          <a:lstStyle/>
          <a:p>
            <a:r>
              <a:rPr lang="en-GB" dirty="0"/>
              <a:t>Implement a system according to the following description</a:t>
            </a:r>
          </a:p>
          <a:p>
            <a:pPr lvl="1"/>
            <a:r>
              <a:rPr lang="en-GB" dirty="0"/>
              <a:t>The Hatfield Junior Swimming School (HJSS) needs software for managing the bookings of swimming lessons made by the learners.</a:t>
            </a:r>
          </a:p>
          <a:p>
            <a:pPr lvl="2"/>
            <a:r>
              <a:rPr lang="en-GB" dirty="0"/>
              <a:t>Swimming lessons: Grade 1, Grade 2, Grade 3, Grade 4, Grade 5.</a:t>
            </a:r>
          </a:p>
          <a:p>
            <a:pPr lvl="2"/>
            <a:r>
              <a:rPr lang="en-GB" dirty="0"/>
              <a:t>Each lesson lasts for one hour and can accommodate </a:t>
            </a:r>
            <a:r>
              <a:rPr lang="en-GB" b="1" dirty="0"/>
              <a:t>at most</a:t>
            </a:r>
            <a:r>
              <a:rPr lang="en-GB" dirty="0"/>
              <a:t> 4 learners.</a:t>
            </a:r>
          </a:p>
          <a:p>
            <a:pPr lvl="2"/>
            <a:r>
              <a:rPr lang="en-GB" dirty="0"/>
              <a:t>Time: (4-5pm, 5-6pm, 6-7pm) on Monday, Wednesday, Friday, and (2-3pm, 3-4pm) on Saturday</a:t>
            </a:r>
          </a:p>
          <a:p>
            <a:pPr lvl="2"/>
            <a:r>
              <a:rPr lang="en-GB" dirty="0"/>
              <a:t>The system maintains a record about each learner holding their name, gender, age, emergency contact phone number, and current grade level.</a:t>
            </a:r>
          </a:p>
          <a:p>
            <a:pPr lvl="2"/>
            <a:r>
              <a:rPr lang="en-GB" dirty="0"/>
              <a:t>A learner’s age needs to be between 4 and 11. </a:t>
            </a:r>
          </a:p>
          <a:p>
            <a:pPr lvl="2"/>
            <a:r>
              <a:rPr lang="en-GB" dirty="0"/>
              <a:t>A number of coaches, and they can teach at all the grades.</a:t>
            </a:r>
          </a:p>
        </p:txBody>
      </p:sp>
    </p:spTree>
    <p:extLst>
      <p:ext uri="{BB962C8B-B14F-4D97-AF65-F5344CB8AC3E}">
        <p14:creationId xmlns:p14="http://schemas.microsoft.com/office/powerpoint/2010/main" val="242782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D32C-A61B-4BCD-8642-98032F2B04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1D2DEB-9D43-42BC-AB48-5D448FD724A9}"/>
              </a:ext>
            </a:extLst>
          </p:cNvPr>
          <p:cNvSpPr>
            <a:spLocks noGrp="1"/>
          </p:cNvSpPr>
          <p:nvPr>
            <p:ph idx="1"/>
          </p:nvPr>
        </p:nvSpPr>
        <p:spPr>
          <a:xfrm>
            <a:off x="838200" y="1690688"/>
            <a:ext cx="10515600" cy="4351338"/>
          </a:xfrm>
        </p:spPr>
        <p:txBody>
          <a:bodyPr>
            <a:normAutofit/>
          </a:bodyPr>
          <a:lstStyle/>
          <a:p>
            <a:pPr lvl="1"/>
            <a:r>
              <a:rPr lang="en-GB" dirty="0"/>
              <a:t>A learner who wants to book a lesson needs to first check the timetable and then select a lesson.</a:t>
            </a:r>
          </a:p>
          <a:p>
            <a:pPr lvl="1"/>
            <a:r>
              <a:rPr lang="en-GB" dirty="0"/>
              <a:t>A learner can view the timetable by three ways:</a:t>
            </a:r>
          </a:p>
          <a:p>
            <a:pPr lvl="2"/>
            <a:r>
              <a:rPr lang="en-GB" dirty="0"/>
              <a:t>by specifying the day (Monday, Wednesday, Friday, Saturday);</a:t>
            </a:r>
          </a:p>
          <a:p>
            <a:pPr lvl="2"/>
            <a:r>
              <a:rPr lang="en-GB" dirty="0"/>
              <a:t>by specifying the grade level (1, 2, 3, 4, 5);</a:t>
            </a:r>
          </a:p>
          <a:p>
            <a:pPr lvl="2"/>
            <a:r>
              <a:rPr lang="en-GB" dirty="0"/>
              <a:t>by specifying the coach’s name (e.g., Helen) </a:t>
            </a:r>
          </a:p>
          <a:p>
            <a:pPr lvl="1"/>
            <a:r>
              <a:rPr lang="en-GB" dirty="0"/>
              <a:t>The learner will then book a lesson according to the displayed timetable. The timetable needs to show if there are vacancies in each lesson.</a:t>
            </a:r>
          </a:p>
          <a:p>
            <a:pPr lvl="1"/>
            <a:r>
              <a:rPr lang="en-GB" dirty="0"/>
              <a:t>Grade 1 learner can book Grade 1 lesson or Grade 2 lesson, but not Grade 3-5 lessons. The same grade level or one more level higher.</a:t>
            </a:r>
          </a:p>
          <a:p>
            <a:pPr lvl="1"/>
            <a:r>
              <a:rPr lang="en-GB" dirty="0"/>
              <a:t>Update the grade level after having attended a higher grade level lesson.</a:t>
            </a:r>
          </a:p>
        </p:txBody>
      </p:sp>
    </p:spTree>
    <p:extLst>
      <p:ext uri="{BB962C8B-B14F-4D97-AF65-F5344CB8AC3E}">
        <p14:creationId xmlns:p14="http://schemas.microsoft.com/office/powerpoint/2010/main" val="56763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EDFC-0D83-41F5-F024-36FE4DD76ABE}"/>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A4440CEA-9502-3459-862E-8871753621D6}"/>
              </a:ext>
            </a:extLst>
          </p:cNvPr>
          <p:cNvSpPr>
            <a:spLocks noGrp="1"/>
          </p:cNvSpPr>
          <p:nvPr>
            <p:ph idx="1"/>
          </p:nvPr>
        </p:nvSpPr>
        <p:spPr>
          <a:xfrm>
            <a:off x="838200" y="1690688"/>
            <a:ext cx="10515600" cy="4351338"/>
          </a:xfrm>
        </p:spPr>
        <p:txBody>
          <a:bodyPr>
            <a:normAutofit/>
          </a:bodyPr>
          <a:lstStyle/>
          <a:p>
            <a:pPr lvl="1"/>
            <a:r>
              <a:rPr lang="en-GB" dirty="0"/>
              <a:t>Learners are allowed to change a booking, provided there are still spaces available for the newly selected lesson.</a:t>
            </a:r>
          </a:p>
          <a:p>
            <a:pPr lvl="1"/>
            <a:r>
              <a:rPr lang="en-GB" dirty="0"/>
              <a:t>Learners are also allowed to cancel a booking before the booked lesson was attended.</a:t>
            </a:r>
          </a:p>
          <a:p>
            <a:pPr lvl="1"/>
            <a:r>
              <a:rPr lang="en-GB" dirty="0"/>
              <a:t>A learner can book as many lessons as they want, but no duplicate booking is allowed. </a:t>
            </a:r>
          </a:p>
          <a:p>
            <a:pPr lvl="1"/>
            <a:r>
              <a:rPr lang="en-GB" dirty="0"/>
              <a:t>After attending each swimming lesson, a learner should </a:t>
            </a:r>
            <a:r>
              <a:rPr lang="en-GB" b="1" dirty="0"/>
              <a:t>write a review</a:t>
            </a:r>
            <a:r>
              <a:rPr lang="en-GB" dirty="0"/>
              <a:t> of the lesson they have attended and </a:t>
            </a:r>
            <a:r>
              <a:rPr lang="en-GB" b="1" dirty="0"/>
              <a:t>provide a numerical rating</a:t>
            </a:r>
            <a:r>
              <a:rPr lang="en-GB" dirty="0"/>
              <a:t> of the lesson ranging from 1 to 5 (1: Very dissatisfied, 2: Dissatisfied, 3: Ok, 4: Satisfied, 5: Very Satisfied). The review and rating information will be recorded in the system.</a:t>
            </a:r>
          </a:p>
        </p:txBody>
      </p:sp>
    </p:spTree>
    <p:extLst>
      <p:ext uri="{BB962C8B-B14F-4D97-AF65-F5344CB8AC3E}">
        <p14:creationId xmlns:p14="http://schemas.microsoft.com/office/powerpoint/2010/main" val="376797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238-C515-460B-80EE-2BCEA42A5D1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B05BEB4-BF16-46BC-8D57-902C92B76B2D}"/>
              </a:ext>
            </a:extLst>
          </p:cNvPr>
          <p:cNvSpPr>
            <a:spLocks noGrp="1"/>
          </p:cNvSpPr>
          <p:nvPr>
            <p:ph idx="1"/>
          </p:nvPr>
        </p:nvSpPr>
        <p:spPr/>
        <p:txBody>
          <a:bodyPr/>
          <a:lstStyle/>
          <a:p>
            <a:pPr lvl="1"/>
            <a:r>
              <a:rPr lang="en-GB" dirty="0"/>
              <a:t>After four weeks, the software system must print: </a:t>
            </a:r>
          </a:p>
          <a:p>
            <a:pPr lvl="2"/>
            <a:r>
              <a:rPr lang="en-GB" dirty="0"/>
              <a:t>a report containing the detailed information of each learner, i.e., the lessons s/he has booked, cancelled, and attended. You need to list these lessons and the number of each category (booked, cancelled, attended);</a:t>
            </a:r>
          </a:p>
          <a:p>
            <a:pPr lvl="2"/>
            <a:r>
              <a:rPr lang="en-GB" dirty="0"/>
              <a:t>a report containing the information of each coach, i.e., their names, and their respective average ratings received.</a:t>
            </a:r>
          </a:p>
        </p:txBody>
      </p:sp>
    </p:spTree>
    <p:extLst>
      <p:ext uri="{BB962C8B-B14F-4D97-AF65-F5344CB8AC3E}">
        <p14:creationId xmlns:p14="http://schemas.microsoft.com/office/powerpoint/2010/main" val="148409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FED3-1209-4276-8CEC-8DFC918FBF40}"/>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07F957BB-EBE7-4638-8277-B5CA20CD0F23}"/>
              </a:ext>
            </a:extLst>
          </p:cNvPr>
          <p:cNvSpPr>
            <a:spLocks noGrp="1"/>
          </p:cNvSpPr>
          <p:nvPr>
            <p:ph idx="1"/>
          </p:nvPr>
        </p:nvSpPr>
        <p:spPr>
          <a:xfrm>
            <a:off x="838200" y="1825625"/>
            <a:ext cx="10515600" cy="4351338"/>
          </a:xfrm>
        </p:spPr>
        <p:txBody>
          <a:bodyPr>
            <a:normAutofit lnSpcReduction="10000"/>
          </a:bodyPr>
          <a:lstStyle/>
          <a:p>
            <a:r>
              <a:rPr lang="en-GB" dirty="0"/>
              <a:t>In your final deliverable </a:t>
            </a:r>
          </a:p>
          <a:p>
            <a:pPr lvl="1"/>
            <a:r>
              <a:rPr lang="en-GB" dirty="0"/>
              <a:t>you need to design at least 4 weeks of timetable (i.e., 44 lessons) by yourself and cover all the grades and all the coaches;</a:t>
            </a:r>
          </a:p>
          <a:p>
            <a:pPr lvl="1"/>
            <a:r>
              <a:rPr lang="en-GB" dirty="0"/>
              <a:t>The timetable can either be repeated every week or be different every week, depending on your design. </a:t>
            </a:r>
          </a:p>
          <a:p>
            <a:pPr lvl="1"/>
            <a:r>
              <a:rPr lang="en-GB" dirty="0"/>
              <a:t>All the coaches and some learners may be assumed to be pre-registered, but you should provide a function to add new learner to the system. </a:t>
            </a:r>
          </a:p>
          <a:p>
            <a:pPr lvl="1"/>
            <a:r>
              <a:rPr lang="en-GB" dirty="0"/>
              <a:t>You can have around 15 learners and 3 to 4 coaches.</a:t>
            </a:r>
          </a:p>
          <a:p>
            <a:r>
              <a:rPr lang="en-GB" dirty="0"/>
              <a:t>Note: </a:t>
            </a:r>
            <a:r>
              <a:rPr lang="en-GB" sz="2400" dirty="0"/>
              <a:t>you do not need any kind of external database for this program. The final program should be self-contained. The reports can be printed to </a:t>
            </a:r>
            <a:r>
              <a:rPr lang="en-GB" sz="2400" dirty="0" err="1"/>
              <a:t>System.out</a:t>
            </a:r>
            <a:r>
              <a:rPr lang="en-GB" sz="2400" dirty="0"/>
              <a:t>, or output to a suitable GUI interface. You also do not need any kind of security protocol.</a:t>
            </a:r>
          </a:p>
        </p:txBody>
      </p:sp>
    </p:spTree>
    <p:extLst>
      <p:ext uri="{BB962C8B-B14F-4D97-AF65-F5344CB8AC3E}">
        <p14:creationId xmlns:p14="http://schemas.microsoft.com/office/powerpoint/2010/main" val="407924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E5B3-3455-4DEC-BE02-2FBB0E9988C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6B07CDDA-8D27-4853-B760-4D28E694A7BC}"/>
              </a:ext>
            </a:extLst>
          </p:cNvPr>
          <p:cNvSpPr>
            <a:spLocks noGrp="1"/>
          </p:cNvSpPr>
          <p:nvPr>
            <p:ph idx="1"/>
          </p:nvPr>
        </p:nvSpPr>
        <p:spPr>
          <a:xfrm>
            <a:off x="838200" y="1825625"/>
            <a:ext cx="10515600" cy="4351338"/>
          </a:xfrm>
        </p:spPr>
        <p:txBody>
          <a:bodyPr>
            <a:normAutofit fontScale="70000" lnSpcReduction="20000"/>
          </a:bodyPr>
          <a:lstStyle/>
          <a:p>
            <a:r>
              <a:rPr lang="en-GB" dirty="0"/>
              <a:t>Your tasks:</a:t>
            </a:r>
          </a:p>
          <a:p>
            <a:pPr marL="0" indent="0">
              <a:buNone/>
            </a:pPr>
            <a:r>
              <a:rPr lang="en-GB" dirty="0"/>
              <a:t>	1.	Create a class diagram, highlighting the main Java classes in the system 			and their associations. Include the attributes and key methods.</a:t>
            </a:r>
          </a:p>
          <a:p>
            <a:pPr marL="0" indent="0">
              <a:buNone/>
            </a:pPr>
            <a:r>
              <a:rPr lang="en-GB" dirty="0"/>
              <a:t>	2.	Implement the system, using Junit tests to confirm the functionality. Record all the 		functions of your final system in a video.</a:t>
            </a:r>
          </a:p>
          <a:p>
            <a:pPr marL="0" indent="0">
              <a:buNone/>
            </a:pPr>
            <a:r>
              <a:rPr lang="en-GB" dirty="0"/>
              <a:t>	3.	Write a short report (ideally around 8 pages, but no page limit) explaining your 			design and implementation.</a:t>
            </a:r>
          </a:p>
          <a:p>
            <a:pPr marL="0" indent="0">
              <a:buNone/>
            </a:pPr>
            <a:r>
              <a:rPr lang="en-GB" dirty="0"/>
              <a:t>	Discuss:</a:t>
            </a:r>
          </a:p>
          <a:p>
            <a:pPr marL="0" indent="0">
              <a:buNone/>
            </a:pPr>
            <a:r>
              <a:rPr lang="en-GB" dirty="0"/>
              <a:t>	a)	Any assumptions made about the system, in addition to the above 				description.</a:t>
            </a:r>
          </a:p>
          <a:p>
            <a:pPr marL="0" indent="0">
              <a:buNone/>
            </a:pPr>
            <a:r>
              <a:rPr lang="en-GB" dirty="0"/>
              <a:t>	b)	The overall structure and design of your system.</a:t>
            </a:r>
          </a:p>
          <a:p>
            <a:pPr marL="0" indent="0">
              <a:buNone/>
            </a:pPr>
            <a:r>
              <a:rPr lang="en-GB" dirty="0"/>
              <a:t>	c)	Any design patterns/design principles used.</a:t>
            </a:r>
          </a:p>
          <a:p>
            <a:pPr marL="0" indent="0">
              <a:buNone/>
            </a:pPr>
            <a:r>
              <a:rPr lang="en-GB" dirty="0"/>
              <a:t>	d)	The JUnit tests.</a:t>
            </a:r>
          </a:p>
          <a:p>
            <a:pPr marL="0" indent="0">
              <a:buNone/>
            </a:pPr>
            <a:r>
              <a:rPr lang="en-GB" dirty="0"/>
              <a:t>	e)	Any refactoring used during the development of the system.</a:t>
            </a:r>
          </a:p>
        </p:txBody>
      </p:sp>
      <p:sp>
        <p:nvSpPr>
          <p:cNvPr id="5" name="TextBox 4">
            <a:extLst>
              <a:ext uri="{FF2B5EF4-FFF2-40B4-BE49-F238E27FC236}">
                <a16:creationId xmlns:a16="http://schemas.microsoft.com/office/drawing/2014/main" id="{E1F70A77-A950-4544-9704-353629F21A5F}"/>
              </a:ext>
            </a:extLst>
          </p:cNvPr>
          <p:cNvSpPr txBox="1"/>
          <p:nvPr/>
        </p:nvSpPr>
        <p:spPr>
          <a:xfrm>
            <a:off x="755196" y="6091110"/>
            <a:ext cx="1066663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lang="en-US" sz="2800" dirty="0">
                <a:solidFill>
                  <a:prstClr val="black"/>
                </a:solidFill>
                <a:latin typeface="Calibri" panose="020F0502020204030204"/>
              </a:rPr>
              <a:t>discussions, w</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 want to see your reflections over this small project.</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942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D12-1EC8-4968-96AA-B75D1EE564D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E9140189-E272-47CF-B17A-4151DFCA4EB8}"/>
              </a:ext>
            </a:extLst>
          </p:cNvPr>
          <p:cNvSpPr>
            <a:spLocks noGrp="1"/>
          </p:cNvSpPr>
          <p:nvPr>
            <p:ph idx="1"/>
          </p:nvPr>
        </p:nvSpPr>
        <p:spPr>
          <a:xfrm>
            <a:off x="838200" y="1406175"/>
            <a:ext cx="10515600" cy="4351338"/>
          </a:xfrm>
        </p:spPr>
        <p:txBody>
          <a:bodyPr>
            <a:normAutofit fontScale="92500" lnSpcReduction="10000"/>
          </a:bodyPr>
          <a:lstStyle/>
          <a:p>
            <a:r>
              <a:rPr lang="en-GB" dirty="0"/>
              <a:t>Deliverables:</a:t>
            </a:r>
          </a:p>
          <a:p>
            <a:pPr marL="0" indent="0">
              <a:buNone/>
            </a:pPr>
            <a:r>
              <a:rPr lang="en-GB" dirty="0"/>
              <a:t>	A.   Develop your code using any version control software. Take snapshots of your project repository and commit messages. Include the snapshots in your report.</a:t>
            </a:r>
          </a:p>
          <a:p>
            <a:pPr marL="0" indent="0">
              <a:buNone/>
            </a:pPr>
            <a:r>
              <a:rPr lang="en-GB" dirty="0"/>
              <a:t>	B.   Submit to </a:t>
            </a:r>
            <a:r>
              <a:rPr lang="en-GB" dirty="0" err="1"/>
              <a:t>StudyNet</a:t>
            </a:r>
            <a:r>
              <a:rPr lang="en-GB" dirty="0"/>
              <a:t>:</a:t>
            </a:r>
          </a:p>
          <a:p>
            <a:pPr marL="0" indent="0">
              <a:buNone/>
            </a:pPr>
            <a:r>
              <a:rPr lang="en-GB" dirty="0"/>
              <a:t>		1.	Your report with the UML class diagrams and version control snapshots in a single PDF document.</a:t>
            </a:r>
          </a:p>
          <a:p>
            <a:pPr marL="0" indent="0">
              <a:buNone/>
            </a:pPr>
            <a:r>
              <a:rPr lang="en-GB" dirty="0"/>
              <a:t>		2.	 A zipped project folder containing the source codes folder, test folder and an executable jar file for running the final program.</a:t>
            </a:r>
          </a:p>
          <a:p>
            <a:pPr marL="0" indent="0">
              <a:buNone/>
            </a:pPr>
            <a:r>
              <a:rPr lang="en-GB" dirty="0"/>
              <a:t>		3.	 A screen recording video showing the functions of your final program. </a:t>
            </a:r>
          </a:p>
        </p:txBody>
      </p:sp>
      <p:sp>
        <p:nvSpPr>
          <p:cNvPr id="5" name="TextBox 4">
            <a:extLst>
              <a:ext uri="{FF2B5EF4-FFF2-40B4-BE49-F238E27FC236}">
                <a16:creationId xmlns:a16="http://schemas.microsoft.com/office/drawing/2014/main" id="{08729182-10AE-431E-B6A2-C5E15DE8ADD0}"/>
              </a:ext>
            </a:extLst>
          </p:cNvPr>
          <p:cNvSpPr txBox="1"/>
          <p:nvPr/>
        </p:nvSpPr>
        <p:spPr>
          <a:xfrm>
            <a:off x="1014076" y="5757513"/>
            <a:ext cx="5854616" cy="523220"/>
          </a:xfrm>
          <a:prstGeom prst="rect">
            <a:avLst/>
          </a:prstGeom>
          <a:noFill/>
        </p:spPr>
        <p:txBody>
          <a:bodyPr wrap="none" rtlCol="0">
            <a:spAutoFit/>
          </a:bodyPr>
          <a:lstStyle/>
          <a:p>
            <a:r>
              <a:rPr lang="en-US" sz="2800" b="1" dirty="0"/>
              <a:t>No references needed for your report.</a:t>
            </a:r>
            <a:endParaRPr lang="en-GB" sz="2800" b="1" dirty="0"/>
          </a:p>
        </p:txBody>
      </p:sp>
    </p:spTree>
    <p:extLst>
      <p:ext uri="{BB962C8B-B14F-4D97-AF65-F5344CB8AC3E}">
        <p14:creationId xmlns:p14="http://schemas.microsoft.com/office/powerpoint/2010/main" val="192779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779E-E7B7-49A0-A34C-FFBBFCDCF438}"/>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2520A4BA-F6B6-4D59-931B-E8118F73FE0C}"/>
              </a:ext>
            </a:extLst>
          </p:cNvPr>
          <p:cNvSpPr>
            <a:spLocks noGrp="1"/>
          </p:cNvSpPr>
          <p:nvPr>
            <p:ph idx="1"/>
          </p:nvPr>
        </p:nvSpPr>
        <p:spPr>
          <a:xfrm>
            <a:off x="838200" y="1825625"/>
            <a:ext cx="10515600" cy="4351338"/>
          </a:xfrm>
        </p:spPr>
        <p:txBody>
          <a:bodyPr/>
          <a:lstStyle/>
          <a:p>
            <a:r>
              <a:rPr lang="en-GB" dirty="0"/>
              <a:t>We will test your program. Source code will be checked against the report and the video to confirm both that the work has been implemented by yourself, and its design.</a:t>
            </a:r>
          </a:p>
          <a:p>
            <a:pPr lvl="1"/>
            <a:r>
              <a:rPr lang="en-GB" dirty="0"/>
              <a:t>UML Class diagram. (10 marks)</a:t>
            </a:r>
          </a:p>
          <a:p>
            <a:pPr lvl="1"/>
            <a:r>
              <a:rPr lang="en-GB" dirty="0"/>
              <a:t>System functions. (40 marks)</a:t>
            </a:r>
          </a:p>
          <a:p>
            <a:pPr lvl="1"/>
            <a:r>
              <a:rPr lang="en-GB" dirty="0"/>
              <a:t>Use of version control, with suitable commit messages. (5 marks)</a:t>
            </a:r>
          </a:p>
          <a:p>
            <a:pPr lvl="1"/>
            <a:r>
              <a:rPr lang="en-GB" dirty="0"/>
              <a:t>Appropriate design and implementation. (30 marks)</a:t>
            </a:r>
          </a:p>
          <a:p>
            <a:pPr lvl="1"/>
            <a:r>
              <a:rPr lang="en-GB" dirty="0"/>
              <a:t>Use of JUnit testing. (10 marks)</a:t>
            </a:r>
          </a:p>
          <a:p>
            <a:pPr lvl="1"/>
            <a:r>
              <a:rPr lang="en-GB" dirty="0"/>
              <a:t>Report format and writing quality. (5 marks) </a:t>
            </a:r>
          </a:p>
        </p:txBody>
      </p:sp>
    </p:spTree>
    <p:extLst>
      <p:ext uri="{BB962C8B-B14F-4D97-AF65-F5344CB8AC3E}">
        <p14:creationId xmlns:p14="http://schemas.microsoft.com/office/powerpoint/2010/main" val="364279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2546</TotalTime>
  <Words>2077</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7COM1025 Coursework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points</vt:lpstr>
      <vt:lpstr>PowerPoint Presentation</vt:lpstr>
      <vt:lpstr>Video Recording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7COM1025 Coursework</dc:title>
  <dc:creator>Hui Cheng</dc:creator>
  <cp:lastModifiedBy>Hui Cheng</cp:lastModifiedBy>
  <cp:revision>18</cp:revision>
  <dcterms:created xsi:type="dcterms:W3CDTF">2019-11-07T13:33:31Z</dcterms:created>
  <dcterms:modified xsi:type="dcterms:W3CDTF">2024-02-13T10:30:39Z</dcterms:modified>
</cp:coreProperties>
</file>