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yasotha54321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331977"/>
            <a:ext cx="6125210" cy="179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65" dirty="0">
                <a:solidFill>
                  <a:srgbClr val="43529F"/>
                </a:solidFill>
                <a:latin typeface="Arial"/>
                <a:cs typeface="Arial"/>
              </a:rPr>
              <a:t>MONITORING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95" dirty="0">
                <a:solidFill>
                  <a:srgbClr val="43529F"/>
                </a:solidFill>
                <a:latin typeface="Arial"/>
                <a:cs typeface="Arial"/>
              </a:rPr>
              <a:t>AND</a:t>
            </a:r>
            <a:r>
              <a:rPr sz="2000" b="1" spc="-10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0" dirty="0">
                <a:solidFill>
                  <a:srgbClr val="43529F"/>
                </a:solidFill>
                <a:latin typeface="Arial"/>
                <a:cs typeface="Arial"/>
              </a:rPr>
              <a:t>EARLY</a:t>
            </a:r>
            <a:r>
              <a:rPr sz="2000" b="1" spc="-9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WARNING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75" dirty="0">
                <a:solidFill>
                  <a:srgbClr val="43529F"/>
                </a:solidFill>
                <a:latin typeface="Arial"/>
                <a:cs typeface="Arial"/>
              </a:rPr>
              <a:t>SYSTEMS</a:t>
            </a:r>
            <a:r>
              <a:rPr sz="2000" b="1" spc="-5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3529F"/>
                </a:solidFill>
                <a:latin typeface="Arial"/>
                <a:cs typeface="Arial"/>
              </a:rPr>
              <a:t>(I</a:t>
            </a:r>
            <a:r>
              <a:rPr sz="2000" b="1" spc="-21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/>
                <a:cs typeface="Arial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/>
                <a:cs typeface="Arial"/>
              </a:rPr>
              <a:t>T)</a:t>
            </a:r>
            <a:endParaRPr sz="2000" dirty="0">
              <a:latin typeface="Arial"/>
              <a:cs typeface="Arial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YASOTHA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NM: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au721221106124</a:t>
            </a:r>
            <a:endParaRPr sz="1200" dirty="0"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sz="1200" b="1" spc="-25" dirty="0">
                <a:latin typeface="Times New Roman"/>
                <a:cs typeface="Times New Roman"/>
              </a:rPr>
              <a:t>EMAIL: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yasotha54321@gmail.com </a:t>
            </a:r>
            <a:r>
              <a:rPr sz="1200" b="1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PHASE: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</a:rPr>
              <a:t>Script.........................................5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/>
                <a:cs typeface="Times New Roman"/>
              </a:rPr>
              <a:t>Conclusion………………………………6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N</a:t>
            </a:r>
            <a:r>
              <a:rPr dirty="0"/>
              <a:t>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approach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regions.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weather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risks.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3</a:t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/>
                <a:cs typeface="Arial Black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/>
                <a:cs typeface="Arial Black"/>
              </a:rPr>
              <a:t>Hardware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and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Components: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/>
                <a:cs typeface="Arial"/>
              </a:rPr>
              <a:t>GSM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70" dirty="0">
                <a:latin typeface="Arial"/>
                <a:cs typeface="Arial"/>
              </a:rPr>
              <a:t>module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(SIM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8001):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SIM8001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GSM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(Global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Communications)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module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wireless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spc="-5" dirty="0">
                <a:latin typeface="Times New Roman"/>
                <a:cs typeface="Times New Roman"/>
              </a:rPr>
              <a:t>cellular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(GSM/GPRS)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transmission,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messaging,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Ultrasonic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high-frequency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waves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measure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without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pulses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bounce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commonly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obstacle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avoidance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robotics,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measurement,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Float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simple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consists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typically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buoyant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material,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falls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levels.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specific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triggers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absence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liquid.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/>
                <a:cs typeface="Segoe UI"/>
              </a:rPr>
              <a:t>Zero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PCB: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PCB</a:t>
            </a:r>
            <a:r>
              <a:rPr sz="1400" spc="-5" dirty="0">
                <a:latin typeface="Times New Roman"/>
                <a:cs typeface="Times New Roman"/>
              </a:rPr>
              <a:t> 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</a:t>
            </a:r>
            <a:r>
              <a:rPr sz="1400" spc="-10" dirty="0">
                <a:latin typeface="Times New Roman"/>
                <a:cs typeface="Times New Roman"/>
              </a:rPr>
              <a:t> referred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"Zero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Insertion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Force"</a:t>
            </a:r>
            <a:r>
              <a:rPr sz="1400" spc="-5" dirty="0">
                <a:latin typeface="Times New Roman"/>
                <a:cs typeface="Times New Roman"/>
              </a:rPr>
              <a:t> 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PCB,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type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circuit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circuits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fragile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delicate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specialized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socket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ICs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inserted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removed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minimal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reducing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damage.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4</a:t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/>
                <a:cs typeface="Arial Black"/>
              </a:rPr>
              <a:t>PROGRAMING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&lt;Wire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 marR="3587115">
              <a:lnSpc>
                <a:spcPct val="955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#include &lt;LiquidCrystal_I2C.h&gt;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 </a:t>
            </a:r>
            <a:r>
              <a:rPr sz="1100" dirty="0">
                <a:latin typeface="Times New Roman"/>
                <a:cs typeface="Times New Roman"/>
              </a:rPr>
              <a:t>&lt;New Ping </a:t>
            </a:r>
            <a:r>
              <a:rPr sz="1100" spc="-5" dirty="0">
                <a:latin typeface="Times New Roman"/>
                <a:cs typeface="Times New Roman"/>
              </a:rPr>
              <a:t>.h&gt;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LiquidCrystal_I2C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lcd(0x27,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16,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Ultrasonic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TRIGGER_PIN</a:t>
            </a:r>
            <a:r>
              <a:rPr sz="1100" spc="-15" dirty="0">
                <a:latin typeface="Times New Roman"/>
                <a:cs typeface="Times New Roman"/>
              </a:rPr>
              <a:t> 12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ECHO_PIN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sonar(TRIGGER_PIN,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ECHO_PIN,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-10" dirty="0">
                <a:latin typeface="Times New Roman"/>
                <a:cs typeface="Times New Roman"/>
              </a:rPr>
              <a:t> Sensor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FLOAT_SENSOR_PIN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GSM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endParaRPr sz="1100">
              <a:latin typeface="Times New Roman"/>
              <a:cs typeface="Times New Roman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Software </a:t>
            </a:r>
            <a:r>
              <a:rPr sz="1100" dirty="0">
                <a:latin typeface="Times New Roman"/>
                <a:cs typeface="Times New Roman"/>
              </a:rPr>
              <a:t>Serial gsm </a:t>
            </a:r>
            <a:r>
              <a:rPr sz="1100" spc="-5" dirty="0">
                <a:latin typeface="Times New Roman"/>
                <a:cs typeface="Times New Roman"/>
              </a:rPr>
              <a:t>Serial(8, 9);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RX, </a:t>
            </a:r>
            <a:r>
              <a:rPr sz="1100" spc="10" dirty="0">
                <a:latin typeface="Times New Roman"/>
                <a:cs typeface="Times New Roman"/>
              </a:rPr>
              <a:t>TX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GSM_BAUDRATE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9600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FLOOD_THRESHOLD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Example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/>
                <a:cs typeface="Times New Roman"/>
              </a:rPr>
              <a:t>String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</a:t>
            </a:r>
            <a:r>
              <a:rPr sz="1100" dirty="0">
                <a:latin typeface="Times New Roman"/>
                <a:cs typeface="Times New Roman"/>
              </a:rPr>
              <a:t> };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Example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setup()</a:t>
            </a:r>
            <a:r>
              <a:rPr sz="1100" dirty="0">
                <a:latin typeface="Times New Roman"/>
                <a:cs typeface="Times New Roman"/>
              </a:rPr>
              <a:t> {</a:t>
            </a:r>
            <a:endParaRPr sz="1100">
              <a:latin typeface="Times New Roman"/>
              <a:cs typeface="Times New Roman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.begin(16,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.backlight();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" dirty="0">
                <a:latin typeface="Times New Roman"/>
                <a:cs typeface="Times New Roman"/>
              </a:rPr>
              <a:t> Module</a:t>
            </a:r>
            <a:endParaRPr sz="1100">
              <a:latin typeface="Times New Roman"/>
              <a:cs typeface="Times New Roman"/>
            </a:endParaRPr>
          </a:p>
          <a:p>
            <a:pPr marL="48895" marR="2511425">
              <a:lnSpc>
                <a:spcPct val="9550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Serial.begin(GSM_BAUDRATE);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delay(2000);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Give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10" dirty="0">
                <a:latin typeface="Times New Roman"/>
                <a:cs typeface="Times New Roman"/>
              </a:rPr>
              <a:t>module </a:t>
            </a:r>
            <a:r>
              <a:rPr sz="1100" dirty="0">
                <a:latin typeface="Times New Roman"/>
                <a:cs typeface="Times New Roman"/>
              </a:rPr>
              <a:t>time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initialize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Command("AT+CMGF=1");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Set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text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</a:t>
            </a:r>
            <a:endParaRPr sz="1100">
              <a:latin typeface="Times New Roman"/>
              <a:cs typeface="Times New Roman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Display Initialization Message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-5" dirty="0">
                <a:latin typeface="Times New Roman"/>
                <a:cs typeface="Times New Roman"/>
              </a:rPr>
              <a:t> Cursor(0,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.print("Flood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.print("System");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delay(3000);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initialization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loop()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Ultrasonic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/>
                <a:cs typeface="Times New Roman"/>
              </a:rPr>
              <a:t>unsigned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distance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sonar.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_cm();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digital Read(FLOAT_SENSOR_PIN);</a:t>
            </a:r>
            <a:endParaRPr sz="1100">
              <a:latin typeface="Times New Roman"/>
              <a:cs typeface="Times New Roman"/>
            </a:endParaRPr>
          </a:p>
          <a:p>
            <a:pPr marL="48895" marR="3913504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Calculate </a:t>
            </a:r>
            <a:r>
              <a:rPr sz="1100" dirty="0">
                <a:latin typeface="Times New Roman"/>
                <a:cs typeface="Times New Roman"/>
              </a:rPr>
              <a:t>Flood Level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distance;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5</a:t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.print("Water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.print("cm");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&gt;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FLOOD_THRESHOLD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&amp;&amp; </a:t>
            </a:r>
            <a:r>
              <a:rPr sz="1100" spc="-10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dirty="0">
                <a:latin typeface="Times New Roman"/>
                <a:cs typeface="Times New Roman"/>
              </a:rPr>
              <a:t> SMS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delay(500);</a:t>
            </a:r>
            <a:r>
              <a:rPr sz="1100" dirty="0">
                <a:latin typeface="Times New Roman"/>
                <a:cs typeface="Times New Roman"/>
              </a:rPr>
              <a:t> 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Delay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stability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SMS(int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 marR="1656714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/>
                <a:cs typeface="Times New Roman"/>
              </a:rPr>
              <a:t>String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Alert!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Water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"cm.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necessary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actions.";</a:t>
            </a:r>
            <a:endParaRPr sz="1100">
              <a:latin typeface="Times New Roman"/>
              <a:cs typeface="Times New Roman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(int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size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size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Numbers[0]);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i++)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Command("AT+CMGS=\""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Numbers[i]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"\"");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send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Command(message);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Command((String)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char(26));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void </a:t>
            </a:r>
            <a:r>
              <a:rPr sz="1100" spc="5" dirty="0">
                <a:latin typeface="Times New Roman"/>
                <a:cs typeface="Times New Roman"/>
              </a:rPr>
              <a:t>send </a:t>
            </a:r>
            <a:r>
              <a:rPr sz="1100" spc="-5" dirty="0">
                <a:latin typeface="Times New Roman"/>
                <a:cs typeface="Times New Roman"/>
              </a:rPr>
              <a:t>Command(String command)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 println(command);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/>
                <a:cs typeface="Times New Roman"/>
              </a:rPr>
              <a:t>while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(gsm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available())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 </a:t>
            </a:r>
            <a:r>
              <a:rPr sz="1100" spc="-10" dirty="0">
                <a:latin typeface="Times New Roman"/>
                <a:cs typeface="Times New Roman"/>
              </a:rPr>
              <a:t>read();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55244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flood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monitoring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technology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pivotal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disaster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protection.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insights,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 integrating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analytics,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6</a:t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empower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communities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910</Words>
  <Application>Microsoft Office PowerPoint</Application>
  <PresentationFormat>Custom</PresentationFormat>
  <Paragraphs>110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TABLE OF CONTENTS</vt:lpstr>
      <vt:lpstr>INTRODUCTION: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1</cp:revision>
  <dcterms:created xsi:type="dcterms:W3CDTF">2023-11-01T05:25:17Z</dcterms:created>
  <dcterms:modified xsi:type="dcterms:W3CDTF">2023-11-01T06:13:46Z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