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3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0" y="546100"/>
            <a:ext cx="7435850" cy="299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2675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FLOOD MONITORING AND EARLY WARNING SYSTEM(IOT)</a:t>
            </a:r>
            <a:endParaRPr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 marR="1764030">
              <a:lnSpc>
                <a:spcPct val="106900"/>
              </a:lnSpc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400" b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YASOTHA T</a:t>
            </a:r>
          </a:p>
          <a:p>
            <a:pPr marL="12700" marR="1764030">
              <a:lnSpc>
                <a:spcPct val="106900"/>
              </a:lnSpc>
            </a:pP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400" b="1" spc="-10" dirty="0" smtClean="0">
                <a:latin typeface="Times New Roman" pitchFamily="18" charset="0"/>
                <a:cs typeface="Times New Roman" pitchFamily="18" charset="0"/>
              </a:rPr>
              <a:t>NM</a:t>
            </a: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sz="1400" spc="-1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1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sz="1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721221106124</a:t>
            </a:r>
          </a:p>
          <a:p>
            <a:pPr marL="12700" marR="1764030">
              <a:lnSpc>
                <a:spcPct val="106900"/>
              </a:lnSpc>
            </a:pP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	EMAIL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    :  yasotha54321@gmail.com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12700" marR="767715">
              <a:lnSpc>
                <a:spcPct val="108300"/>
              </a:lnSpc>
            </a:pP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400" b="1" spc="-10" dirty="0" smtClean="0">
                <a:latin typeface="Times New Roman" pitchFamily="18" charset="0"/>
                <a:cs typeface="Times New Roman" pitchFamily="18" charset="0"/>
              </a:rPr>
              <a:t>Phase</a:t>
            </a: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sz="1400" spc="-1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1400" spc="-1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400" b="1" dirty="0" smtClean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sz="1400" b="1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dirty="0">
                <a:latin typeface="Times New Roman" pitchFamily="18" charset="0"/>
                <a:cs typeface="Times New Roman" pitchFamily="18" charset="0"/>
              </a:rPr>
              <a:t>PART</a:t>
            </a:r>
            <a:r>
              <a:rPr sz="14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spc="-50" dirty="0">
                <a:latin typeface="Times New Roman" pitchFamily="18" charset="0"/>
                <a:cs typeface="Times New Roman" pitchFamily="18" charset="0"/>
              </a:rPr>
              <a:t>2</a:t>
            </a:r>
            <a:endParaRPr sz="1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 algn="l">
              <a:tabLst>
                <a:tab pos="476250" algn="l"/>
              </a:tabLst>
            </a:pPr>
            <a:r>
              <a:rPr lang="en-US" sz="2400" b="1" spc="-20" dirty="0" smtClean="0">
                <a:latin typeface="Times New Roman" pitchFamily="18" charset="0"/>
                <a:cs typeface="Times New Roman" pitchFamily="18" charset="0"/>
              </a:rPr>
              <a:t>		STEP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Login/Authentication</a:t>
            </a:r>
          </a:p>
          <a:p>
            <a:pPr marL="12700" algn="l">
              <a:lnSpc>
                <a:spcPct val="100000"/>
              </a:lnSpc>
              <a:tabLst>
                <a:tab pos="476250" algn="l"/>
              </a:tabLst>
            </a:pPr>
            <a:endParaRPr sz="1200" dirty="0">
              <a:latin typeface="SimSun"/>
              <a:cs typeface="SimSu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3441700"/>
            <a:ext cx="6248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0" y="546100"/>
            <a:ext cx="61722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24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LOCATION SELECTION &amp; CURRENT STATUS OF THE LOACTION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SimSun"/>
              <a:cs typeface="SimSu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841500"/>
            <a:ext cx="6477000" cy="832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450" y="519791"/>
            <a:ext cx="676244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2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 smtClean="0">
                <a:latin typeface="Times New Roman" pitchFamily="18" charset="0"/>
                <a:cs typeface="Times New Roman" pitchFamily="18" charset="0"/>
              </a:rPr>
              <a:t>3: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LOCATION-BASED INFORMATION AND ALERTS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473200"/>
            <a:ext cx="6400800" cy="82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111250" y="1384300"/>
            <a:ext cx="4953000" cy="26834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Structures for Sensor Data</a:t>
            </a:r>
            <a:r>
              <a:rPr lang="en-I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SensorData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char 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sensorName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[50];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float 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waterLevel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100" b="1" dirty="0" smtClean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100" b="1" spc="-10" dirty="0" smtClean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450" y="571500"/>
            <a:ext cx="629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Simulated Flood Monitoring System in C: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5050" y="3822700"/>
            <a:ext cx="54864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//Simulate Sensor Data:</a:t>
            </a:r>
          </a:p>
          <a:p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main() {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SensorData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sensor1, sensor2;</a:t>
            </a:r>
          </a:p>
          <a:p>
            <a:r>
              <a:rPr lang="en-I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(sensor1.sensorName, "River A");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sensor1.waterLevel = 5.2;</a:t>
            </a:r>
          </a:p>
          <a:p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(sensor2.sensorName, "Area B");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sensor2.waterLevel = 8.9;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Display sensor data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("Sensor Name: %s\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nWater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Level: %.1f\n\n", sensor1.sensorName, sensor1.waterLevel);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("Sensor Name: %s\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nWater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Level: %.1f\n\n", sensor2.sensorName, sensor2.waterLevel);</a:t>
            </a:r>
          </a:p>
          <a:p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Add logic for comparing data, generating alerts based on thresholds, etc.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// For instance, if sensor1.waterLevel &gt; threshold, generate an alert for River A.</a:t>
            </a:r>
          </a:p>
          <a:p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1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2650" y="17653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54050" y="241300"/>
            <a:ext cx="579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//Implement Flood Alert Logic: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main()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// ... (Sensor data simulation as shown previously)</a:t>
            </a:r>
          </a:p>
          <a:p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Alert logic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if (sensor1.waterLevel &gt; 7.0)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("High water level detected in %s! Flood warning!\n", sensor1.sensorName);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Add more conditions for different sensors, areas, or additional thresholds.</a:t>
            </a:r>
          </a:p>
          <a:p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6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246</Words>
  <Application>Microsoft Office PowerPoint</Application>
  <PresentationFormat>Custom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varshu</dc:creator>
  <cp:lastModifiedBy>student</cp:lastModifiedBy>
  <cp:revision>9</cp:revision>
  <dcterms:created xsi:type="dcterms:W3CDTF">2023-11-01T04:55:02Z</dcterms:created>
  <dcterms:modified xsi:type="dcterms:W3CDTF">2023-11-01T07:04:39Z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  <property fmtid="{D5CDD505-2E9C-101B-9397-08002B2CF9AE}" pid="5" name="Producer">
    <vt:lpwstr>www.ilovepdf.com</vt:lpwstr>
  </property>
</Properties>
</file>