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 Medium"/>
      <p:regular r:id="rId12"/>
      <p:bold r:id="rId13"/>
      <p:italic r:id="rId14"/>
      <p:boldItalic r:id="rId15"/>
    </p:embeddedFon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DFE869C-04A3-4DF5-9DB3-CA79735A8378}">
  <a:tblStyle styleId="{4DFE869C-04A3-4DF5-9DB3-CA79735A83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Medium-bold.fntdata"/><Relationship Id="rId12" Type="http://schemas.openxmlformats.org/officeDocument/2006/relationships/font" Target="fonts/RobotoMon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MonoMedium-boldItalic.fntdata"/><Relationship Id="rId14" Type="http://schemas.openxmlformats.org/officeDocument/2006/relationships/font" Target="fonts/RobotoMonoMedium-italic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d671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d671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53263" y="3285952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&lt;object&gt;&lt;/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object</a:t>
            </a: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&lt;object&gt;&lt;/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object</a:t>
            </a: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um objeto incorporado no documento.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É possível incorporar um áudio, vídeo, applets Java, ActiveX, PDF e etc.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É possível para parâmetros para o objeto 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incorporado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 usando a tag </a:t>
            </a:r>
            <a:r>
              <a:rPr b="1" lang="pt-BR" sz="1500">
                <a:solidFill>
                  <a:srgbClr val="E34F26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&lt;object&gt;&lt;/object&gt;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&lt;object&gt;&lt;/object&gt;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3;p16"/>
          <p:cNvGraphicFramePr/>
          <p:nvPr/>
        </p:nvGraphicFramePr>
        <p:xfrm>
          <a:off x="166850" y="14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{4DFE869C-04A3-4DF5-9DB3-CA79735A8378}</a:tableStyleId>
              </a:tblPr>
              <a:tblGrid>
                <a:gridCol w="953025"/>
                <a:gridCol w="4667750"/>
                <a:gridCol w="3084000"/>
              </a:tblGrid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data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URL do recurso que será usado como objeto.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URL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que 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formulario</a:t>
                      </a: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esse objeto pertence.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formulário.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height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altura do objeto.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objeto.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Texto</a:t>
                      </a:r>
                      <a:endParaRPr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type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tipo de mídia do objeto.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Tipo de mídia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usemap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o nome do mapa de imagem para ser usado com o objeto.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ID do mapa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9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width</a:t>
                      </a:r>
                      <a:endParaRPr b="1" sz="9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Define a largura do objeto.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Número</a:t>
                      </a:r>
                      <a:endParaRPr sz="9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&lt;object&gt;&lt;/object&gt;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object:focus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outline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none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