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9"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y="6858000" cx="9144000"/>
  <p:notesSz cx="6858000" cy="9144000"/>
  <p:embeddedFontLst>
    <p:embeddedFont>
      <p:font typeface="Constanti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9" roundtripDataSignature="AMtx7mheLUzm6xreXh4z2UjyiusP7uxM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Constantia-bold.fntdata"/><Relationship Id="rId25" Type="http://schemas.openxmlformats.org/officeDocument/2006/relationships/font" Target="fonts/Constantia-regular.fntdata"/><Relationship Id="rId28" Type="http://schemas.openxmlformats.org/officeDocument/2006/relationships/font" Target="fonts/Constantia-boldItalic.fntdata"/><Relationship Id="rId27" Type="http://schemas.openxmlformats.org/officeDocument/2006/relationships/font" Target="fonts/Constantia-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customschemas.google.com/relationships/presentationmetadata" Target="metadata"/><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2" name="Google Shape;23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7" name="Google Shape;18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20" name="Shape 20"/>
        <p:cNvGrpSpPr/>
        <p:nvPr/>
      </p:nvGrpSpPr>
      <p:grpSpPr>
        <a:xfrm>
          <a:off x="0" y="0"/>
          <a:ext cx="0" cy="0"/>
          <a:chOff x="0" y="0"/>
          <a:chExt cx="0" cy="0"/>
        </a:xfrm>
      </p:grpSpPr>
      <p:sp>
        <p:nvSpPr>
          <p:cNvPr id="21" name="Google Shape;21;p18"/>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98" name="Shape 98"/>
        <p:cNvGrpSpPr/>
        <p:nvPr/>
      </p:nvGrpSpPr>
      <p:grpSpPr>
        <a:xfrm>
          <a:off x="0" y="0"/>
          <a:ext cx="0" cy="0"/>
          <a:chOff x="0" y="0"/>
          <a:chExt cx="0" cy="0"/>
        </a:xfrm>
      </p:grpSpPr>
      <p:sp>
        <p:nvSpPr>
          <p:cNvPr id="99" name="Google Shape;99;p29"/>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9"/>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2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showMasterSp="0" type="picTx">
  <p:cSld name="PICTURE_WITH_CAPTION_TEXT">
    <p:spTree>
      <p:nvGrpSpPr>
        <p:cNvPr id="114" name="Shape 114"/>
        <p:cNvGrpSpPr/>
        <p:nvPr/>
      </p:nvGrpSpPr>
      <p:grpSpPr>
        <a:xfrm>
          <a:off x="0" y="0"/>
          <a:ext cx="0" cy="0"/>
          <a:chOff x="0" y="0"/>
          <a:chExt cx="0" cy="0"/>
        </a:xfrm>
      </p:grpSpPr>
      <p:sp>
        <p:nvSpPr>
          <p:cNvPr id="115" name="Google Shape;115;p31"/>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1"/>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7" name="Google Shape;117;p31"/>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640"/>
              </a:spcBef>
              <a:spcAft>
                <a:spcPts val="0"/>
              </a:spcAft>
              <a:buClr>
                <a:srgbClr val="0BD0D9"/>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18" name="Google Shape;118;p3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1"/>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37" name="Shape 37"/>
        <p:cNvGrpSpPr/>
        <p:nvPr/>
      </p:nvGrpSpPr>
      <p:grpSpPr>
        <a:xfrm>
          <a:off x="0" y="0"/>
          <a:ext cx="0" cy="0"/>
          <a:chOff x="0" y="0"/>
          <a:chExt cx="0" cy="0"/>
        </a:xfrm>
      </p:grpSpPr>
      <p:sp>
        <p:nvSpPr>
          <p:cNvPr id="38" name="Google Shape;38;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41" name="Shape 41"/>
        <p:cNvGrpSpPr/>
        <p:nvPr/>
      </p:nvGrpSpPr>
      <p:grpSpPr>
        <a:xfrm>
          <a:off x="0" y="0"/>
          <a:ext cx="0" cy="0"/>
          <a:chOff x="0" y="0"/>
          <a:chExt cx="0" cy="0"/>
        </a:xfrm>
      </p:grpSpPr>
      <p:sp>
        <p:nvSpPr>
          <p:cNvPr id="42" name="Google Shape;42;p2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47" name="Shape 47"/>
        <p:cNvGrpSpPr/>
        <p:nvPr/>
      </p:nvGrpSpPr>
      <p:grpSpPr>
        <a:xfrm>
          <a:off x="0" y="0"/>
          <a:ext cx="0" cy="0"/>
          <a:chOff x="0" y="0"/>
          <a:chExt cx="0" cy="0"/>
        </a:xfrm>
      </p:grpSpPr>
      <p:sp>
        <p:nvSpPr>
          <p:cNvPr id="48" name="Google Shape;48;p22"/>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53" name="Shape 53"/>
        <p:cNvGrpSpPr/>
        <p:nvPr/>
      </p:nvGrpSpPr>
      <p:grpSpPr>
        <a:xfrm>
          <a:off x="0" y="0"/>
          <a:ext cx="0" cy="0"/>
          <a:chOff x="0" y="0"/>
          <a:chExt cx="0" cy="0"/>
        </a:xfrm>
      </p:grpSpPr>
      <p:sp>
        <p:nvSpPr>
          <p:cNvPr id="54" name="Google Shape;54;p23"/>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 type="body"/>
          </p:nvPr>
        </p:nvSpPr>
        <p:spPr>
          <a:xfrm rot="5400000">
            <a:off x="2377281" y="15080"/>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9" name="Shape 59"/>
        <p:cNvGrpSpPr/>
        <p:nvPr/>
      </p:nvGrpSpPr>
      <p:grpSpPr>
        <a:xfrm>
          <a:off x="0" y="0"/>
          <a:ext cx="0" cy="0"/>
          <a:chOff x="0" y="0"/>
          <a:chExt cx="0" cy="0"/>
        </a:xfrm>
      </p:grpSpPr>
      <p:sp>
        <p:nvSpPr>
          <p:cNvPr id="60" name="Google Shape;60;p24"/>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24"/>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66" name="Shape 66"/>
        <p:cNvGrpSpPr/>
        <p:nvPr/>
      </p:nvGrpSpPr>
      <p:grpSpPr>
        <a:xfrm>
          <a:off x="0" y="0"/>
          <a:ext cx="0" cy="0"/>
          <a:chOff x="0" y="0"/>
          <a:chExt cx="0" cy="0"/>
        </a:xfrm>
      </p:grpSpPr>
      <p:sp>
        <p:nvSpPr>
          <p:cNvPr id="67" name="Google Shape;67;p25"/>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71" name="Shape 71"/>
        <p:cNvGrpSpPr/>
        <p:nvPr/>
      </p:nvGrpSpPr>
      <p:grpSpPr>
        <a:xfrm>
          <a:off x="0" y="0"/>
          <a:ext cx="0" cy="0"/>
          <a:chOff x="0" y="0"/>
          <a:chExt cx="0" cy="0"/>
        </a:xfrm>
      </p:grpSpPr>
      <p:sp>
        <p:nvSpPr>
          <p:cNvPr id="72" name="Google Shape;72;p26"/>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26"/>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26"/>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26"/>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80" name="Shape 80"/>
        <p:cNvGrpSpPr/>
        <p:nvPr/>
      </p:nvGrpSpPr>
      <p:grpSpPr>
        <a:xfrm>
          <a:off x="0" y="0"/>
          <a:ext cx="0" cy="0"/>
          <a:chOff x="0" y="0"/>
          <a:chExt cx="0" cy="0"/>
        </a:xfrm>
      </p:grpSpPr>
      <p:sp>
        <p:nvSpPr>
          <p:cNvPr id="81" name="Google Shape;81;p2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2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7"/>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 name="Google Shape;11;p17"/>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12" name="Google Shape;12;p17"/>
          <p:cNvGrpSpPr/>
          <p:nvPr/>
        </p:nvGrpSpPr>
        <p:grpSpPr>
          <a:xfrm>
            <a:off x="-29327" y="-14808"/>
            <a:ext cx="9198219" cy="1083716"/>
            <a:chOff x="-29322" y="-1971"/>
            <a:chExt cx="9198255" cy="1086266"/>
          </a:xfrm>
        </p:grpSpPr>
        <p:sp>
          <p:nvSpPr>
            <p:cNvPr id="13" name="Google Shape;13;p1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1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 name="Google Shape;15;p17"/>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16" name="Google Shape;16;p17"/>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7" name="Google Shape;17;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 name="Google Shape;18;p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 name="Google Shape;19;p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 name="Shape 26"/>
        <p:cNvGrpSpPr/>
        <p:nvPr/>
      </p:nvGrpSpPr>
      <p:grpSpPr>
        <a:xfrm>
          <a:off x="0" y="0"/>
          <a:ext cx="0" cy="0"/>
          <a:chOff x="0" y="0"/>
          <a:chExt cx="0" cy="0"/>
        </a:xfrm>
      </p:grpSpPr>
      <p:sp>
        <p:nvSpPr>
          <p:cNvPr id="27" name="Google Shape;27;p19"/>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19"/>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0" name="Google Shape;30;p1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 name="Google Shape;32;p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sz="1400">
              <a:solidFill>
                <a:srgbClr val="000000"/>
              </a:solidFill>
            </a:endParaRPr>
          </a:p>
        </p:txBody>
      </p:sp>
      <p:grpSp>
        <p:nvGrpSpPr>
          <p:cNvPr id="34" name="Google Shape;34;p19"/>
          <p:cNvGrpSpPr/>
          <p:nvPr/>
        </p:nvGrpSpPr>
        <p:grpSpPr>
          <a:xfrm>
            <a:off x="-29327" y="-14808"/>
            <a:ext cx="9198219" cy="1083716"/>
            <a:chOff x="-29322" y="-1971"/>
            <a:chExt cx="9198255" cy="1086266"/>
          </a:xfrm>
        </p:grpSpPr>
        <p:sp>
          <p:nvSpPr>
            <p:cNvPr id="35" name="Google Shape;35;p19"/>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 name="Google Shape;36;p19"/>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7" name="Shape 87"/>
        <p:cNvGrpSpPr/>
        <p:nvPr/>
      </p:nvGrpSpPr>
      <p:grpSpPr>
        <a:xfrm>
          <a:off x="0" y="0"/>
          <a:ext cx="0" cy="0"/>
          <a:chOff x="0" y="0"/>
          <a:chExt cx="0" cy="0"/>
        </a:xfrm>
      </p:grpSpPr>
      <p:sp>
        <p:nvSpPr>
          <p:cNvPr id="88" name="Google Shape;88;p28"/>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9" name="Google Shape;89;p28"/>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grpSp>
        <p:nvGrpSpPr>
          <p:cNvPr id="90" name="Google Shape;90;p28"/>
          <p:cNvGrpSpPr/>
          <p:nvPr/>
        </p:nvGrpSpPr>
        <p:grpSpPr>
          <a:xfrm>
            <a:off x="-29327" y="-14808"/>
            <a:ext cx="9198219" cy="1083716"/>
            <a:chOff x="-29322" y="-1971"/>
            <a:chExt cx="9198255" cy="1086266"/>
          </a:xfrm>
        </p:grpSpPr>
        <p:sp>
          <p:nvSpPr>
            <p:cNvPr id="91" name="Google Shape;91;p28"/>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28"/>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3" name="Google Shape;93;p2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94" name="Google Shape;94;p28"/>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95" name="Google Shape;95;p2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6" name="Google Shape;96;p2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7" name="Google Shape;97;p2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1pPr>
            <a:lvl2pPr indent="0" lvl="1"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2pPr>
            <a:lvl3pPr indent="0" lvl="2"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3pPr>
            <a:lvl4pPr indent="0" lvl="3"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4pPr>
            <a:lvl5pPr indent="0" lvl="4"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5pPr>
            <a:lvl6pPr indent="0" lvl="5"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6pPr>
            <a:lvl7pPr indent="0" lvl="6"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7pPr>
            <a:lvl8pPr indent="0" lvl="7"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8pPr>
            <a:lvl9pPr indent="0" lvl="8" marL="0" marR="0" rtl="0" algn="r">
              <a:lnSpc>
                <a:spcPct val="100000"/>
              </a:lnSpc>
              <a:spcBef>
                <a:spcPts val="0"/>
              </a:spcBef>
              <a:spcAft>
                <a:spcPts val="0"/>
              </a:spcAft>
              <a:buClr>
                <a:srgbClr val="D1EAEE"/>
              </a:buClr>
              <a:buSzPts val="1200"/>
              <a:buFont typeface="Arial"/>
              <a:buNone/>
              <a:defRPr b="0" i="0" sz="1200" u="none">
                <a:solidFill>
                  <a:srgbClr val="D1EAE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4" name="Shape 104"/>
        <p:cNvGrpSpPr/>
        <p:nvPr/>
      </p:nvGrpSpPr>
      <p:grpSpPr>
        <a:xfrm>
          <a:off x="0" y="0"/>
          <a:ext cx="0" cy="0"/>
          <a:chOff x="0" y="0"/>
          <a:chExt cx="0" cy="0"/>
        </a:xfrm>
      </p:grpSpPr>
      <p:sp>
        <p:nvSpPr>
          <p:cNvPr id="105" name="Google Shape;105;p30"/>
          <p:cNvSpPr/>
          <p:nvPr/>
        </p:nvSpPr>
        <p:spPr>
          <a:xfrm flipH="1" rot="-10380000">
            <a:off x="3165475" y="1108075"/>
            <a:ext cx="5257800" cy="4114800"/>
          </a:xfrm>
          <a:custGeom>
            <a:rect b="b" l="l" r="r" t="t"/>
            <a:pathLst>
              <a:path extrusionOk="0" h="4114800" w="5257800">
                <a:moveTo>
                  <a:pt x="0" y="0"/>
                </a:moveTo>
                <a:lnTo>
                  <a:pt x="5107774" y="0"/>
                </a:lnTo>
                <a:lnTo>
                  <a:pt x="5257800" y="150026"/>
                </a:lnTo>
                <a:lnTo>
                  <a:pt x="5257800" y="4114800"/>
                </a:lnTo>
                <a:lnTo>
                  <a:pt x="0" y="4114800"/>
                </a:lnTo>
                <a:lnTo>
                  <a:pt x="0" y="0"/>
                </a:lnTo>
                <a:lnTo>
                  <a:pt x="0" y="0"/>
                </a:lnTo>
                <a:close/>
              </a:path>
            </a:pathLst>
          </a:custGeom>
          <a:solidFill>
            <a:srgbClr val="FFFFFF"/>
          </a:solidFill>
          <a:ln cap="rnd" cmpd="sng" w="9525">
            <a:solidFill>
              <a:srgbClr val="C0C0C0"/>
            </a:solidFill>
            <a:prstDash val="solid"/>
            <a:miter lim="800000"/>
            <a:headEnd len="sm" w="sm" type="none"/>
            <a:tailEnd len="sm" w="sm" type="none"/>
          </a:ln>
          <a:effectLst>
            <a:outerShdw blurRad="63500" sx="98500" kx="98485" dir="7500041" dist="38499" sy="100079">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30"/>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63500" dir="12899787" dist="6350">
              <a:srgbClr val="000000">
                <a:alpha val="46666"/>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30"/>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30"/>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3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10" name="Google Shape;110;p30"/>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11" name="Google Shape;111;p3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Google Shape;112;p3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30"/>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ection-2069" TargetMode="External"/><Relationship Id="rId4" Type="http://schemas.openxmlformats.org/officeDocument/2006/relationships/hyperlink" Target="http://section-1892" TargetMode="External"/><Relationship Id="rId5" Type="http://schemas.openxmlformats.org/officeDocument/2006/relationships/hyperlink" Target="http://section-1797" TargetMode="External"/><Relationship Id="rId6" Type="http://schemas.openxmlformats.org/officeDocument/2006/relationships/hyperlink" Target="http://section-1804" TargetMode="External"/><Relationship Id="rId7" Type="http://schemas.openxmlformats.org/officeDocument/2006/relationships/hyperlink" Target="http://section-180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ection-2069" TargetMode="External"/><Relationship Id="rId4" Type="http://schemas.openxmlformats.org/officeDocument/2006/relationships/hyperlink" Target="http://section-2050" TargetMode="External"/><Relationship Id="rId5" Type="http://schemas.openxmlformats.org/officeDocument/2006/relationships/hyperlink" Target="http://section-1891" TargetMode="External"/><Relationship Id="rId6" Type="http://schemas.openxmlformats.org/officeDocument/2006/relationships/hyperlink" Target="http://section-1892" TargetMode="External"/><Relationship Id="rId7" Type="http://schemas.openxmlformats.org/officeDocument/2006/relationships/hyperlink" Target="http://section-1894" TargetMode="External"/><Relationship Id="rId8" Type="http://schemas.openxmlformats.org/officeDocument/2006/relationships/hyperlink" Target="http://section-189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ection-2069" TargetMode="External"/><Relationship Id="rId4" Type="http://schemas.openxmlformats.org/officeDocument/2006/relationships/hyperlink" Target="http://section-2" TargetMode="External"/><Relationship Id="rId5" Type="http://schemas.openxmlformats.org/officeDocument/2006/relationships/hyperlink" Target="http://section-3" TargetMode="External"/><Relationship Id="rId6" Type="http://schemas.openxmlformats.org/officeDocument/2006/relationships/hyperlink" Target="http://section-3" TargetMode="External"/><Relationship Id="rId7" Type="http://schemas.openxmlformats.org/officeDocument/2006/relationships/hyperlink" Target="http://section-6" TargetMode="External"/><Relationship Id="rId8" Type="http://schemas.openxmlformats.org/officeDocument/2006/relationships/hyperlink" Target="http://section-1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ction-2069" TargetMode="External"/><Relationship Id="rId4" Type="http://schemas.openxmlformats.org/officeDocument/2006/relationships/hyperlink" Target="http://section-240" TargetMode="External"/><Relationship Id="rId11" Type="http://schemas.openxmlformats.org/officeDocument/2006/relationships/hyperlink" Target="http://section-256" TargetMode="External"/><Relationship Id="rId10" Type="http://schemas.openxmlformats.org/officeDocument/2006/relationships/hyperlink" Target="http://section-252" TargetMode="External"/><Relationship Id="rId9" Type="http://schemas.openxmlformats.org/officeDocument/2006/relationships/hyperlink" Target="http://section-252" TargetMode="External"/><Relationship Id="rId5" Type="http://schemas.openxmlformats.org/officeDocument/2006/relationships/hyperlink" Target="http://section-241" TargetMode="External"/><Relationship Id="rId6" Type="http://schemas.openxmlformats.org/officeDocument/2006/relationships/hyperlink" Target="http://section-245" TargetMode="External"/><Relationship Id="rId7" Type="http://schemas.openxmlformats.org/officeDocument/2006/relationships/hyperlink" Target="http://section-246" TargetMode="External"/><Relationship Id="rId8" Type="http://schemas.openxmlformats.org/officeDocument/2006/relationships/hyperlink" Target="http://section-25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ection-2069" TargetMode="External"/><Relationship Id="rId4" Type="http://schemas.openxmlformats.org/officeDocument/2006/relationships/hyperlink" Target="http://section-240" TargetMode="External"/><Relationship Id="rId10" Type="http://schemas.openxmlformats.org/officeDocument/2006/relationships/hyperlink" Target="http://section-731" TargetMode="External"/><Relationship Id="rId9" Type="http://schemas.openxmlformats.org/officeDocument/2006/relationships/hyperlink" Target="http://section-730" TargetMode="External"/><Relationship Id="rId5" Type="http://schemas.openxmlformats.org/officeDocument/2006/relationships/hyperlink" Target="http://section-719" TargetMode="External"/><Relationship Id="rId6" Type="http://schemas.openxmlformats.org/officeDocument/2006/relationships/hyperlink" Target="http://section-721" TargetMode="External"/><Relationship Id="rId7" Type="http://schemas.openxmlformats.org/officeDocument/2006/relationships/hyperlink" Target="http://section-722" TargetMode="External"/><Relationship Id="rId8" Type="http://schemas.openxmlformats.org/officeDocument/2006/relationships/hyperlink" Target="http://section-72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google.com/url?sa=t&amp;rct=j&amp;q=&amp;esrc=s&amp;source=web&amp;cd=10&amp;cad=rja&amp;uact=8&amp;ved=0ahUKEwiX-9PHtYjTAhXDExoKHYLhAk0QFghNMAk&amp;url=http%3A%2F%2Fwww.fortunexpert.com%2Fallocation-dactifs%2Fles-differents-types-de-gestion&amp;usg=AFQjCNFAW-e4hZ1CZxljrAgJk8FLFgL4mA&amp;sig2=KmTscU_ENQtmRfjMASg19w&amp;bvm=bv.151325232,d.d2s" TargetMode="External"/><Relationship Id="rId4" Type="http://schemas.openxmlformats.org/officeDocument/2006/relationships/hyperlink" Target="https://www.google.com/url?sa=t&amp;rct=j&amp;q=&amp;esrc=s&amp;source=web&amp;cd=10&amp;cad=rja&amp;uact=8&amp;ved=0ahUKEwiX-9PHtYjTAhXDExoKHYLhAk0QFghNMAk&amp;url=http%3A%2F%2Fwww.fortunexpert.com%2Fallocation-dactifs%2Fles-differents-types-de-gestion&amp;usg=AFQjCNFAW-e4hZ1CZxljrAgJk8FLFgL4mA&amp;sig2=KmTscU_ENQtmRfjMASg19w&amp;bvm=bv.151325232,d.d2s" TargetMode="External"/><Relationship Id="rId5" Type="http://schemas.openxmlformats.org/officeDocument/2006/relationships/hyperlink" Target="https://www.google.com/url?sa=t&amp;rct=j&amp;q=&amp;esrc=s&amp;source=web&amp;cd=10&amp;cad=rja&amp;uact=8&amp;ved=0ahUKEwiX-9PHtYjTAhXDExoKHYLhAk0QFghNMAk&amp;url=http%3A%2F%2Fwww.fortunexpert.com%2Fallocation-dactifs%2Fles-differents-types-de-gestion&amp;usg=AFQjCNFAW-e4hZ1CZxljrAgJk8FLFgL4mA&amp;sig2=KmTscU_ENQtmRfjMASg19w&amp;bvm=bv.151325232,d.d2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recit.cssamares.qc.ca/gestion_classe_samares/index.php/etablir/qualite-de-lenseignement?id=7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recit.cssamares.qc.ca/gestion_classe_samares/index.php/etablir/qualite-de-lenseignement?id=7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ph idx="4294967295" type="ctrTitle"/>
          </p:nvPr>
        </p:nvSpPr>
        <p:spPr>
          <a:xfrm>
            <a:off x="533400" y="-27384"/>
            <a:ext cx="7851648" cy="3456384"/>
          </a:xfrm>
          <a:prstGeom prst="rect">
            <a:avLst/>
          </a:prstGeom>
          <a:noFill/>
          <a:ln>
            <a:noFill/>
          </a:ln>
        </p:spPr>
        <p:txBody>
          <a:bodyPr anchorCtr="0" anchor="b" bIns="0" lIns="0" spcFirstLastPara="1" rIns="18275" wrap="square" tIns="0">
            <a:noAutofit/>
          </a:bodyPr>
          <a:lstStyle/>
          <a:p>
            <a:pPr indent="0" lvl="0" marL="0" marR="0" rtl="0" algn="ctr">
              <a:lnSpc>
                <a:spcPct val="100000"/>
              </a:lnSpc>
              <a:spcBef>
                <a:spcPts val="0"/>
              </a:spcBef>
              <a:spcAft>
                <a:spcPts val="0"/>
              </a:spcAft>
              <a:buClr>
                <a:srgbClr val="4CE0EA"/>
              </a:buClr>
              <a:buSzPts val="7200"/>
              <a:buFont typeface="Calibri"/>
              <a:buNone/>
            </a:pPr>
            <a:r>
              <a:rPr b="1" i="0" lang="fr-FR" sz="7200" u="none" cap="none" strike="noStrike">
                <a:solidFill>
                  <a:srgbClr val="4CE0EA"/>
                </a:solidFill>
                <a:latin typeface="Calibri"/>
                <a:ea typeface="Calibri"/>
                <a:cs typeface="Calibri"/>
                <a:sym typeface="Calibri"/>
              </a:rPr>
              <a:t>Généralités sur la </a:t>
            </a:r>
            <a:br>
              <a:rPr b="1" i="0" lang="fr-FR" sz="7200" u="none" cap="none" strike="noStrike">
                <a:solidFill>
                  <a:srgbClr val="4CE0EA"/>
                </a:solidFill>
                <a:latin typeface="Comic Sans MS"/>
                <a:ea typeface="Comic Sans MS"/>
                <a:cs typeface="Comic Sans MS"/>
                <a:sym typeface="Comic Sans MS"/>
              </a:rPr>
            </a:br>
            <a:r>
              <a:rPr b="0" i="0" lang="fr-FR" sz="7200" u="none" cap="none" strike="noStrike">
                <a:solidFill>
                  <a:srgbClr val="4CE0EA"/>
                </a:solidFill>
                <a:latin typeface="Calibri"/>
                <a:ea typeface="Calibri"/>
                <a:cs typeface="Calibri"/>
                <a:sym typeface="Calibri"/>
              </a:rPr>
              <a:t> </a:t>
            </a:r>
            <a:r>
              <a:rPr b="1" i="0" lang="fr-FR" sz="7200" u="none" cap="none" strike="noStrike">
                <a:solidFill>
                  <a:srgbClr val="4CE0EA"/>
                </a:solidFill>
                <a:latin typeface="Calibri"/>
                <a:ea typeface="Calibri"/>
                <a:cs typeface="Calibri"/>
                <a:sym typeface="Calibri"/>
              </a:rPr>
              <a:t>gestion de classe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
          <p:cNvSpPr txBox="1"/>
          <p:nvPr/>
        </p:nvSpPr>
        <p:spPr>
          <a:xfrm>
            <a:off x="468312" y="788987"/>
            <a:ext cx="8026400" cy="1016000"/>
          </a:xfrm>
          <a:prstGeom prst="rect">
            <a:avLst/>
          </a:prstGeom>
          <a:solidFill>
            <a:schemeClr val="dk1"/>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2060"/>
              </a:buClr>
              <a:buSzPts val="6000"/>
              <a:buFont typeface="Arial"/>
              <a:buNone/>
            </a:pPr>
            <a:r>
              <a:rPr b="1" i="1" lang="fr-FR" sz="6000" u="sng">
                <a:solidFill>
                  <a:srgbClr val="002060"/>
                </a:solidFill>
                <a:latin typeface="Arial"/>
                <a:ea typeface="Arial"/>
                <a:cs typeface="Arial"/>
                <a:sym typeface="Arial"/>
                <a:hlinkClick r:id="rId3">
                  <a:extLst>
                    <a:ext uri="{A12FA001-AC4F-418D-AE19-62706E023703}">
                      <ahyp:hlinkClr val="tx"/>
                    </a:ext>
                  </a:extLst>
                </a:hlinkClick>
              </a:rPr>
              <a:t> البرنامج البيداغوجي</a:t>
            </a:r>
            <a:endParaRPr/>
          </a:p>
        </p:txBody>
      </p:sp>
      <p:sp>
        <p:nvSpPr>
          <p:cNvPr id="221" name="Google Shape;221;p10"/>
          <p:cNvSpPr txBox="1"/>
          <p:nvPr/>
        </p:nvSpPr>
        <p:spPr>
          <a:xfrm>
            <a:off x="468312" y="1989137"/>
            <a:ext cx="8026400" cy="768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Aharoni"/>
              <a:buNone/>
            </a:pPr>
            <a:r>
              <a:rPr b="0" i="0" lang="fr-FR" sz="4400" u="none">
                <a:solidFill>
                  <a:schemeClr val="dk1"/>
                </a:solidFill>
                <a:latin typeface="Aharoni"/>
                <a:ea typeface="Aharoni"/>
                <a:cs typeface="Aharoni"/>
                <a:sym typeface="Aharoni"/>
              </a:rPr>
              <a:t>الرياضيات: الثانية إعدادي</a:t>
            </a:r>
            <a:endParaRPr/>
          </a:p>
        </p:txBody>
      </p:sp>
      <p:sp>
        <p:nvSpPr>
          <p:cNvPr id="222" name="Google Shape;222;p10"/>
          <p:cNvSpPr txBox="1"/>
          <p:nvPr/>
        </p:nvSpPr>
        <p:spPr>
          <a:xfrm>
            <a:off x="468312" y="2795587"/>
            <a:ext cx="8026400" cy="3970337"/>
          </a:xfrm>
          <a:prstGeom prst="rect">
            <a:avLst/>
          </a:prstGeom>
          <a:solidFill>
            <a:schemeClr val="accent1"/>
          </a:solidFill>
          <a:ln cap="flat" cmpd="sng" w="25400">
            <a:solidFill>
              <a:srgbClr val="08509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chemeClr val="dk1"/>
              </a:buClr>
              <a:buSzPts val="3600"/>
              <a:buFont typeface="Arial"/>
              <a:buNone/>
            </a:pPr>
            <a:r>
              <a:t/>
            </a:r>
            <a:endParaRPr b="1" i="0" sz="3600" u="none">
              <a:solidFill>
                <a:srgbClr val="FFFFFF"/>
              </a:solidFill>
              <a:latin typeface="Constantia"/>
              <a:ea typeface="Constantia"/>
              <a:cs typeface="Constantia"/>
              <a:sym typeface="Constantia"/>
            </a:endParaRPr>
          </a:p>
          <a:p>
            <a:pPr indent="-228600" lvl="0" marL="0" marR="0" rtl="1" algn="ctr">
              <a:lnSpc>
                <a:spcPct val="100000"/>
              </a:lnSpc>
              <a:spcBef>
                <a:spcPts val="0"/>
              </a:spcBef>
              <a:spcAft>
                <a:spcPts val="0"/>
              </a:spcAft>
              <a:buClr>
                <a:srgbClr val="FFFFFF"/>
              </a:buClr>
              <a:buSzPts val="3600"/>
              <a:buFont typeface="Courier New"/>
              <a:buChar char="o"/>
            </a:pPr>
            <a:r>
              <a:rPr b="1" i="0" lang="fr-FR" sz="3600" u="sng">
                <a:solidFill>
                  <a:srgbClr val="FFFFFF"/>
                </a:solidFill>
                <a:latin typeface="Arial"/>
                <a:ea typeface="Arial"/>
                <a:cs typeface="Arial"/>
                <a:sym typeface="Arial"/>
                <a:hlinkClick r:id="rId4">
                  <a:extLst>
                    <a:ext uri="{A12FA001-AC4F-418D-AE19-62706E023703}">
                      <ahyp:hlinkClr val="tx"/>
                    </a:ext>
                  </a:extLst>
                </a:hlinkClick>
              </a:rPr>
              <a:t> </a:t>
            </a:r>
            <a:r>
              <a:rPr b="0" i="0" lang="fr-FR" sz="3600" u="sng">
                <a:solidFill>
                  <a:srgbClr val="FFFFFF"/>
                </a:solidFill>
                <a:latin typeface="Arial"/>
                <a:ea typeface="Arial"/>
                <a:cs typeface="Arial"/>
                <a:sym typeface="Arial"/>
                <a:hlinkClick r:id="rId5">
                  <a:extLst>
                    <a:ext uri="{A12FA001-AC4F-418D-AE19-62706E023703}">
                      <ahyp:hlinkClr val="tx"/>
                    </a:ext>
                  </a:extLst>
                </a:hlinkClick>
              </a:rPr>
              <a:t> المستقيمات الھامة في مثلث</a:t>
            </a:r>
            <a:endParaRPr/>
          </a:p>
          <a:p>
            <a:pPr indent="0" lvl="0" marL="0" marR="0" rtl="1" algn="ctr">
              <a:lnSpc>
                <a:spcPct val="100000"/>
              </a:lnSpc>
              <a:spcBef>
                <a:spcPts val="0"/>
              </a:spcBef>
              <a:spcAft>
                <a:spcPts val="0"/>
              </a:spcAft>
              <a:buClr>
                <a:schemeClr val="dk1"/>
              </a:buClr>
              <a:buSzPts val="3600"/>
              <a:buFont typeface="Courier New"/>
              <a:buNone/>
            </a:pPr>
            <a:r>
              <a:t/>
            </a:r>
            <a:endParaRPr b="0" i="0" sz="3600" u="none">
              <a:solidFill>
                <a:srgbClr val="FFFFFF"/>
              </a:solidFill>
              <a:latin typeface="Constantia"/>
              <a:ea typeface="Constantia"/>
              <a:cs typeface="Constantia"/>
              <a:sym typeface="Constantia"/>
            </a:endParaRPr>
          </a:p>
          <a:p>
            <a:pPr indent="-228600" lvl="0" marL="0" marR="0" rtl="1" algn="ctr">
              <a:lnSpc>
                <a:spcPct val="100000"/>
              </a:lnSpc>
              <a:spcBef>
                <a:spcPts val="0"/>
              </a:spcBef>
              <a:spcAft>
                <a:spcPts val="0"/>
              </a:spcAft>
              <a:buClr>
                <a:srgbClr val="FFFFFF"/>
              </a:buClr>
              <a:buSzPts val="3600"/>
              <a:buFont typeface="Courier New"/>
              <a:buChar char="o"/>
            </a:pPr>
            <a:r>
              <a:rPr b="0" i="0" lang="fr-FR" sz="3600" u="none">
                <a:solidFill>
                  <a:srgbClr val="FFFFFF"/>
                </a:solidFill>
                <a:latin typeface="Constantia"/>
                <a:ea typeface="Constantia"/>
                <a:cs typeface="Constantia"/>
                <a:sym typeface="Constantia"/>
              </a:rPr>
              <a:t> </a:t>
            </a:r>
            <a:r>
              <a:rPr b="0" i="0" lang="fr-FR" sz="3600" u="sng">
                <a:solidFill>
                  <a:srgbClr val="FFFFFF"/>
                </a:solidFill>
                <a:latin typeface="Arial"/>
                <a:ea typeface="Arial"/>
                <a:cs typeface="Arial"/>
                <a:sym typeface="Arial"/>
                <a:hlinkClick r:id="rId6">
                  <a:extLst>
                    <a:ext uri="{A12FA001-AC4F-418D-AE19-62706E023703}">
                      <ahyp:hlinkClr val="tx"/>
                    </a:ext>
                  </a:extLst>
                </a:hlinkClick>
              </a:rPr>
              <a:t> مبرهنة فيتاغورس وجيب تمام زاوية حادة</a:t>
            </a:r>
            <a:endParaRPr/>
          </a:p>
          <a:p>
            <a:pPr indent="0" lvl="0" marL="0" marR="0" rtl="1" algn="ctr">
              <a:lnSpc>
                <a:spcPct val="100000"/>
              </a:lnSpc>
              <a:spcBef>
                <a:spcPts val="0"/>
              </a:spcBef>
              <a:spcAft>
                <a:spcPts val="0"/>
              </a:spcAft>
              <a:buClr>
                <a:schemeClr val="dk1"/>
              </a:buClr>
              <a:buSzPts val="3600"/>
              <a:buFont typeface="Courier New"/>
              <a:buNone/>
            </a:pPr>
            <a:r>
              <a:t/>
            </a:r>
            <a:endParaRPr b="0" i="0" sz="3600" u="none">
              <a:solidFill>
                <a:srgbClr val="FFFFFF"/>
              </a:solidFill>
              <a:latin typeface="Constantia"/>
              <a:ea typeface="Constantia"/>
              <a:cs typeface="Constantia"/>
              <a:sym typeface="Constantia"/>
            </a:endParaRPr>
          </a:p>
          <a:p>
            <a:pPr indent="-228600" lvl="0" marL="0" marR="0" rtl="1" algn="ctr">
              <a:lnSpc>
                <a:spcPct val="100000"/>
              </a:lnSpc>
              <a:spcBef>
                <a:spcPts val="0"/>
              </a:spcBef>
              <a:spcAft>
                <a:spcPts val="0"/>
              </a:spcAft>
              <a:buClr>
                <a:srgbClr val="FFFFFF"/>
              </a:buClr>
              <a:buSzPts val="3600"/>
              <a:buFont typeface="Courier New"/>
              <a:buChar char="o"/>
            </a:pPr>
            <a:r>
              <a:rPr b="0" i="0" lang="fr-FR" sz="3600" u="sng">
                <a:solidFill>
                  <a:srgbClr val="FFFFFF"/>
                </a:solidFill>
                <a:latin typeface="Arial"/>
                <a:ea typeface="Arial"/>
                <a:cs typeface="Arial"/>
                <a:sym typeface="Arial"/>
                <a:hlinkClick r:id="rId7">
                  <a:extLst>
                    <a:ext uri="{A12FA001-AC4F-418D-AE19-62706E023703}">
                      <ahyp:hlinkClr val="tx"/>
                    </a:ext>
                  </a:extLst>
                </a:hlinkClick>
              </a:rPr>
              <a:t>المثلث القائم الزاوية والدائرة</a:t>
            </a:r>
            <a:endParaRPr b="0" i="0" sz="3600" u="none">
              <a:solidFill>
                <a:srgbClr val="FFFFFF"/>
              </a:solidFill>
              <a:latin typeface="Constantia"/>
              <a:ea typeface="Constantia"/>
              <a:cs typeface="Constantia"/>
              <a:sym typeface="Constantia"/>
            </a:endParaRPr>
          </a:p>
          <a:p>
            <a:pPr indent="0" lvl="0" marL="0" marR="0" rtl="0" algn="l">
              <a:lnSpc>
                <a:spcPct val="100000"/>
              </a:lnSpc>
              <a:spcBef>
                <a:spcPts val="0"/>
              </a:spcBef>
              <a:spcAft>
                <a:spcPts val="0"/>
              </a:spcAft>
              <a:buNone/>
            </a:pPr>
            <a:r>
              <a:t/>
            </a:r>
            <a:endParaRPr b="0" i="0" sz="3600" u="none">
              <a:solidFill>
                <a:srgbClr val="FFFFFF"/>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txBox="1"/>
          <p:nvPr/>
        </p:nvSpPr>
        <p:spPr>
          <a:xfrm>
            <a:off x="468312" y="788987"/>
            <a:ext cx="8026400" cy="1016000"/>
          </a:xfrm>
          <a:prstGeom prst="rect">
            <a:avLst/>
          </a:prstGeom>
          <a:solidFill>
            <a:schemeClr val="dk1"/>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2060"/>
              </a:buClr>
              <a:buSzPts val="6000"/>
              <a:buFont typeface="Arial"/>
              <a:buNone/>
            </a:pPr>
            <a:r>
              <a:rPr b="1" i="1" lang="fr-FR" sz="6000" u="sng">
                <a:solidFill>
                  <a:srgbClr val="002060"/>
                </a:solidFill>
                <a:latin typeface="Arial"/>
                <a:ea typeface="Arial"/>
                <a:cs typeface="Arial"/>
                <a:sym typeface="Arial"/>
                <a:hlinkClick r:id="rId3">
                  <a:extLst>
                    <a:ext uri="{A12FA001-AC4F-418D-AE19-62706E023703}">
                      <ahyp:hlinkClr val="tx"/>
                    </a:ext>
                  </a:extLst>
                </a:hlinkClick>
              </a:rPr>
              <a:t> البرنامج البيداغوجي</a:t>
            </a:r>
            <a:endParaRPr/>
          </a:p>
        </p:txBody>
      </p:sp>
      <p:sp>
        <p:nvSpPr>
          <p:cNvPr id="228" name="Google Shape;228;p11"/>
          <p:cNvSpPr txBox="1"/>
          <p:nvPr/>
        </p:nvSpPr>
        <p:spPr>
          <a:xfrm>
            <a:off x="1660525" y="1989137"/>
            <a:ext cx="5689600" cy="768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Aharoni"/>
              <a:buNone/>
            </a:pPr>
            <a:r>
              <a:rPr b="0" i="0" lang="fr-FR" sz="4400" u="none">
                <a:solidFill>
                  <a:schemeClr val="dk1"/>
                </a:solidFill>
                <a:latin typeface="Aharoni"/>
                <a:ea typeface="Aharoni"/>
                <a:cs typeface="Aharoni"/>
                <a:sym typeface="Aharoni"/>
              </a:rPr>
              <a:t>الرياضيات: </a:t>
            </a:r>
            <a:r>
              <a:rPr b="0" i="0" lang="fr-FR" sz="4400" u="none">
                <a:solidFill>
                  <a:schemeClr val="dk1"/>
                </a:solidFill>
                <a:latin typeface="Arial"/>
                <a:ea typeface="Arial"/>
                <a:cs typeface="Arial"/>
                <a:sym typeface="Arial"/>
              </a:rPr>
              <a:t>: الثالثة</a:t>
            </a:r>
            <a:r>
              <a:rPr b="0" i="0" lang="fr-FR" sz="4400" u="none">
                <a:solidFill>
                  <a:schemeClr val="dk1"/>
                </a:solidFill>
                <a:latin typeface="Aharoni"/>
                <a:ea typeface="Aharoni"/>
                <a:cs typeface="Aharoni"/>
                <a:sym typeface="Aharoni"/>
              </a:rPr>
              <a:t> إعدادي</a:t>
            </a:r>
            <a:endParaRPr/>
          </a:p>
        </p:txBody>
      </p:sp>
      <p:sp>
        <p:nvSpPr>
          <p:cNvPr id="229" name="Google Shape;229;p11"/>
          <p:cNvSpPr txBox="1"/>
          <p:nvPr/>
        </p:nvSpPr>
        <p:spPr>
          <a:xfrm>
            <a:off x="323850" y="2795587"/>
            <a:ext cx="7847012" cy="2863850"/>
          </a:xfrm>
          <a:prstGeom prst="rect">
            <a:avLst/>
          </a:prstGeom>
          <a:solidFill>
            <a:schemeClr val="accent1"/>
          </a:solidFill>
          <a:ln cap="flat" cmpd="sng" w="25400">
            <a:solidFill>
              <a:srgbClr val="085091"/>
            </a:solidFill>
            <a:prstDash val="solid"/>
            <a:miter lim="800000"/>
            <a:headEnd len="sm" w="sm" type="none"/>
            <a:tailEnd len="sm" w="sm" type="none"/>
          </a:ln>
        </p:spPr>
        <p:txBody>
          <a:bodyPr anchorCtr="0" anchor="t" bIns="45700" lIns="91425" spcFirstLastPara="1" rIns="91425" wrap="square" tIns="45700">
            <a:spAutoFit/>
          </a:bodyPr>
          <a:lstStyle/>
          <a:p>
            <a:pPr indent="-285750" lvl="0" marL="285750" marR="0" rtl="1" algn="r">
              <a:lnSpc>
                <a:spcPct val="100000"/>
              </a:lnSpc>
              <a:spcBef>
                <a:spcPts val="0"/>
              </a:spcBef>
              <a:spcAft>
                <a:spcPts val="0"/>
              </a:spcAft>
              <a:buClr>
                <a:srgbClr val="FFFFFF"/>
              </a:buClr>
              <a:buSzPts val="1800"/>
              <a:buFont typeface="Noto Sans Symbols"/>
              <a:buChar char="❑"/>
            </a:pPr>
            <a:r>
              <a:rPr b="0" i="0" lang="fr-FR" sz="1800" u="sng">
                <a:solidFill>
                  <a:srgbClr val="FFFFFF"/>
                </a:solidFill>
                <a:latin typeface="Arial"/>
                <a:ea typeface="Arial"/>
                <a:cs typeface="Arial"/>
                <a:sym typeface="Arial"/>
                <a:hlinkClick r:id="rId4">
                  <a:extLst>
                    <a:ext uri="{A12FA001-AC4F-418D-AE19-62706E023703}">
                      <ahyp:hlinkClr val="tx"/>
                    </a:ext>
                  </a:extLst>
                </a:hlinkClick>
              </a:rPr>
              <a:t> </a:t>
            </a:r>
            <a:r>
              <a:rPr b="1" i="0" lang="fr-FR" sz="3600" u="sng">
                <a:solidFill>
                  <a:srgbClr val="FFFFFF"/>
                </a:solidFill>
                <a:latin typeface="Arial"/>
                <a:ea typeface="Arial"/>
                <a:cs typeface="Arial"/>
                <a:sym typeface="Arial"/>
                <a:hlinkClick r:id="rId5">
                  <a:extLst>
                    <a:ext uri="{A12FA001-AC4F-418D-AE19-62706E023703}">
                      <ahyp:hlinkClr val="tx"/>
                    </a:ext>
                  </a:extLst>
                </a:hlinkClick>
              </a:rPr>
              <a:t> الزوايا المركزية والزوايا المحيطية في دائرة</a:t>
            </a:r>
            <a:endParaRPr/>
          </a:p>
          <a:p>
            <a:pPr indent="-57150" lvl="0" marL="285750" marR="0" rtl="1" algn="r">
              <a:lnSpc>
                <a:spcPct val="100000"/>
              </a:lnSpc>
              <a:spcBef>
                <a:spcPts val="0"/>
              </a:spcBef>
              <a:spcAft>
                <a:spcPts val="0"/>
              </a:spcAft>
              <a:buClr>
                <a:schemeClr val="dk1"/>
              </a:buClr>
              <a:buSzPts val="3600"/>
              <a:buFont typeface="Noto Sans Symbols"/>
              <a:buNone/>
            </a:pPr>
            <a:r>
              <a:t/>
            </a:r>
            <a:endParaRPr b="1" i="0" sz="3600" u="none">
              <a:solidFill>
                <a:srgbClr val="FFFFFF"/>
              </a:solidFill>
              <a:latin typeface="Constantia"/>
              <a:ea typeface="Constantia"/>
              <a:cs typeface="Constantia"/>
              <a:sym typeface="Constantia"/>
            </a:endParaRPr>
          </a:p>
          <a:p>
            <a:pPr indent="-285750" lvl="0" marL="285750" marR="0" rtl="1" algn="r">
              <a:lnSpc>
                <a:spcPct val="100000"/>
              </a:lnSpc>
              <a:spcBef>
                <a:spcPts val="0"/>
              </a:spcBef>
              <a:spcAft>
                <a:spcPts val="0"/>
              </a:spcAft>
              <a:buClr>
                <a:srgbClr val="FFFFFF"/>
              </a:buClr>
              <a:buSzPts val="3600"/>
              <a:buFont typeface="Courier New"/>
              <a:buChar char="o"/>
            </a:pPr>
            <a:r>
              <a:rPr b="1" i="0" lang="fr-FR" sz="3600" u="sng">
                <a:solidFill>
                  <a:srgbClr val="FFFFFF"/>
                </a:solidFill>
                <a:latin typeface="Arial"/>
                <a:ea typeface="Arial"/>
                <a:cs typeface="Arial"/>
                <a:sym typeface="Arial"/>
                <a:hlinkClick r:id="rId6">
                  <a:extLst>
                    <a:ext uri="{A12FA001-AC4F-418D-AE19-62706E023703}">
                      <ahyp:hlinkClr val="tx"/>
                    </a:ext>
                  </a:extLst>
                </a:hlinkClick>
              </a:rPr>
              <a:t> المثلثاث المتقايسة والمثلثات المتشابهة</a:t>
            </a:r>
            <a:endParaRPr/>
          </a:p>
          <a:p>
            <a:pPr indent="-57150" lvl="0" marL="285750" marR="0" rtl="1" algn="r">
              <a:lnSpc>
                <a:spcPct val="100000"/>
              </a:lnSpc>
              <a:spcBef>
                <a:spcPts val="0"/>
              </a:spcBef>
              <a:spcAft>
                <a:spcPts val="0"/>
              </a:spcAft>
              <a:buClr>
                <a:schemeClr val="dk1"/>
              </a:buClr>
              <a:buSzPts val="3600"/>
              <a:buFont typeface="Courier New"/>
              <a:buNone/>
            </a:pPr>
            <a:r>
              <a:t/>
            </a:r>
            <a:endParaRPr b="1" i="0" sz="3600" u="none">
              <a:solidFill>
                <a:srgbClr val="FFFFFF"/>
              </a:solidFill>
              <a:latin typeface="Constantia"/>
              <a:ea typeface="Constantia"/>
              <a:cs typeface="Constantia"/>
              <a:sym typeface="Constantia"/>
            </a:endParaRPr>
          </a:p>
          <a:p>
            <a:pPr indent="-285750" lvl="0" marL="285750" marR="0" rtl="1" algn="r">
              <a:lnSpc>
                <a:spcPct val="100000"/>
              </a:lnSpc>
              <a:spcBef>
                <a:spcPts val="0"/>
              </a:spcBef>
              <a:spcAft>
                <a:spcPts val="0"/>
              </a:spcAft>
              <a:buClr>
                <a:srgbClr val="FFFFFF"/>
              </a:buClr>
              <a:buSzPts val="3600"/>
              <a:buFont typeface="Courier New"/>
              <a:buChar char="o"/>
            </a:pPr>
            <a:r>
              <a:rPr b="1" i="0" lang="fr-FR" sz="3600" u="sng">
                <a:solidFill>
                  <a:srgbClr val="FFFFFF"/>
                </a:solidFill>
                <a:latin typeface="Arial"/>
                <a:ea typeface="Arial"/>
                <a:cs typeface="Arial"/>
                <a:sym typeface="Arial"/>
                <a:hlinkClick r:id="rId7">
                  <a:extLst>
                    <a:ext uri="{A12FA001-AC4F-418D-AE19-62706E023703}">
                      <ahyp:hlinkClr val="tx"/>
                    </a:ext>
                  </a:extLst>
                </a:hlinkClick>
              </a:rPr>
              <a:t> </a:t>
            </a:r>
            <a:r>
              <a:rPr b="1" i="0" lang="fr-FR" sz="3600" u="none">
                <a:solidFill>
                  <a:srgbClr val="FFFFFF"/>
                </a:solidFill>
                <a:latin typeface="Constantia"/>
                <a:ea typeface="Constantia"/>
                <a:cs typeface="Constantia"/>
                <a:sym typeface="Constantia"/>
              </a:rPr>
              <a:t> </a:t>
            </a:r>
            <a:r>
              <a:rPr b="1" i="0" lang="fr-FR" sz="3600" u="sng">
                <a:solidFill>
                  <a:srgbClr val="FFFFFF"/>
                </a:solidFill>
                <a:latin typeface="Arial"/>
                <a:ea typeface="Arial"/>
                <a:cs typeface="Arial"/>
                <a:sym typeface="Arial"/>
                <a:hlinkClick r:id="rId8">
                  <a:extLst>
                    <a:ext uri="{A12FA001-AC4F-418D-AE19-62706E023703}">
                      <ahyp:hlinkClr val="tx"/>
                    </a:ext>
                  </a:extLst>
                </a:hlinkClick>
              </a:rPr>
              <a:t> المعادلات والمتراجحات</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nvSpPr>
        <p:spPr>
          <a:xfrm>
            <a:off x="468312" y="333375"/>
            <a:ext cx="8026400" cy="1014412"/>
          </a:xfrm>
          <a:prstGeom prst="rect">
            <a:avLst/>
          </a:prstGeom>
          <a:solidFill>
            <a:schemeClr val="dk1"/>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2060"/>
              </a:buClr>
              <a:buSzPts val="6000"/>
              <a:buFont typeface="Arial"/>
              <a:buNone/>
            </a:pPr>
            <a:r>
              <a:rPr b="1" i="1" lang="fr-FR" sz="6000" u="sng">
                <a:solidFill>
                  <a:srgbClr val="002060"/>
                </a:solidFill>
                <a:latin typeface="Arial"/>
                <a:ea typeface="Arial"/>
                <a:cs typeface="Arial"/>
                <a:sym typeface="Arial"/>
                <a:hlinkClick r:id="rId3">
                  <a:extLst>
                    <a:ext uri="{A12FA001-AC4F-418D-AE19-62706E023703}">
                      <ahyp:hlinkClr val="tx"/>
                    </a:ext>
                  </a:extLst>
                </a:hlinkClick>
              </a:rPr>
              <a:t> البرنامج البيداغوجي</a:t>
            </a:r>
            <a:endParaRPr/>
          </a:p>
        </p:txBody>
      </p:sp>
      <p:sp>
        <p:nvSpPr>
          <p:cNvPr id="236" name="Google Shape;236;p12"/>
          <p:cNvSpPr txBox="1"/>
          <p:nvPr/>
        </p:nvSpPr>
        <p:spPr>
          <a:xfrm>
            <a:off x="468312" y="1341437"/>
            <a:ext cx="8026400" cy="768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Aharoni"/>
              <a:buNone/>
            </a:pPr>
            <a:r>
              <a:rPr b="0" i="0" lang="fr-FR" sz="4400" u="none">
                <a:solidFill>
                  <a:schemeClr val="dk1"/>
                </a:solidFill>
                <a:latin typeface="Aharoni"/>
                <a:ea typeface="Aharoni"/>
                <a:cs typeface="Aharoni"/>
                <a:sym typeface="Aharoni"/>
              </a:rPr>
              <a:t>الرياضيات: </a:t>
            </a:r>
            <a:r>
              <a:rPr b="0" i="0" lang="fr-FR" sz="4400" u="none">
                <a:solidFill>
                  <a:schemeClr val="dk1"/>
                </a:solidFill>
                <a:latin typeface="Arial"/>
                <a:ea typeface="Arial"/>
                <a:cs typeface="Arial"/>
                <a:sym typeface="Arial"/>
              </a:rPr>
              <a:t>الجذع المشترك علوم</a:t>
            </a:r>
            <a:endParaRPr/>
          </a:p>
        </p:txBody>
      </p:sp>
      <p:sp>
        <p:nvSpPr>
          <p:cNvPr id="237" name="Google Shape;237;p12"/>
          <p:cNvSpPr txBox="1"/>
          <p:nvPr/>
        </p:nvSpPr>
        <p:spPr>
          <a:xfrm>
            <a:off x="468312" y="2133600"/>
            <a:ext cx="7920037" cy="4522787"/>
          </a:xfrm>
          <a:prstGeom prst="rect">
            <a:avLst/>
          </a:prstGeom>
          <a:solidFill>
            <a:schemeClr val="accent1"/>
          </a:solidFill>
          <a:ln cap="flat" cmpd="sng" w="25400">
            <a:solidFill>
              <a:srgbClr val="08509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4">
                  <a:extLst>
                    <a:ext uri="{A12FA001-AC4F-418D-AE19-62706E023703}">
                      <ahyp:hlinkClr val="tx"/>
                    </a:ext>
                  </a:extLst>
                </a:hlinkClick>
              </a:rPr>
              <a:t> الحساب المتجهي في المستوى</a:t>
            </a:r>
            <a:r>
              <a:rPr b="0" i="0" lang="fr-FR" sz="3600" u="sng">
                <a:solidFill>
                  <a:srgbClr val="FFFFFF"/>
                </a:solidFill>
                <a:latin typeface="Arial"/>
                <a:ea typeface="Arial"/>
                <a:cs typeface="Arial"/>
                <a:sym typeface="Arial"/>
                <a:hlinkClick r:id="rId5">
                  <a:extLst>
                    <a:ext uri="{A12FA001-AC4F-418D-AE19-62706E023703}">
                      <ahyp:hlinkClr val="tx"/>
                    </a:ext>
                  </a:extLst>
                </a:hlinkClick>
              </a:rPr>
              <a:t> </a:t>
            </a:r>
            <a:endParaRPr/>
          </a:p>
          <a:p>
            <a:pPr indent="0" lvl="0" marL="0" marR="0" rtl="0" algn="r">
              <a:lnSpc>
                <a:spcPct val="100000"/>
              </a:lnSpc>
              <a:spcBef>
                <a:spcPts val="0"/>
              </a:spcBef>
              <a:spcAft>
                <a:spcPts val="0"/>
              </a:spcAft>
              <a:buClr>
                <a:schemeClr val="dk1"/>
              </a:buClr>
              <a:buSzPts val="3600"/>
              <a:buFont typeface="Arial"/>
              <a:buNone/>
            </a:pPr>
            <a:r>
              <a:t/>
            </a:r>
            <a:endParaRPr b="0" i="0" sz="3600" u="none">
              <a:solidFill>
                <a:srgbClr val="FFFFFF"/>
              </a:solidFill>
              <a:latin typeface="Constantia"/>
              <a:ea typeface="Constantia"/>
              <a:cs typeface="Constantia"/>
              <a:sym typeface="Constantia"/>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6">
                  <a:extLst>
                    <a:ext uri="{A12FA001-AC4F-418D-AE19-62706E023703}">
                      <ahyp:hlinkClr val="tx"/>
                    </a:ext>
                  </a:extLst>
                </a:hlinkClick>
              </a:rPr>
              <a:t>الإسقاط</a:t>
            </a:r>
            <a:endParaRPr b="0" i="0" sz="3600" u="none">
              <a:solidFill>
                <a:srgbClr val="FFFFFF"/>
              </a:solidFill>
              <a:latin typeface="Constantia"/>
              <a:ea typeface="Constantia"/>
              <a:cs typeface="Constantia"/>
              <a:sym typeface="Constantia"/>
            </a:endParaRPr>
          </a:p>
          <a:p>
            <a:pPr indent="0" lvl="0" marL="0" marR="0" rtl="0" algn="r">
              <a:lnSpc>
                <a:spcPct val="100000"/>
              </a:lnSpc>
              <a:spcBef>
                <a:spcPts val="0"/>
              </a:spcBef>
              <a:spcAft>
                <a:spcPts val="0"/>
              </a:spcAft>
              <a:buClr>
                <a:schemeClr val="dk1"/>
              </a:buClr>
              <a:buSzPts val="3600"/>
              <a:buFont typeface="Arial"/>
              <a:buNone/>
            </a:pPr>
            <a:r>
              <a:t/>
            </a:r>
            <a:endParaRPr b="0" i="0" sz="3600" u="none">
              <a:solidFill>
                <a:srgbClr val="FFFFFF"/>
              </a:solidFill>
              <a:latin typeface="Constantia"/>
              <a:ea typeface="Constantia"/>
              <a:cs typeface="Constantia"/>
              <a:sym typeface="Constantia"/>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7">
                  <a:extLst>
                    <a:ext uri="{A12FA001-AC4F-418D-AE19-62706E023703}">
                      <ahyp:hlinkClr val="tx"/>
                    </a:ext>
                  </a:extLst>
                </a:hlinkClick>
              </a:rPr>
              <a:t> المستقيم في المستوى</a:t>
            </a:r>
            <a:endParaRPr b="0" i="0" sz="3600" u="none">
              <a:solidFill>
                <a:srgbClr val="FFFFFF"/>
              </a:solidFill>
              <a:latin typeface="Constantia"/>
              <a:ea typeface="Constantia"/>
              <a:cs typeface="Constantia"/>
              <a:sym typeface="Constantia"/>
            </a:endParaRPr>
          </a:p>
          <a:p>
            <a:pPr indent="0" lvl="0" marL="0" marR="0" rtl="0" algn="r">
              <a:lnSpc>
                <a:spcPct val="100000"/>
              </a:lnSpc>
              <a:spcBef>
                <a:spcPts val="0"/>
              </a:spcBef>
              <a:spcAft>
                <a:spcPts val="0"/>
              </a:spcAft>
              <a:buClr>
                <a:schemeClr val="dk1"/>
              </a:buClr>
              <a:buSzPts val="3600"/>
              <a:buFont typeface="Arial"/>
              <a:buNone/>
            </a:pPr>
            <a:r>
              <a:t/>
            </a:r>
            <a:endParaRPr b="0" i="0" sz="3600" u="none">
              <a:solidFill>
                <a:srgbClr val="FFFFFF"/>
              </a:solidFill>
              <a:latin typeface="Constantia"/>
              <a:ea typeface="Constantia"/>
              <a:cs typeface="Constantia"/>
              <a:sym typeface="Constantia"/>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8">
                  <a:extLst>
                    <a:ext uri="{A12FA001-AC4F-418D-AE19-62706E023703}">
                      <ahyp:hlinkClr val="tx"/>
                    </a:ext>
                  </a:extLst>
                </a:hlinkClick>
              </a:rPr>
              <a:t> التحويلات في المستوى</a:t>
            </a:r>
            <a:r>
              <a:rPr b="0" i="0" lang="fr-FR" sz="3600" u="none">
                <a:solidFill>
                  <a:srgbClr val="FFFFFF"/>
                </a:solidFill>
                <a:latin typeface="Constantia"/>
                <a:ea typeface="Constantia"/>
                <a:cs typeface="Constantia"/>
                <a:sym typeface="Constantia"/>
              </a:rPr>
              <a:t> </a:t>
            </a:r>
            <a:endParaRPr/>
          </a:p>
          <a:p>
            <a:pPr indent="0" lvl="0" marL="0" marR="0" rtl="0" algn="l">
              <a:lnSpc>
                <a:spcPct val="100000"/>
              </a:lnSpc>
              <a:spcBef>
                <a:spcPts val="0"/>
              </a:spcBef>
              <a:spcAft>
                <a:spcPts val="0"/>
              </a:spcAft>
              <a:buNone/>
            </a:pPr>
            <a:r>
              <a:t/>
            </a:r>
            <a:endParaRPr b="0" i="0" sz="3600" u="none">
              <a:solidFill>
                <a:srgbClr val="FFFFFF"/>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nvSpPr>
        <p:spPr>
          <a:xfrm>
            <a:off x="468312" y="333375"/>
            <a:ext cx="8026400" cy="1014412"/>
          </a:xfrm>
          <a:prstGeom prst="rect">
            <a:avLst/>
          </a:prstGeom>
          <a:solidFill>
            <a:schemeClr val="dk1"/>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2060"/>
              </a:buClr>
              <a:buSzPts val="6000"/>
              <a:buFont typeface="Arial"/>
              <a:buNone/>
            </a:pPr>
            <a:r>
              <a:rPr b="1" i="1" lang="fr-FR" sz="6000" u="sng">
                <a:solidFill>
                  <a:srgbClr val="002060"/>
                </a:solidFill>
                <a:latin typeface="Arial"/>
                <a:ea typeface="Arial"/>
                <a:cs typeface="Arial"/>
                <a:sym typeface="Arial"/>
                <a:hlinkClick r:id="rId3">
                  <a:extLst>
                    <a:ext uri="{A12FA001-AC4F-418D-AE19-62706E023703}">
                      <ahyp:hlinkClr val="tx"/>
                    </a:ext>
                  </a:extLst>
                </a:hlinkClick>
              </a:rPr>
              <a:t> البرنامج البيداغوجي</a:t>
            </a:r>
            <a:endParaRPr/>
          </a:p>
        </p:txBody>
      </p:sp>
      <p:sp>
        <p:nvSpPr>
          <p:cNvPr id="243" name="Google Shape;243;p13"/>
          <p:cNvSpPr txBox="1"/>
          <p:nvPr/>
        </p:nvSpPr>
        <p:spPr>
          <a:xfrm>
            <a:off x="468312" y="1341437"/>
            <a:ext cx="8026400" cy="768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Aharoni"/>
              <a:buNone/>
            </a:pPr>
            <a:r>
              <a:rPr b="0" i="0" lang="fr-FR" sz="4400" u="none">
                <a:solidFill>
                  <a:schemeClr val="dk1"/>
                </a:solidFill>
                <a:latin typeface="Aharoni"/>
                <a:ea typeface="Aharoni"/>
                <a:cs typeface="Aharoni"/>
                <a:sym typeface="Aharoni"/>
              </a:rPr>
              <a:t>الرياضيات: </a:t>
            </a:r>
            <a:r>
              <a:rPr b="0" i="0" lang="fr-FR" sz="4400" u="none">
                <a:solidFill>
                  <a:schemeClr val="dk1"/>
                </a:solidFill>
                <a:latin typeface="Arial"/>
                <a:ea typeface="Arial"/>
                <a:cs typeface="Arial"/>
                <a:sym typeface="Arial"/>
              </a:rPr>
              <a:t>الأولى باك علوم</a:t>
            </a:r>
            <a:endParaRPr/>
          </a:p>
        </p:txBody>
      </p:sp>
      <p:sp>
        <p:nvSpPr>
          <p:cNvPr id="244" name="Google Shape;244;p13"/>
          <p:cNvSpPr txBox="1"/>
          <p:nvPr/>
        </p:nvSpPr>
        <p:spPr>
          <a:xfrm>
            <a:off x="468312" y="2133600"/>
            <a:ext cx="7920037" cy="3970337"/>
          </a:xfrm>
          <a:prstGeom prst="rect">
            <a:avLst/>
          </a:prstGeom>
          <a:solidFill>
            <a:schemeClr val="accent1"/>
          </a:solidFill>
          <a:ln cap="flat" cmpd="sng" w="25400">
            <a:solidFill>
              <a:srgbClr val="08509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600"/>
              <a:buFont typeface="Constantia"/>
              <a:buNone/>
            </a:pPr>
            <a:r>
              <a:rPr b="0" i="0" lang="fr-FR" sz="3600" u="none">
                <a:solidFill>
                  <a:srgbClr val="FFFFFF"/>
                </a:solidFill>
                <a:latin typeface="Constantia"/>
                <a:ea typeface="Constantia"/>
                <a:cs typeface="Constantia"/>
                <a:sym typeface="Constantia"/>
              </a:rPr>
              <a:t> </a:t>
            </a:r>
            <a:r>
              <a:rPr b="0" i="0" lang="fr-FR" sz="3600" u="sng">
                <a:solidFill>
                  <a:srgbClr val="FFFFFF"/>
                </a:solidFill>
                <a:latin typeface="Arial"/>
                <a:ea typeface="Arial"/>
                <a:cs typeface="Arial"/>
                <a:sym typeface="Arial"/>
                <a:hlinkClick r:id="rId4">
                  <a:extLst>
                    <a:ext uri="{A12FA001-AC4F-418D-AE19-62706E023703}">
                      <ahyp:hlinkClr val="tx"/>
                    </a:ext>
                  </a:extLst>
                </a:hlinkClick>
              </a:rPr>
              <a:t> مبادئ في المنطق</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5">
                  <a:extLst>
                    <a:ext uri="{A12FA001-AC4F-418D-AE19-62706E023703}">
                      <ahyp:hlinkClr val="tx"/>
                    </a:ext>
                  </a:extLst>
                </a:hlinkClick>
              </a:rPr>
              <a:t> المجموعات والتطبيقات</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6">
                  <a:extLst>
                    <a:ext uri="{A12FA001-AC4F-418D-AE19-62706E023703}">
                      <ahyp:hlinkClr val="tx"/>
                    </a:ext>
                  </a:extLst>
                </a:hlinkClick>
              </a:rPr>
              <a:t> المرجح في المستوى</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7">
                  <a:extLst>
                    <a:ext uri="{A12FA001-AC4F-418D-AE19-62706E023703}">
                      <ahyp:hlinkClr val="tx"/>
                    </a:ext>
                  </a:extLst>
                </a:hlinkClick>
              </a:rPr>
              <a:t> تحليلية الجداء السلمي وتطبيقاته</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8">
                  <a:extLst>
                    <a:ext uri="{A12FA001-AC4F-418D-AE19-62706E023703}">
                      <ahyp:hlinkClr val="tx"/>
                    </a:ext>
                  </a:extLst>
                </a:hlinkClick>
              </a:rPr>
              <a:t> Zالحسابيات في </a:t>
            </a:r>
            <a:r>
              <a:rPr b="0" i="0" lang="fr-FR" sz="3600" u="none">
                <a:solidFill>
                  <a:srgbClr val="FFFFFF"/>
                </a:solidFill>
                <a:latin typeface="Constantia"/>
                <a:ea typeface="Constantia"/>
                <a:cs typeface="Constantia"/>
                <a:sym typeface="Constantia"/>
              </a:rPr>
              <a:t> </a:t>
            </a:r>
            <a:r>
              <a:rPr b="0" i="0" lang="fr-FR" sz="3600" u="sng">
                <a:solidFill>
                  <a:srgbClr val="FFFFFF"/>
                </a:solidFill>
                <a:latin typeface="Arial"/>
                <a:ea typeface="Arial"/>
                <a:cs typeface="Arial"/>
                <a:sym typeface="Arial"/>
                <a:hlinkClick r:id="rId9">
                  <a:extLst>
                    <a:ext uri="{A12FA001-AC4F-418D-AE19-62706E023703}">
                      <ahyp:hlinkClr val="tx"/>
                    </a:ext>
                  </a:extLst>
                </a:hlinkClick>
              </a:rPr>
              <a:t> </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10">
                  <a:extLst>
                    <a:ext uri="{A12FA001-AC4F-418D-AE19-62706E023703}">
                      <ahyp:hlinkClr val="tx"/>
                    </a:ext>
                  </a:extLst>
                </a:hlinkClick>
              </a:rPr>
              <a:t>التعداد</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11">
                  <a:extLst>
                    <a:ext uri="{A12FA001-AC4F-418D-AE19-62706E023703}">
                      <ahyp:hlinkClr val="tx"/>
                    </a:ext>
                  </a:extLst>
                </a:hlinkClick>
              </a:rPr>
              <a:t> الدوران في المستوى</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nvSpPr>
        <p:spPr>
          <a:xfrm>
            <a:off x="468312" y="333375"/>
            <a:ext cx="8026400" cy="1014412"/>
          </a:xfrm>
          <a:prstGeom prst="rect">
            <a:avLst/>
          </a:prstGeom>
          <a:solidFill>
            <a:schemeClr val="dk1"/>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2060"/>
              </a:buClr>
              <a:buSzPts val="6000"/>
              <a:buFont typeface="Arial"/>
              <a:buNone/>
            </a:pPr>
            <a:r>
              <a:rPr b="1" i="1" lang="fr-FR" sz="6000" u="sng">
                <a:solidFill>
                  <a:srgbClr val="002060"/>
                </a:solidFill>
                <a:latin typeface="Arial"/>
                <a:ea typeface="Arial"/>
                <a:cs typeface="Arial"/>
                <a:sym typeface="Arial"/>
                <a:hlinkClick r:id="rId3">
                  <a:extLst>
                    <a:ext uri="{A12FA001-AC4F-418D-AE19-62706E023703}">
                      <ahyp:hlinkClr val="tx"/>
                    </a:ext>
                  </a:extLst>
                </a:hlinkClick>
              </a:rPr>
              <a:t> البرنامج البيداغوجي</a:t>
            </a:r>
            <a:endParaRPr/>
          </a:p>
        </p:txBody>
      </p:sp>
      <p:sp>
        <p:nvSpPr>
          <p:cNvPr id="250" name="Google Shape;250;p14"/>
          <p:cNvSpPr txBox="1"/>
          <p:nvPr/>
        </p:nvSpPr>
        <p:spPr>
          <a:xfrm>
            <a:off x="468312" y="1341437"/>
            <a:ext cx="8026400" cy="768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Aharoni"/>
              <a:buNone/>
            </a:pPr>
            <a:r>
              <a:rPr b="0" i="0" lang="fr-FR" sz="4400" u="none">
                <a:solidFill>
                  <a:schemeClr val="dk1"/>
                </a:solidFill>
                <a:latin typeface="Aharoni"/>
                <a:ea typeface="Aharoni"/>
                <a:cs typeface="Aharoni"/>
                <a:sym typeface="Aharoni"/>
              </a:rPr>
              <a:t>الرياضيات: </a:t>
            </a:r>
            <a:r>
              <a:rPr b="0" i="0" lang="fr-FR" sz="4400" u="none">
                <a:solidFill>
                  <a:schemeClr val="dk1"/>
                </a:solidFill>
                <a:latin typeface="Arial"/>
                <a:ea typeface="Arial"/>
                <a:cs typeface="Arial"/>
                <a:sym typeface="Arial"/>
              </a:rPr>
              <a:t>الثانية باك علوم</a:t>
            </a:r>
            <a:endParaRPr/>
          </a:p>
        </p:txBody>
      </p:sp>
      <p:sp>
        <p:nvSpPr>
          <p:cNvPr id="251" name="Google Shape;251;p14"/>
          <p:cNvSpPr txBox="1"/>
          <p:nvPr/>
        </p:nvSpPr>
        <p:spPr>
          <a:xfrm>
            <a:off x="460375" y="2119312"/>
            <a:ext cx="7920037" cy="3970337"/>
          </a:xfrm>
          <a:prstGeom prst="rect">
            <a:avLst/>
          </a:prstGeom>
          <a:solidFill>
            <a:schemeClr val="accent1"/>
          </a:solidFill>
          <a:ln cap="flat" cmpd="sng" w="25400">
            <a:solidFill>
              <a:srgbClr val="08509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600"/>
              <a:buFont typeface="Constantia"/>
              <a:buNone/>
            </a:pPr>
            <a:r>
              <a:rPr b="0" i="0" lang="fr-FR" sz="3600" u="none">
                <a:solidFill>
                  <a:srgbClr val="FFFFFF"/>
                </a:solidFill>
                <a:latin typeface="Constantia"/>
                <a:ea typeface="Constantia"/>
                <a:cs typeface="Constantia"/>
                <a:sym typeface="Constantia"/>
              </a:rPr>
              <a:t> </a:t>
            </a:r>
            <a:r>
              <a:rPr b="0" i="0" lang="fr-FR" sz="3600" u="sng">
                <a:solidFill>
                  <a:srgbClr val="FFFFFF"/>
                </a:solidFill>
                <a:latin typeface="Arial"/>
                <a:ea typeface="Arial"/>
                <a:cs typeface="Arial"/>
                <a:sym typeface="Arial"/>
                <a:hlinkClick r:id="rId4">
                  <a:extLst>
                    <a:ext uri="{A12FA001-AC4F-418D-AE19-62706E023703}">
                      <ahyp:hlinkClr val="tx"/>
                    </a:ext>
                  </a:extLst>
                </a:hlinkClick>
              </a:rPr>
              <a:t> </a:t>
            </a:r>
            <a:r>
              <a:rPr b="0" i="0" lang="fr-FR" sz="3600" u="sng">
                <a:solidFill>
                  <a:srgbClr val="FFFFFF"/>
                </a:solidFill>
                <a:latin typeface="Arial"/>
                <a:ea typeface="Arial"/>
                <a:cs typeface="Arial"/>
                <a:sym typeface="Arial"/>
                <a:hlinkClick r:id="rId5">
                  <a:extLst>
                    <a:ext uri="{A12FA001-AC4F-418D-AE19-62706E023703}">
                      <ahyp:hlinkClr val="tx"/>
                    </a:ext>
                  </a:extLst>
                </a:hlinkClick>
              </a:rPr>
              <a:t> المتتاليات العددية</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6">
                  <a:extLst>
                    <a:ext uri="{A12FA001-AC4F-418D-AE19-62706E023703}">
                      <ahyp:hlinkClr val="tx"/>
                    </a:ext>
                  </a:extLst>
                </a:hlinkClick>
              </a:rPr>
              <a:t> الأعداد العقدية</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7">
                  <a:extLst>
                    <a:ext uri="{A12FA001-AC4F-418D-AE19-62706E023703}">
                      <ahyp:hlinkClr val="tx"/>
                    </a:ext>
                  </a:extLst>
                </a:hlinkClick>
              </a:rPr>
              <a:t> Zالحسابيات في المجموعة</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8">
                  <a:extLst>
                    <a:ext uri="{A12FA001-AC4F-418D-AE19-62706E023703}">
                      <ahyp:hlinkClr val="tx"/>
                    </a:ext>
                  </a:extLst>
                </a:hlinkClick>
              </a:rPr>
              <a:t> التزايدات المنتهية</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9">
                  <a:extLst>
                    <a:ext uri="{A12FA001-AC4F-418D-AE19-62706E023703}">
                      <ahyp:hlinkClr val="tx"/>
                    </a:ext>
                  </a:extLst>
                </a:hlinkClick>
              </a:rPr>
              <a:t> المعادلات التفاضلية</a:t>
            </a:r>
            <a:endParaRPr/>
          </a:p>
          <a:p>
            <a:pPr indent="0" lvl="0" marL="0" marR="0" rtl="0" algn="ctr">
              <a:lnSpc>
                <a:spcPct val="100000"/>
              </a:lnSpc>
              <a:spcBef>
                <a:spcPts val="0"/>
              </a:spcBef>
              <a:spcAft>
                <a:spcPts val="0"/>
              </a:spcAft>
              <a:buClr>
                <a:srgbClr val="FFFFFF"/>
              </a:buClr>
              <a:buSzPts val="3600"/>
              <a:buFont typeface="Arial"/>
              <a:buNone/>
            </a:pPr>
            <a:r>
              <a:rPr b="0" i="0" lang="fr-FR" sz="3600" u="sng">
                <a:solidFill>
                  <a:srgbClr val="FFFFFF"/>
                </a:solidFill>
                <a:latin typeface="Arial"/>
                <a:ea typeface="Arial"/>
                <a:cs typeface="Arial"/>
                <a:sym typeface="Arial"/>
                <a:hlinkClick r:id="rId10">
                  <a:extLst>
                    <a:ext uri="{A12FA001-AC4F-418D-AE19-62706E023703}">
                      <ahyp:hlinkClr val="tx"/>
                    </a:ext>
                  </a:extLst>
                </a:hlinkClick>
              </a:rPr>
              <a:t> الإحتمالات</a:t>
            </a:r>
            <a:endParaRPr b="0" i="0" sz="3600" u="none">
              <a:solidFill>
                <a:srgbClr val="FFFFFF"/>
              </a:solidFill>
              <a:latin typeface="Constantia"/>
              <a:ea typeface="Constantia"/>
              <a:cs typeface="Constantia"/>
              <a:sym typeface="Constantia"/>
            </a:endParaRPr>
          </a:p>
          <a:p>
            <a:pPr indent="0" lvl="0" marL="0" marR="0" rtl="0" algn="l">
              <a:lnSpc>
                <a:spcPct val="100000"/>
              </a:lnSpc>
              <a:spcBef>
                <a:spcPts val="0"/>
              </a:spcBef>
              <a:spcAft>
                <a:spcPts val="0"/>
              </a:spcAft>
              <a:buNone/>
            </a:pPr>
            <a:r>
              <a:t/>
            </a:r>
            <a:endParaRPr b="0" i="0" sz="3600" u="none">
              <a:solidFill>
                <a:srgbClr val="FFFFFF"/>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5"/>
          <p:cNvSpPr/>
          <p:nvPr/>
        </p:nvSpPr>
        <p:spPr>
          <a:xfrm>
            <a:off x="3397250" y="2413000"/>
            <a:ext cx="1228725" cy="1800225"/>
          </a:xfrm>
          <a:prstGeom prst="ellipse">
            <a:avLst/>
          </a:prstGeom>
          <a:solidFill>
            <a:srgbClr val="FFCC99"/>
          </a:solidFill>
          <a:ln cap="flat" cmpd="sng" w="9525">
            <a:solidFill>
              <a:srgbClr val="0000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Google Shape;257;p15"/>
          <p:cNvSpPr/>
          <p:nvPr/>
        </p:nvSpPr>
        <p:spPr>
          <a:xfrm>
            <a:off x="4656137" y="2398712"/>
            <a:ext cx="1328737" cy="1860550"/>
          </a:xfrm>
          <a:prstGeom prst="ellipse">
            <a:avLst/>
          </a:prstGeom>
          <a:solidFill>
            <a:srgbClr val="33CCCC"/>
          </a:solidFill>
          <a:ln cap="flat" cmpd="sng" w="9525">
            <a:solidFill>
              <a:srgbClr val="0000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8" name="Google Shape;258;p15"/>
          <p:cNvSpPr/>
          <p:nvPr/>
        </p:nvSpPr>
        <p:spPr>
          <a:xfrm>
            <a:off x="3149600" y="2132012"/>
            <a:ext cx="3078162" cy="2376487"/>
          </a:xfrm>
          <a:prstGeom prst="ellipse">
            <a:avLst/>
          </a:prstGeom>
          <a:noFill/>
          <a:ln cap="flat" cmpd="sng" w="19050">
            <a:solidFill>
              <a:srgbClr val="0000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15"/>
          <p:cNvSpPr txBox="1"/>
          <p:nvPr/>
        </p:nvSpPr>
        <p:spPr>
          <a:xfrm>
            <a:off x="3335337" y="2852737"/>
            <a:ext cx="1344612" cy="68738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FF"/>
              </a:buClr>
              <a:buSzPts val="1600"/>
              <a:buFont typeface="Constantia"/>
              <a:buNone/>
            </a:pPr>
            <a:r>
              <a:rPr b="1" i="0" lang="fr-FR" sz="1600" u="none">
                <a:solidFill>
                  <a:srgbClr val="0000FF"/>
                </a:solidFill>
                <a:latin typeface="Constantia"/>
                <a:ea typeface="Constantia"/>
                <a:cs typeface="Constantia"/>
                <a:sym typeface="Constantia"/>
              </a:rPr>
              <a:t>Gestion </a:t>
            </a:r>
            <a:br>
              <a:rPr b="1" i="0" lang="fr-FR" sz="1600" u="none">
                <a:solidFill>
                  <a:srgbClr val="0000FF"/>
                </a:solidFill>
                <a:latin typeface="Constantia"/>
                <a:ea typeface="Constantia"/>
                <a:cs typeface="Constantia"/>
                <a:sym typeface="Constantia"/>
              </a:rPr>
            </a:br>
            <a:r>
              <a:rPr b="1" i="0" lang="fr-FR" sz="1600" u="none">
                <a:solidFill>
                  <a:srgbClr val="0000FF"/>
                </a:solidFill>
                <a:latin typeface="Constantia"/>
                <a:ea typeface="Constantia"/>
                <a:cs typeface="Constantia"/>
                <a:sym typeface="Constantia"/>
              </a:rPr>
              <a:t>des contraintes</a:t>
            </a:r>
            <a:endParaRPr/>
          </a:p>
        </p:txBody>
      </p:sp>
      <p:sp>
        <p:nvSpPr>
          <p:cNvPr id="260" name="Google Shape;260;p15"/>
          <p:cNvSpPr txBox="1"/>
          <p:nvPr/>
        </p:nvSpPr>
        <p:spPr>
          <a:xfrm>
            <a:off x="4572000" y="2655887"/>
            <a:ext cx="1538287" cy="12763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0000"/>
              </a:buClr>
              <a:buSzPts val="1600"/>
              <a:buFont typeface="Arial"/>
              <a:buNone/>
            </a:pPr>
            <a:r>
              <a:rPr b="1" i="0" lang="fr-FR" sz="1600" u="sng">
                <a:solidFill>
                  <a:srgbClr val="FF0000"/>
                </a:solidFill>
                <a:latin typeface="Arial"/>
                <a:ea typeface="Arial"/>
                <a:cs typeface="Arial"/>
                <a:sym typeface="Arial"/>
                <a:hlinkClick r:id="rId3">
                  <a:extLst>
                    <a:ext uri="{A12FA001-AC4F-418D-AE19-62706E023703}">
                      <ahyp:hlinkClr val="tx"/>
                    </a:ext>
                  </a:extLst>
                </a:hlinkClick>
              </a:rPr>
              <a:t>Les différents </a:t>
            </a:r>
            <a:r>
              <a:rPr b="1" i="0" lang="fr-FR" sz="1600" u="sng">
                <a:solidFill>
                  <a:schemeClr val="dk1"/>
                </a:solidFill>
                <a:latin typeface="Arial"/>
                <a:ea typeface="Arial"/>
                <a:cs typeface="Arial"/>
                <a:sym typeface="Arial"/>
                <a:hlinkClick r:id="rId4">
                  <a:extLst>
                    <a:ext uri="{A12FA001-AC4F-418D-AE19-62706E023703}">
                      <ahyp:hlinkClr val="tx"/>
                    </a:ext>
                  </a:extLst>
                </a:hlinkClick>
              </a:rPr>
              <a:t>types</a:t>
            </a:r>
            <a:r>
              <a:rPr b="1" i="0" lang="fr-FR" sz="1600" u="sng">
                <a:solidFill>
                  <a:srgbClr val="FF0000"/>
                </a:solidFill>
                <a:latin typeface="Arial"/>
                <a:ea typeface="Arial"/>
                <a:cs typeface="Arial"/>
                <a:sym typeface="Arial"/>
                <a:hlinkClick r:id="rId5">
                  <a:extLst>
                    <a:ext uri="{A12FA001-AC4F-418D-AE19-62706E023703}">
                      <ahyp:hlinkClr val="tx"/>
                    </a:ext>
                  </a:extLst>
                </a:hlinkClick>
              </a:rPr>
              <a:t> de gestion</a:t>
            </a:r>
            <a:endParaRPr b="1" i="0" sz="1600" u="none">
              <a:solidFill>
                <a:srgbClr val="FF0000"/>
              </a:solidFill>
              <a:latin typeface="Constantia"/>
              <a:ea typeface="Constantia"/>
              <a:cs typeface="Constantia"/>
              <a:sym typeface="Constantia"/>
            </a:endParaRPr>
          </a:p>
          <a:p>
            <a:pPr indent="0" lvl="0" marL="0" marR="0" rtl="0" algn="ctr">
              <a:lnSpc>
                <a:spcPct val="100000"/>
              </a:lnSpc>
              <a:spcBef>
                <a:spcPts val="0"/>
              </a:spcBef>
              <a:spcAft>
                <a:spcPts val="0"/>
              </a:spcAft>
              <a:buClr>
                <a:srgbClr val="0000FF"/>
              </a:buClr>
              <a:buSzPts val="1600"/>
              <a:buFont typeface="Constantia"/>
              <a:buNone/>
            </a:pPr>
            <a:r>
              <a:rPr b="1" i="0" lang="fr-FR" sz="1600" u="none">
                <a:solidFill>
                  <a:srgbClr val="0000FF"/>
                </a:solidFill>
                <a:latin typeface="Constantia"/>
                <a:ea typeface="Constantia"/>
                <a:cs typeface="Constantia"/>
                <a:sym typeface="Constantia"/>
              </a:rPr>
              <a:t>Modèle</a:t>
            </a:r>
            <a:br>
              <a:rPr b="1" i="0" lang="fr-FR" sz="1600" u="none">
                <a:solidFill>
                  <a:srgbClr val="0000FF"/>
                </a:solidFill>
                <a:latin typeface="Constantia"/>
                <a:ea typeface="Constantia"/>
                <a:cs typeface="Constantia"/>
                <a:sym typeface="Constantia"/>
              </a:rPr>
            </a:br>
            <a:r>
              <a:rPr b="1" i="0" lang="fr-FR" sz="1600" u="none">
                <a:solidFill>
                  <a:srgbClr val="0000FF"/>
                </a:solidFill>
                <a:latin typeface="Constantia"/>
                <a:ea typeface="Constantia"/>
                <a:cs typeface="Constantia"/>
                <a:sym typeface="Constantia"/>
              </a:rPr>
              <a:t>de mise </a:t>
            </a:r>
            <a:br>
              <a:rPr b="1" i="0" lang="fr-FR" sz="1600" u="none">
                <a:solidFill>
                  <a:srgbClr val="0000FF"/>
                </a:solidFill>
                <a:latin typeface="Constantia"/>
                <a:ea typeface="Constantia"/>
                <a:cs typeface="Constantia"/>
                <a:sym typeface="Constantia"/>
              </a:rPr>
            </a:br>
            <a:r>
              <a:rPr b="1" i="0" lang="fr-FR" sz="1600" u="none">
                <a:solidFill>
                  <a:srgbClr val="0000FF"/>
                </a:solidFill>
                <a:latin typeface="Constantia"/>
                <a:ea typeface="Constantia"/>
                <a:cs typeface="Constantia"/>
                <a:sym typeface="Constantia"/>
              </a:rPr>
              <a:t>en œuvre de l'enseignement</a:t>
            </a:r>
            <a:endParaRPr/>
          </a:p>
        </p:txBody>
      </p:sp>
      <p:sp>
        <p:nvSpPr>
          <p:cNvPr id="261" name="Google Shape;261;p15"/>
          <p:cNvSpPr/>
          <p:nvPr/>
        </p:nvSpPr>
        <p:spPr>
          <a:xfrm>
            <a:off x="6588125" y="5030787"/>
            <a:ext cx="1752600" cy="736600"/>
          </a:xfrm>
          <a:prstGeom prst="ellipse">
            <a:avLst/>
          </a:prstGeom>
          <a:solidFill>
            <a:srgbClr val="FFFFFF"/>
          </a:solidFill>
          <a:ln cap="flat" cmpd="sng" w="19050">
            <a:solidFill>
              <a:srgbClr val="0000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 name="Google Shape;262;p15"/>
          <p:cNvSpPr/>
          <p:nvPr/>
        </p:nvSpPr>
        <p:spPr>
          <a:xfrm>
            <a:off x="3813175" y="5057775"/>
            <a:ext cx="1882775" cy="881062"/>
          </a:xfrm>
          <a:prstGeom prst="ellipse">
            <a:avLst/>
          </a:prstGeom>
          <a:solidFill>
            <a:srgbClr val="FFFFFF"/>
          </a:solidFill>
          <a:ln cap="flat" cmpd="sng" w="19050">
            <a:solidFill>
              <a:srgbClr val="0000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 name="Google Shape;263;p15"/>
          <p:cNvSpPr txBox="1"/>
          <p:nvPr/>
        </p:nvSpPr>
        <p:spPr>
          <a:xfrm>
            <a:off x="900112" y="1068387"/>
            <a:ext cx="7524750" cy="5024437"/>
          </a:xfrm>
          <a:prstGeom prst="rect">
            <a:avLst/>
          </a:prstGeom>
          <a:noFill/>
          <a:ln cap="flat" cmpd="sng" w="38100">
            <a:solidFill>
              <a:srgbClr val="FF99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 name="Google Shape;264;p15"/>
          <p:cNvSpPr txBox="1"/>
          <p:nvPr/>
        </p:nvSpPr>
        <p:spPr>
          <a:xfrm>
            <a:off x="1854200" y="836612"/>
            <a:ext cx="3259137" cy="390525"/>
          </a:xfrm>
          <a:prstGeom prst="rect">
            <a:avLst/>
          </a:prstGeom>
          <a:solidFill>
            <a:srgbClr val="FFFFFF"/>
          </a:solidFill>
          <a:ln cap="flat" cmpd="sng" w="38100">
            <a:solidFill>
              <a:srgbClr val="FF9900"/>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nstantia"/>
              <a:buNone/>
            </a:pPr>
            <a:r>
              <a:rPr b="1" i="0" lang="fr-FR" sz="1600" u="none">
                <a:solidFill>
                  <a:schemeClr val="dk1"/>
                </a:solidFill>
                <a:latin typeface="Constantia"/>
                <a:ea typeface="Constantia"/>
                <a:cs typeface="Constantia"/>
                <a:sym typeface="Constantia"/>
              </a:rPr>
              <a:t>Cadre institutionnel de la classe</a:t>
            </a:r>
            <a:endParaRPr/>
          </a:p>
        </p:txBody>
      </p:sp>
      <p:sp>
        <p:nvSpPr>
          <p:cNvPr id="265" name="Google Shape;265;p15"/>
          <p:cNvSpPr/>
          <p:nvPr/>
        </p:nvSpPr>
        <p:spPr>
          <a:xfrm>
            <a:off x="2290762" y="1328737"/>
            <a:ext cx="1289050" cy="442912"/>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6" name="Google Shape;266;p15"/>
          <p:cNvSpPr txBox="1"/>
          <p:nvPr/>
        </p:nvSpPr>
        <p:spPr>
          <a:xfrm>
            <a:off x="2262187" y="1452562"/>
            <a:ext cx="1308100" cy="1841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nstantia"/>
              <a:buNone/>
            </a:pPr>
            <a:r>
              <a:rPr b="1" i="0" lang="fr-FR" sz="1600" u="none">
                <a:solidFill>
                  <a:schemeClr val="dk1"/>
                </a:solidFill>
                <a:latin typeface="Constantia"/>
                <a:ea typeface="Constantia"/>
                <a:cs typeface="Constantia"/>
                <a:sym typeface="Constantia"/>
              </a:rPr>
              <a:t>Matériel</a:t>
            </a:r>
            <a:endParaRPr/>
          </a:p>
        </p:txBody>
      </p:sp>
      <p:sp>
        <p:nvSpPr>
          <p:cNvPr id="267" name="Google Shape;267;p15"/>
          <p:cNvSpPr/>
          <p:nvPr/>
        </p:nvSpPr>
        <p:spPr>
          <a:xfrm>
            <a:off x="3721100" y="1309687"/>
            <a:ext cx="1454150" cy="558800"/>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 name="Google Shape;268;p15"/>
          <p:cNvSpPr txBox="1"/>
          <p:nvPr/>
        </p:nvSpPr>
        <p:spPr>
          <a:xfrm>
            <a:off x="3708400" y="1366837"/>
            <a:ext cx="1474787" cy="51276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nstantia"/>
              <a:buNone/>
            </a:pPr>
            <a:r>
              <a:rPr b="1" i="0" lang="fr-FR" sz="1600" u="none">
                <a:solidFill>
                  <a:schemeClr val="dk1"/>
                </a:solidFill>
                <a:latin typeface="Constantia"/>
                <a:ea typeface="Constantia"/>
                <a:cs typeface="Constantia"/>
                <a:sym typeface="Constantia"/>
              </a:rPr>
              <a:t>Organisation</a:t>
            </a:r>
            <a:endParaRPr/>
          </a:p>
          <a:p>
            <a:pPr indent="0" lvl="0" marL="0" marR="0" rtl="0" algn="ctr">
              <a:lnSpc>
                <a:spcPct val="100000"/>
              </a:lnSpc>
              <a:spcBef>
                <a:spcPts val="0"/>
              </a:spcBef>
              <a:spcAft>
                <a:spcPts val="0"/>
              </a:spcAft>
              <a:buClr>
                <a:schemeClr val="dk1"/>
              </a:buClr>
              <a:buSzPts val="1600"/>
              <a:buFont typeface="Constantia"/>
              <a:buNone/>
            </a:pPr>
            <a:r>
              <a:rPr b="1" i="0" lang="fr-FR" sz="1600" u="none">
                <a:solidFill>
                  <a:schemeClr val="dk1"/>
                </a:solidFill>
                <a:latin typeface="Constantia"/>
                <a:ea typeface="Constantia"/>
                <a:cs typeface="Constantia"/>
                <a:sym typeface="Constantia"/>
              </a:rPr>
              <a:t>TP/cours</a:t>
            </a:r>
            <a:endParaRPr/>
          </a:p>
        </p:txBody>
      </p:sp>
      <p:sp>
        <p:nvSpPr>
          <p:cNvPr id="269" name="Google Shape;269;p15"/>
          <p:cNvSpPr/>
          <p:nvPr/>
        </p:nvSpPr>
        <p:spPr>
          <a:xfrm>
            <a:off x="1368425" y="1820862"/>
            <a:ext cx="1290637" cy="442912"/>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 name="Google Shape;270;p15"/>
          <p:cNvSpPr txBox="1"/>
          <p:nvPr/>
        </p:nvSpPr>
        <p:spPr>
          <a:xfrm>
            <a:off x="1362075" y="1963737"/>
            <a:ext cx="1308100" cy="1841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nstantia"/>
              <a:buNone/>
            </a:pPr>
            <a:r>
              <a:rPr b="1" i="0" lang="fr-FR" sz="1600" u="none">
                <a:solidFill>
                  <a:schemeClr val="dk1"/>
                </a:solidFill>
                <a:latin typeface="Constantia"/>
                <a:ea typeface="Constantia"/>
                <a:cs typeface="Constantia"/>
                <a:sym typeface="Constantia"/>
              </a:rPr>
              <a:t>Horaires</a:t>
            </a:r>
            <a:endParaRPr/>
          </a:p>
        </p:txBody>
      </p:sp>
      <p:sp>
        <p:nvSpPr>
          <p:cNvPr id="271" name="Google Shape;271;p15"/>
          <p:cNvSpPr/>
          <p:nvPr/>
        </p:nvSpPr>
        <p:spPr>
          <a:xfrm>
            <a:off x="1155700" y="3967162"/>
            <a:ext cx="1911350" cy="1763712"/>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 name="Google Shape;272;p15"/>
          <p:cNvSpPr txBox="1"/>
          <p:nvPr/>
        </p:nvSpPr>
        <p:spPr>
          <a:xfrm>
            <a:off x="1195387" y="4149725"/>
            <a:ext cx="1936750" cy="127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nstantia"/>
              <a:buNone/>
            </a:pPr>
            <a:r>
              <a:rPr b="1" i="0" lang="fr-FR" sz="1600" u="none">
                <a:solidFill>
                  <a:schemeClr val="dk1"/>
                </a:solidFill>
                <a:latin typeface="Constantia"/>
                <a:ea typeface="Constantia"/>
                <a:cs typeface="Constantia"/>
                <a:sym typeface="Constantia"/>
              </a:rPr>
              <a:t>Contenu </a:t>
            </a:r>
            <a:br>
              <a:rPr b="1" i="0" lang="fr-FR" sz="1600" u="none">
                <a:solidFill>
                  <a:schemeClr val="dk1"/>
                </a:solidFill>
                <a:latin typeface="Constantia"/>
                <a:ea typeface="Constantia"/>
                <a:cs typeface="Constantia"/>
                <a:sym typeface="Constantia"/>
              </a:rPr>
            </a:br>
            <a:r>
              <a:rPr b="1" i="0" lang="fr-FR" sz="1600" u="none">
                <a:solidFill>
                  <a:schemeClr val="dk1"/>
                </a:solidFill>
                <a:latin typeface="Constantia"/>
                <a:ea typeface="Constantia"/>
                <a:cs typeface="Constantia"/>
                <a:sym typeface="Constantia"/>
              </a:rPr>
              <a:t>des programmes</a:t>
            </a:r>
            <a:endParaRPr/>
          </a:p>
          <a:p>
            <a:pPr indent="0" lvl="0" marL="0" marR="0" rtl="0" algn="ctr">
              <a:lnSpc>
                <a:spcPct val="100000"/>
              </a:lnSpc>
              <a:spcBef>
                <a:spcPts val="0"/>
              </a:spcBef>
              <a:spcAft>
                <a:spcPts val="0"/>
              </a:spcAft>
              <a:buClr>
                <a:schemeClr val="dk1"/>
              </a:buClr>
              <a:buSzPts val="1600"/>
              <a:buFont typeface="Constantia"/>
              <a:buNone/>
            </a:pPr>
            <a:r>
              <a:rPr b="1" i="0" lang="fr-FR" sz="1600" u="none">
                <a:solidFill>
                  <a:schemeClr val="dk1"/>
                </a:solidFill>
                <a:latin typeface="Constantia"/>
                <a:ea typeface="Constantia"/>
                <a:cs typeface="Constantia"/>
                <a:sym typeface="Constantia"/>
              </a:rPr>
              <a:t>et</a:t>
            </a:r>
            <a:endParaRPr/>
          </a:p>
          <a:p>
            <a:pPr indent="0" lvl="0" marL="0" marR="0" rtl="0" algn="ctr">
              <a:lnSpc>
                <a:spcPct val="100000"/>
              </a:lnSpc>
              <a:spcBef>
                <a:spcPts val="0"/>
              </a:spcBef>
              <a:spcAft>
                <a:spcPts val="0"/>
              </a:spcAft>
              <a:buClr>
                <a:schemeClr val="dk1"/>
              </a:buClr>
              <a:buSzPts val="1600"/>
              <a:buFont typeface="Constantia"/>
              <a:buNone/>
            </a:pPr>
            <a:r>
              <a:rPr b="1" i="0" lang="fr-FR" sz="1600" u="none">
                <a:solidFill>
                  <a:schemeClr val="dk1"/>
                </a:solidFill>
                <a:latin typeface="Constantia"/>
                <a:ea typeface="Constantia"/>
                <a:cs typeface="Constantia"/>
                <a:sym typeface="Constantia"/>
              </a:rPr>
              <a:t>objectifs généraux de l’enseignement </a:t>
            </a:r>
            <a:endParaRPr/>
          </a:p>
        </p:txBody>
      </p:sp>
      <p:sp>
        <p:nvSpPr>
          <p:cNvPr id="273" name="Google Shape;273;p15"/>
          <p:cNvSpPr txBox="1"/>
          <p:nvPr/>
        </p:nvSpPr>
        <p:spPr>
          <a:xfrm>
            <a:off x="4121150" y="5214937"/>
            <a:ext cx="1309687" cy="571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nstantia"/>
              <a:buNone/>
            </a:pPr>
            <a:r>
              <a:rPr b="1" i="0" lang="fr-FR" sz="1600" u="none">
                <a:solidFill>
                  <a:schemeClr val="dk1"/>
                </a:solidFill>
                <a:latin typeface="Constantia"/>
                <a:ea typeface="Constantia"/>
                <a:cs typeface="Constantia"/>
                <a:sym typeface="Constantia"/>
              </a:rPr>
              <a:t>Activités planifiées</a:t>
            </a:r>
            <a:endParaRPr/>
          </a:p>
        </p:txBody>
      </p:sp>
      <p:sp>
        <p:nvSpPr>
          <p:cNvPr id="274" name="Google Shape;274;p15"/>
          <p:cNvSpPr txBox="1"/>
          <p:nvPr/>
        </p:nvSpPr>
        <p:spPr>
          <a:xfrm>
            <a:off x="6948487" y="5284787"/>
            <a:ext cx="973137" cy="24606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onstantia"/>
              <a:buNone/>
            </a:pPr>
            <a:r>
              <a:rPr b="1" i="0" lang="fr-FR" sz="1600" u="none">
                <a:solidFill>
                  <a:schemeClr val="dk1"/>
                </a:solidFill>
                <a:latin typeface="Constantia"/>
                <a:ea typeface="Constantia"/>
                <a:cs typeface="Constantia"/>
                <a:sym typeface="Constantia"/>
              </a:rPr>
              <a:t>Élève</a:t>
            </a:r>
            <a:endParaRPr/>
          </a:p>
        </p:txBody>
      </p:sp>
      <p:cxnSp>
        <p:nvCxnSpPr>
          <p:cNvPr id="275" name="Google Shape;275;p15"/>
          <p:cNvCxnSpPr/>
          <p:nvPr/>
        </p:nvCxnSpPr>
        <p:spPr>
          <a:xfrm>
            <a:off x="4754562" y="4411662"/>
            <a:ext cx="0" cy="625475"/>
          </a:xfrm>
          <a:prstGeom prst="straightConnector1">
            <a:avLst/>
          </a:prstGeom>
          <a:noFill/>
          <a:ln cap="flat" cmpd="tri" w="76200">
            <a:solidFill>
              <a:srgbClr val="0000FF"/>
            </a:solidFill>
            <a:prstDash val="solid"/>
            <a:miter lim="800000"/>
            <a:headEnd len="med" w="med" type="none"/>
            <a:tailEnd len="med" w="med" type="triangle"/>
          </a:ln>
        </p:spPr>
      </p:cxnSp>
      <p:cxnSp>
        <p:nvCxnSpPr>
          <p:cNvPr id="276" name="Google Shape;276;p15"/>
          <p:cNvCxnSpPr/>
          <p:nvPr/>
        </p:nvCxnSpPr>
        <p:spPr>
          <a:xfrm rot="10800000">
            <a:off x="5584825" y="4079875"/>
            <a:ext cx="1450975" cy="1019175"/>
          </a:xfrm>
          <a:prstGeom prst="straightConnector1">
            <a:avLst/>
          </a:prstGeom>
          <a:noFill/>
          <a:ln cap="flat" cmpd="sng" w="12700">
            <a:solidFill>
              <a:srgbClr val="000000"/>
            </a:solidFill>
            <a:prstDash val="solid"/>
            <a:miter lim="800000"/>
            <a:headEnd len="med" w="med" type="none"/>
            <a:tailEnd len="med" w="med" type="triangle"/>
          </a:ln>
        </p:spPr>
      </p:cxnSp>
      <p:cxnSp>
        <p:nvCxnSpPr>
          <p:cNvPr id="277" name="Google Shape;277;p15"/>
          <p:cNvCxnSpPr/>
          <p:nvPr/>
        </p:nvCxnSpPr>
        <p:spPr>
          <a:xfrm flipH="1" rot="10800000">
            <a:off x="2659062" y="3829050"/>
            <a:ext cx="1312862" cy="295275"/>
          </a:xfrm>
          <a:prstGeom prst="straightConnector1">
            <a:avLst/>
          </a:prstGeom>
          <a:noFill/>
          <a:ln cap="flat" cmpd="sng" w="12700">
            <a:solidFill>
              <a:srgbClr val="000000"/>
            </a:solidFill>
            <a:prstDash val="solid"/>
            <a:miter lim="800000"/>
            <a:headEnd len="med" w="med" type="none"/>
            <a:tailEnd len="med" w="med" type="triangle"/>
          </a:ln>
        </p:spPr>
      </p:cxnSp>
      <p:cxnSp>
        <p:nvCxnSpPr>
          <p:cNvPr id="278" name="Google Shape;278;p15"/>
          <p:cNvCxnSpPr/>
          <p:nvPr/>
        </p:nvCxnSpPr>
        <p:spPr>
          <a:xfrm>
            <a:off x="3033712" y="1744662"/>
            <a:ext cx="793750" cy="871537"/>
          </a:xfrm>
          <a:prstGeom prst="straightConnector1">
            <a:avLst/>
          </a:prstGeom>
          <a:noFill/>
          <a:ln cap="flat" cmpd="sng" w="12700">
            <a:solidFill>
              <a:srgbClr val="000000"/>
            </a:solidFill>
            <a:prstDash val="solid"/>
            <a:miter lim="800000"/>
            <a:headEnd len="med" w="med" type="none"/>
            <a:tailEnd len="med" w="med" type="triangle"/>
          </a:ln>
        </p:spPr>
      </p:cxnSp>
      <p:cxnSp>
        <p:nvCxnSpPr>
          <p:cNvPr id="279" name="Google Shape;279;p15"/>
          <p:cNvCxnSpPr/>
          <p:nvPr/>
        </p:nvCxnSpPr>
        <p:spPr>
          <a:xfrm flipH="1">
            <a:off x="4013200" y="1851025"/>
            <a:ext cx="239712" cy="682625"/>
          </a:xfrm>
          <a:prstGeom prst="straightConnector1">
            <a:avLst/>
          </a:prstGeom>
          <a:noFill/>
          <a:ln cap="flat" cmpd="sng" w="12700">
            <a:solidFill>
              <a:srgbClr val="000000"/>
            </a:solidFill>
            <a:prstDash val="solid"/>
            <a:miter lim="800000"/>
            <a:headEnd len="med" w="med" type="none"/>
            <a:tailEnd len="med" w="med" type="triangle"/>
          </a:ln>
        </p:spPr>
      </p:cxnSp>
      <p:cxnSp>
        <p:nvCxnSpPr>
          <p:cNvPr id="280" name="Google Shape;280;p15"/>
          <p:cNvCxnSpPr/>
          <p:nvPr/>
        </p:nvCxnSpPr>
        <p:spPr>
          <a:xfrm>
            <a:off x="2417762" y="2206625"/>
            <a:ext cx="1281112" cy="671512"/>
          </a:xfrm>
          <a:prstGeom prst="straightConnector1">
            <a:avLst/>
          </a:prstGeom>
          <a:noFill/>
          <a:ln cap="flat" cmpd="sng" w="12700">
            <a:solidFill>
              <a:srgbClr val="000000"/>
            </a:solidFill>
            <a:prstDash val="solid"/>
            <a:miter lim="800000"/>
            <a:headEnd len="med" w="med" type="none"/>
            <a:tailEnd len="med" w="med" type="triangle"/>
          </a:ln>
        </p:spPr>
      </p:cxnSp>
      <p:sp>
        <p:nvSpPr>
          <p:cNvPr id="281" name="Google Shape;281;p15"/>
          <p:cNvSpPr txBox="1"/>
          <p:nvPr/>
        </p:nvSpPr>
        <p:spPr>
          <a:xfrm>
            <a:off x="6110287" y="3306762"/>
            <a:ext cx="1006475" cy="24447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2" name="Google Shape;282;p15"/>
          <p:cNvSpPr txBox="1"/>
          <p:nvPr/>
        </p:nvSpPr>
        <p:spPr>
          <a:xfrm>
            <a:off x="6134100" y="3211512"/>
            <a:ext cx="1101725" cy="330200"/>
          </a:xfrm>
          <a:prstGeom prst="rect">
            <a:avLst/>
          </a:prstGeom>
          <a:solidFill>
            <a:srgbClr val="FFFFFF"/>
          </a:solidFill>
          <a:ln cap="flat" cmpd="sng" w="9525">
            <a:solidFill>
              <a:srgbClr val="3366FF"/>
            </a:solidFill>
            <a:prstDash val="solid"/>
            <a:miter lim="800000"/>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FF"/>
              </a:buClr>
              <a:buSzPts val="1600"/>
              <a:buFont typeface="Constantia"/>
              <a:buNone/>
            </a:pPr>
            <a:r>
              <a:rPr b="1" i="0" lang="fr-FR" sz="1600" u="none">
                <a:solidFill>
                  <a:srgbClr val="0000FF"/>
                </a:solidFill>
                <a:latin typeface="Constantia"/>
                <a:ea typeface="Constantia"/>
                <a:cs typeface="Constantia"/>
                <a:sym typeface="Constantia"/>
              </a:rPr>
              <a:t>Professeur</a:t>
            </a:r>
            <a:endParaRPr/>
          </a:p>
        </p:txBody>
      </p:sp>
      <p:sp>
        <p:nvSpPr>
          <p:cNvPr id="283" name="Google Shape;283;p15"/>
          <p:cNvSpPr/>
          <p:nvPr/>
        </p:nvSpPr>
        <p:spPr>
          <a:xfrm>
            <a:off x="5619750" y="5591175"/>
            <a:ext cx="1154112" cy="174625"/>
          </a:xfrm>
          <a:custGeom>
            <a:rect b="b" l="l" r="r" t="t"/>
            <a:pathLst>
              <a:path extrusionOk="0" h="221" w="1253">
                <a:moveTo>
                  <a:pt x="0" y="94"/>
                </a:moveTo>
                <a:cubicBezTo>
                  <a:pt x="51" y="110"/>
                  <a:pt x="206" y="168"/>
                  <a:pt x="306" y="188"/>
                </a:cubicBezTo>
                <a:cubicBezTo>
                  <a:pt x="406" y="208"/>
                  <a:pt x="498" y="221"/>
                  <a:pt x="600" y="214"/>
                </a:cubicBezTo>
                <a:cubicBezTo>
                  <a:pt x="702" y="207"/>
                  <a:pt x="811" y="184"/>
                  <a:pt x="920" y="148"/>
                </a:cubicBezTo>
                <a:cubicBezTo>
                  <a:pt x="1029" y="112"/>
                  <a:pt x="1184" y="31"/>
                  <a:pt x="1253" y="0"/>
                </a:cubicBezTo>
              </a:path>
            </a:pathLst>
          </a:cu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idx="4294967295" type="ctrTitle"/>
          </p:nvPr>
        </p:nvSpPr>
        <p:spPr>
          <a:xfrm>
            <a:off x="533400" y="-27384"/>
            <a:ext cx="7851648" cy="3456384"/>
          </a:xfrm>
          <a:prstGeom prst="rect">
            <a:avLst/>
          </a:prstGeom>
          <a:noFill/>
          <a:ln>
            <a:noFill/>
          </a:ln>
        </p:spPr>
        <p:txBody>
          <a:bodyPr anchorCtr="0" anchor="b" bIns="0" lIns="0" spcFirstLastPara="1" rIns="18275" wrap="square" tIns="0">
            <a:noAutofit/>
          </a:bodyPr>
          <a:lstStyle/>
          <a:p>
            <a:pPr indent="0" lvl="0" marL="0" marR="0" rtl="0" algn="ctr">
              <a:lnSpc>
                <a:spcPct val="100000"/>
              </a:lnSpc>
              <a:spcBef>
                <a:spcPts val="0"/>
              </a:spcBef>
              <a:spcAft>
                <a:spcPts val="0"/>
              </a:spcAft>
              <a:buClr>
                <a:srgbClr val="4CE0EA"/>
              </a:buClr>
              <a:buSzPts val="7200"/>
              <a:buFont typeface="Calibri"/>
              <a:buNone/>
            </a:pPr>
            <a:r>
              <a:rPr b="1" i="0" lang="fr-FR" sz="7200" u="none" cap="none" strike="noStrike">
                <a:solidFill>
                  <a:srgbClr val="4CE0EA"/>
                </a:solidFill>
                <a:latin typeface="Calibri"/>
                <a:ea typeface="Calibri"/>
                <a:cs typeface="Calibri"/>
                <a:sym typeface="Calibri"/>
              </a:rPr>
              <a:t>Généralités sur la </a:t>
            </a:r>
            <a:br>
              <a:rPr b="1" i="0" lang="fr-FR" sz="7200" u="none" cap="none" strike="noStrike">
                <a:solidFill>
                  <a:srgbClr val="4CE0EA"/>
                </a:solidFill>
                <a:latin typeface="Comic Sans MS"/>
                <a:ea typeface="Comic Sans MS"/>
                <a:cs typeface="Comic Sans MS"/>
                <a:sym typeface="Comic Sans MS"/>
              </a:rPr>
            </a:br>
            <a:r>
              <a:rPr b="0" i="0" lang="fr-FR" sz="7200" u="none" cap="none" strike="noStrike">
                <a:solidFill>
                  <a:srgbClr val="4CE0EA"/>
                </a:solidFill>
                <a:latin typeface="Calibri"/>
                <a:ea typeface="Calibri"/>
                <a:cs typeface="Calibri"/>
                <a:sym typeface="Calibri"/>
              </a:rPr>
              <a:t> </a:t>
            </a:r>
            <a:r>
              <a:rPr b="1" i="0" lang="fr-FR" sz="7200" u="none" cap="none" strike="noStrike">
                <a:solidFill>
                  <a:srgbClr val="4CE0EA"/>
                </a:solidFill>
                <a:latin typeface="Calibri"/>
                <a:ea typeface="Calibri"/>
                <a:cs typeface="Calibri"/>
                <a:sym typeface="Calibri"/>
              </a:rPr>
              <a:t>gestion de classe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4"/>
          <p:cNvGrpSpPr/>
          <p:nvPr/>
        </p:nvGrpSpPr>
        <p:grpSpPr>
          <a:xfrm>
            <a:off x="1320800" y="2622550"/>
            <a:ext cx="5929312" cy="508000"/>
            <a:chOff x="2071689" y="3135313"/>
            <a:chExt cx="5929311" cy="508000"/>
          </a:xfrm>
        </p:grpSpPr>
        <p:sp>
          <p:nvSpPr>
            <p:cNvPr id="140" name="Google Shape;140;p4"/>
            <p:cNvSpPr/>
            <p:nvPr/>
          </p:nvSpPr>
          <p:spPr>
            <a:xfrm>
              <a:off x="2428877" y="3135313"/>
              <a:ext cx="5572123" cy="508000"/>
            </a:xfrm>
            <a:prstGeom prst="roundRect">
              <a:avLst>
                <a:gd fmla="val 10800" name="adj"/>
              </a:avLst>
            </a:prstGeom>
            <a:noFill/>
            <a:ln cap="flat" cmpd="sng" w="2857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Constantia"/>
                <a:buNone/>
              </a:pPr>
              <a:r>
                <a:rPr b="1" i="0" lang="fr-FR" sz="2400" u="none">
                  <a:solidFill>
                    <a:schemeClr val="dk1"/>
                  </a:solidFill>
                  <a:latin typeface="Constantia"/>
                  <a:ea typeface="Constantia"/>
                  <a:cs typeface="Constantia"/>
                  <a:sym typeface="Constantia"/>
                </a:rPr>
                <a:t>Styles de gestion de classe</a:t>
              </a:r>
              <a:endParaRPr/>
            </a:p>
            <a:p>
              <a:pPr indent="0" lvl="0" marL="0" marR="0" rtl="0" algn="l">
                <a:lnSpc>
                  <a:spcPct val="100000"/>
                </a:lnSpc>
                <a:spcBef>
                  <a:spcPts val="0"/>
                </a:spcBef>
                <a:spcAft>
                  <a:spcPts val="0"/>
                </a:spcAft>
                <a:buNone/>
              </a:pPr>
              <a:r>
                <a:t/>
              </a:r>
              <a:endParaRPr b="1" i="0" sz="2400" u="none">
                <a:solidFill>
                  <a:schemeClr val="dk1"/>
                </a:solidFill>
                <a:latin typeface="Constantia"/>
                <a:ea typeface="Constantia"/>
                <a:cs typeface="Constantia"/>
                <a:sym typeface="Constantia"/>
              </a:endParaRPr>
            </a:p>
          </p:txBody>
        </p:sp>
        <p:grpSp>
          <p:nvGrpSpPr>
            <p:cNvPr id="141" name="Google Shape;141;p4"/>
            <p:cNvGrpSpPr/>
            <p:nvPr/>
          </p:nvGrpSpPr>
          <p:grpSpPr>
            <a:xfrm>
              <a:off x="2071689" y="3214688"/>
              <a:ext cx="381000" cy="381000"/>
              <a:chOff x="2078" y="1680"/>
              <a:chExt cx="1615" cy="1615"/>
            </a:xfrm>
          </p:grpSpPr>
          <p:sp>
            <p:nvSpPr>
              <p:cNvPr id="142" name="Google Shape;142;p4"/>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4"/>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4"/>
              <p:cNvSpPr/>
              <p:nvPr/>
            </p:nvSpPr>
            <p:spPr>
              <a:xfrm>
                <a:off x="2410" y="1939"/>
                <a:ext cx="1096" cy="1098"/>
              </a:xfrm>
              <a:prstGeom prst="ellipse">
                <a:avLst/>
              </a:prstGeom>
              <a:solidFill>
                <a:srgbClr val="A5A5A5"/>
              </a:solidFill>
              <a:ln>
                <a:noFill/>
              </a:ln>
              <a:effectLst>
                <a:outerShdw blurRad="149987" algn="ctr" dir="8460000" dist="250190">
                  <a:srgbClr val="000000">
                    <a:alpha val="27843"/>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45" name="Google Shape;145;p4"/>
          <p:cNvGrpSpPr/>
          <p:nvPr/>
        </p:nvGrpSpPr>
        <p:grpSpPr>
          <a:xfrm>
            <a:off x="1633537" y="3228975"/>
            <a:ext cx="6215062" cy="508000"/>
            <a:chOff x="2143124" y="3929063"/>
            <a:chExt cx="5857876" cy="508000"/>
          </a:xfrm>
        </p:grpSpPr>
        <p:sp>
          <p:nvSpPr>
            <p:cNvPr id="146" name="Google Shape;146;p4"/>
            <p:cNvSpPr/>
            <p:nvPr/>
          </p:nvSpPr>
          <p:spPr>
            <a:xfrm>
              <a:off x="2500731" y="3929063"/>
              <a:ext cx="5500269" cy="508000"/>
            </a:xfrm>
            <a:prstGeom prst="roundRect">
              <a:avLst>
                <a:gd fmla="val 10800" name="adj"/>
              </a:avLst>
            </a:prstGeom>
            <a:noFill/>
            <a:ln cap="flat" cmpd="sng" w="2857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nstantia"/>
                <a:buNone/>
              </a:pPr>
              <a:r>
                <a:rPr b="1" i="0" lang="fr-FR" sz="2400" u="none">
                  <a:solidFill>
                    <a:schemeClr val="dk1"/>
                  </a:solidFill>
                  <a:latin typeface="Constantia"/>
                  <a:ea typeface="Constantia"/>
                  <a:cs typeface="Constantia"/>
                  <a:sym typeface="Constantia"/>
                </a:rPr>
                <a:t>Les premiers « face à face » pédagogiques </a:t>
              </a:r>
              <a:endParaRPr/>
            </a:p>
          </p:txBody>
        </p:sp>
        <p:grpSp>
          <p:nvGrpSpPr>
            <p:cNvPr id="147" name="Google Shape;147;p4"/>
            <p:cNvGrpSpPr/>
            <p:nvPr/>
          </p:nvGrpSpPr>
          <p:grpSpPr>
            <a:xfrm>
              <a:off x="2143124" y="4000500"/>
              <a:ext cx="381000" cy="381000"/>
              <a:chOff x="2078" y="1680"/>
              <a:chExt cx="1615" cy="1615"/>
            </a:xfrm>
          </p:grpSpPr>
          <p:sp>
            <p:nvSpPr>
              <p:cNvPr id="148" name="Google Shape;148;p4"/>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4"/>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4"/>
              <p:cNvSpPr/>
              <p:nvPr/>
            </p:nvSpPr>
            <p:spPr>
              <a:xfrm>
                <a:off x="2409" y="1939"/>
                <a:ext cx="1096" cy="1098"/>
              </a:xfrm>
              <a:prstGeom prst="ellipse">
                <a:avLst/>
              </a:prstGeom>
              <a:gradFill>
                <a:gsLst>
                  <a:gs pos="0">
                    <a:srgbClr val="00ADB9"/>
                  </a:gs>
                  <a:gs pos="68000">
                    <a:srgbClr val="60DEE7"/>
                  </a:gs>
                  <a:gs pos="100000">
                    <a:srgbClr val="ADF3F9"/>
                  </a:gs>
                </a:gsLst>
                <a:path path="circle">
                  <a:fillToRect b="50%" l="50%" r="50%" t="50%"/>
                </a:path>
                <a:tileRect/>
              </a:gradFill>
              <a:ln>
                <a:noFill/>
              </a:ln>
              <a:effectLst>
                <a:outerShdw blurRad="149987" algn="ctr" dir="8460000" dist="250190">
                  <a:srgbClr val="000000">
                    <a:alpha val="27843"/>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151" name="Google Shape;151;p4"/>
          <p:cNvGrpSpPr/>
          <p:nvPr/>
        </p:nvGrpSpPr>
        <p:grpSpPr>
          <a:xfrm>
            <a:off x="1666875" y="3887787"/>
            <a:ext cx="6215062" cy="508000"/>
            <a:chOff x="1928813" y="4714875"/>
            <a:chExt cx="5572125" cy="508000"/>
          </a:xfrm>
        </p:grpSpPr>
        <p:sp>
          <p:nvSpPr>
            <p:cNvPr id="152" name="Google Shape;152;p4"/>
            <p:cNvSpPr/>
            <p:nvPr/>
          </p:nvSpPr>
          <p:spPr>
            <a:xfrm>
              <a:off x="2317368" y="4714875"/>
              <a:ext cx="5183570" cy="508000"/>
            </a:xfrm>
            <a:prstGeom prst="roundRect">
              <a:avLst>
                <a:gd fmla="val 10800" name="adj"/>
              </a:avLst>
            </a:prstGeom>
            <a:noFill/>
            <a:ln cap="flat" cmpd="sng" w="2857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onstantia"/>
                <a:buNone/>
              </a:pPr>
              <a:r>
                <a:rPr b="1" i="0" lang="fr-FR" sz="2400" u="none">
                  <a:solidFill>
                    <a:schemeClr val="dk1"/>
                  </a:solidFill>
                  <a:latin typeface="Constantia"/>
                  <a:ea typeface="Constantia"/>
                  <a:cs typeface="Constantia"/>
                  <a:sym typeface="Constantia"/>
                </a:rPr>
                <a:t>Organiser l’espace et le temps</a:t>
              </a:r>
              <a:endParaRPr/>
            </a:p>
          </p:txBody>
        </p:sp>
        <p:grpSp>
          <p:nvGrpSpPr>
            <p:cNvPr id="153" name="Google Shape;153;p4"/>
            <p:cNvGrpSpPr/>
            <p:nvPr/>
          </p:nvGrpSpPr>
          <p:grpSpPr>
            <a:xfrm>
              <a:off x="1928813" y="4786313"/>
              <a:ext cx="381000" cy="381000"/>
              <a:chOff x="2078" y="1680"/>
              <a:chExt cx="1615" cy="1615"/>
            </a:xfrm>
          </p:grpSpPr>
          <p:sp>
            <p:nvSpPr>
              <p:cNvPr id="154" name="Google Shape;154;p4"/>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 name="Google Shape;155;p4"/>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 name="Google Shape;156;p4"/>
              <p:cNvSpPr/>
              <p:nvPr/>
            </p:nvSpPr>
            <p:spPr>
              <a:xfrm>
                <a:off x="2381" y="1939"/>
                <a:ext cx="1096" cy="1098"/>
              </a:xfrm>
              <a:prstGeom prst="ellipse">
                <a:avLst/>
              </a:prstGeom>
              <a:solidFill>
                <a:srgbClr val="A5A5A5"/>
              </a:solidFill>
              <a:ln>
                <a:noFill/>
              </a:ln>
              <a:effectLst>
                <a:outerShdw blurRad="149987" algn="ctr" dir="8460000" dist="250190">
                  <a:srgbClr val="000000">
                    <a:alpha val="27843"/>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57" name="Google Shape;157;p4"/>
          <p:cNvGrpSpPr/>
          <p:nvPr/>
        </p:nvGrpSpPr>
        <p:grpSpPr>
          <a:xfrm>
            <a:off x="971550" y="1905000"/>
            <a:ext cx="5572125" cy="508000"/>
            <a:chOff x="1785918" y="2357430"/>
            <a:chExt cx="5929315" cy="508000"/>
          </a:xfrm>
        </p:grpSpPr>
        <p:grpSp>
          <p:nvGrpSpPr>
            <p:cNvPr id="158" name="Google Shape;158;p4"/>
            <p:cNvGrpSpPr/>
            <p:nvPr/>
          </p:nvGrpSpPr>
          <p:grpSpPr>
            <a:xfrm>
              <a:off x="1785918" y="2420941"/>
              <a:ext cx="380997" cy="381000"/>
              <a:chOff x="2078" y="1680"/>
              <a:chExt cx="1615" cy="1615"/>
            </a:xfrm>
          </p:grpSpPr>
          <p:sp>
            <p:nvSpPr>
              <p:cNvPr id="159" name="Google Shape;159;p4"/>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4"/>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 name="Google Shape;161;p4"/>
              <p:cNvSpPr/>
              <p:nvPr/>
            </p:nvSpPr>
            <p:spPr>
              <a:xfrm>
                <a:off x="2337" y="2017"/>
                <a:ext cx="1096" cy="1098"/>
              </a:xfrm>
              <a:prstGeom prst="ellipse">
                <a:avLst/>
              </a:prstGeom>
              <a:gradFill>
                <a:gsLst>
                  <a:gs pos="0">
                    <a:srgbClr val="00ADB9"/>
                  </a:gs>
                  <a:gs pos="68000">
                    <a:srgbClr val="60DEE7"/>
                  </a:gs>
                  <a:gs pos="100000">
                    <a:srgbClr val="ADF3F9"/>
                  </a:gs>
                </a:gsLst>
                <a:path path="circle">
                  <a:fillToRect b="50%" l="50%" r="50%" t="50%"/>
                </a:path>
                <a:tileRect/>
              </a:gradFill>
              <a:ln>
                <a:noFill/>
              </a:ln>
              <a:effectLst>
                <a:outerShdw blurRad="149987" algn="ctr" dir="8460000" dist="250190">
                  <a:srgbClr val="000000">
                    <a:alpha val="27843"/>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162" name="Google Shape;162;p4"/>
            <p:cNvSpPr/>
            <p:nvPr/>
          </p:nvSpPr>
          <p:spPr>
            <a:xfrm>
              <a:off x="2142353" y="2357430"/>
              <a:ext cx="5572880" cy="508000"/>
            </a:xfrm>
            <a:prstGeom prst="roundRect">
              <a:avLst>
                <a:gd fmla="val 10800" name="adj"/>
              </a:avLst>
            </a:prstGeom>
            <a:noFill/>
            <a:ln cap="flat" cmpd="sng" w="2857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nstantia"/>
                <a:buNone/>
              </a:pPr>
              <a:r>
                <a:rPr b="1" i="0" lang="fr-FR" sz="2400" u="none">
                  <a:solidFill>
                    <a:schemeClr val="dk1"/>
                  </a:solidFill>
                  <a:latin typeface="Constantia"/>
                  <a:ea typeface="Constantia"/>
                  <a:cs typeface="Constantia"/>
                  <a:sym typeface="Constantia"/>
                </a:rPr>
                <a:t>Quelques définitions</a:t>
              </a:r>
              <a:endParaRPr/>
            </a:p>
          </p:txBody>
        </p:sp>
      </p:grpSp>
      <p:grpSp>
        <p:nvGrpSpPr>
          <p:cNvPr id="163" name="Google Shape;163;p4"/>
          <p:cNvGrpSpPr/>
          <p:nvPr/>
        </p:nvGrpSpPr>
        <p:grpSpPr>
          <a:xfrm>
            <a:off x="1331912" y="4525962"/>
            <a:ext cx="5857875" cy="508000"/>
            <a:chOff x="2143124" y="3929063"/>
            <a:chExt cx="5857876" cy="508000"/>
          </a:xfrm>
        </p:grpSpPr>
        <p:sp>
          <p:nvSpPr>
            <p:cNvPr id="164" name="Google Shape;164;p4"/>
            <p:cNvSpPr/>
            <p:nvPr/>
          </p:nvSpPr>
          <p:spPr>
            <a:xfrm>
              <a:off x="2500311" y="3929063"/>
              <a:ext cx="5500689" cy="508000"/>
            </a:xfrm>
            <a:prstGeom prst="roundRect">
              <a:avLst>
                <a:gd fmla="val 10800" name="adj"/>
              </a:avLst>
            </a:prstGeom>
            <a:noFill/>
            <a:ln cap="flat" cmpd="sng" w="2857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onstantia"/>
                <a:buNone/>
              </a:pPr>
              <a:r>
                <a:rPr b="1" i="0" lang="fr-FR" sz="2400" u="none">
                  <a:solidFill>
                    <a:schemeClr val="dk1"/>
                  </a:solidFill>
                  <a:latin typeface="Constantia"/>
                  <a:ea typeface="Constantia"/>
                  <a:cs typeface="Constantia"/>
                  <a:sym typeface="Constantia"/>
                </a:rPr>
                <a:t>Déroulement</a:t>
              </a:r>
              <a:r>
                <a:rPr b="1" i="0" lang="fr-FR" sz="2400" u="none">
                  <a:solidFill>
                    <a:srgbClr val="068DBF"/>
                  </a:solidFill>
                  <a:latin typeface="Constantia"/>
                  <a:ea typeface="Constantia"/>
                  <a:cs typeface="Constantia"/>
                  <a:sym typeface="Constantia"/>
                </a:rPr>
                <a:t> </a:t>
              </a:r>
              <a:r>
                <a:rPr b="1" i="0" lang="fr-FR" sz="2400" u="none">
                  <a:solidFill>
                    <a:schemeClr val="dk1"/>
                  </a:solidFill>
                  <a:latin typeface="Constantia"/>
                  <a:ea typeface="Constantia"/>
                  <a:cs typeface="Constantia"/>
                  <a:sym typeface="Constantia"/>
                </a:rPr>
                <a:t>d’une séance</a:t>
              </a:r>
              <a:endParaRPr/>
            </a:p>
          </p:txBody>
        </p:sp>
        <p:grpSp>
          <p:nvGrpSpPr>
            <p:cNvPr id="165" name="Google Shape;165;p4"/>
            <p:cNvGrpSpPr/>
            <p:nvPr/>
          </p:nvGrpSpPr>
          <p:grpSpPr>
            <a:xfrm>
              <a:off x="2143124" y="4000500"/>
              <a:ext cx="381000" cy="381000"/>
              <a:chOff x="2078" y="1680"/>
              <a:chExt cx="1615" cy="1615"/>
            </a:xfrm>
          </p:grpSpPr>
          <p:sp>
            <p:nvSpPr>
              <p:cNvPr id="166" name="Google Shape;166;p4"/>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 name="Google Shape;167;p4"/>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4"/>
              <p:cNvSpPr/>
              <p:nvPr/>
            </p:nvSpPr>
            <p:spPr>
              <a:xfrm>
                <a:off x="2409" y="1939"/>
                <a:ext cx="1096" cy="1098"/>
              </a:xfrm>
              <a:prstGeom prst="ellipse">
                <a:avLst/>
              </a:prstGeom>
              <a:gradFill>
                <a:gsLst>
                  <a:gs pos="0">
                    <a:srgbClr val="00ADB9"/>
                  </a:gs>
                  <a:gs pos="68000">
                    <a:srgbClr val="60DEE7"/>
                  </a:gs>
                  <a:gs pos="100000">
                    <a:srgbClr val="ADF3F9"/>
                  </a:gs>
                </a:gsLst>
                <a:path path="circle">
                  <a:fillToRect b="50%" l="50%" r="50%" t="50%"/>
                </a:path>
                <a:tileRect/>
              </a:gradFill>
              <a:ln>
                <a:noFill/>
              </a:ln>
              <a:effectLst>
                <a:outerShdw blurRad="149987" algn="ctr" dir="8460000" dist="250190">
                  <a:srgbClr val="000000">
                    <a:alpha val="27843"/>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grpSp>
        <p:nvGrpSpPr>
          <p:cNvPr id="169" name="Google Shape;169;p4"/>
          <p:cNvGrpSpPr/>
          <p:nvPr/>
        </p:nvGrpSpPr>
        <p:grpSpPr>
          <a:xfrm>
            <a:off x="1042987" y="5153025"/>
            <a:ext cx="5715000" cy="508000"/>
            <a:chOff x="1928813" y="4714875"/>
            <a:chExt cx="5572125" cy="508000"/>
          </a:xfrm>
        </p:grpSpPr>
        <p:sp>
          <p:nvSpPr>
            <p:cNvPr id="170" name="Google Shape;170;p4"/>
            <p:cNvSpPr/>
            <p:nvPr/>
          </p:nvSpPr>
          <p:spPr>
            <a:xfrm>
              <a:off x="2317750" y="4714875"/>
              <a:ext cx="5183188" cy="508000"/>
            </a:xfrm>
            <a:prstGeom prst="roundRect">
              <a:avLst>
                <a:gd fmla="val 10800" name="adj"/>
              </a:avLst>
            </a:prstGeom>
            <a:noFill/>
            <a:ln cap="flat" cmpd="sng" w="2857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68DBF"/>
                </a:buClr>
                <a:buSzPts val="2400"/>
                <a:buFont typeface="Arial"/>
                <a:buNone/>
              </a:pPr>
              <a:r>
                <a:rPr b="1" i="0" lang="fr-FR" sz="2400" u="none">
                  <a:solidFill>
                    <a:srgbClr val="068DBF"/>
                  </a:solidFill>
                  <a:latin typeface="Arial"/>
                  <a:ea typeface="Arial"/>
                  <a:cs typeface="Arial"/>
                  <a:sym typeface="Arial"/>
                </a:rPr>
                <a:t>Finalités de l’enseignement des mathématiques</a:t>
              </a:r>
              <a:endParaRPr/>
            </a:p>
          </p:txBody>
        </p:sp>
        <p:grpSp>
          <p:nvGrpSpPr>
            <p:cNvPr id="171" name="Google Shape;171;p4"/>
            <p:cNvGrpSpPr/>
            <p:nvPr/>
          </p:nvGrpSpPr>
          <p:grpSpPr>
            <a:xfrm>
              <a:off x="1928813" y="4786313"/>
              <a:ext cx="381000" cy="381000"/>
              <a:chOff x="2078" y="1680"/>
              <a:chExt cx="1615" cy="1615"/>
            </a:xfrm>
          </p:grpSpPr>
          <p:sp>
            <p:nvSpPr>
              <p:cNvPr id="172" name="Google Shape;172;p4"/>
              <p:cNvSpPr/>
              <p:nvPr/>
            </p:nvSpPr>
            <p:spPr>
              <a:xfrm>
                <a:off x="2078" y="1680"/>
                <a:ext cx="1615" cy="1615"/>
              </a:xfrm>
              <a:prstGeom prst="ellipse">
                <a:avLst/>
              </a:prstGeom>
              <a:gradFill>
                <a:gsLst>
                  <a:gs pos="0">
                    <a:srgbClr val="767676"/>
                  </a:gs>
                  <a:gs pos="50000">
                    <a:srgbClr val="FFFFFF"/>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4"/>
              <p:cNvSpPr/>
              <p:nvPr/>
            </p:nvSpPr>
            <p:spPr>
              <a:xfrm>
                <a:off x="2170" y="1771"/>
                <a:ext cx="1430" cy="1430"/>
              </a:xfrm>
              <a:prstGeom prst="ellipse">
                <a:avLst/>
              </a:prstGeom>
              <a:gradFill>
                <a:gsLst>
                  <a:gs pos="0">
                    <a:srgbClr val="A2A2A2"/>
                  </a:gs>
                  <a:gs pos="50000">
                    <a:srgbClr val="FFFFFF"/>
                  </a:gs>
                  <a:gs pos="100000">
                    <a:srgbClr val="A2A2A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4"/>
              <p:cNvSpPr/>
              <p:nvPr/>
            </p:nvSpPr>
            <p:spPr>
              <a:xfrm>
                <a:off x="2381" y="1939"/>
                <a:ext cx="1096" cy="1098"/>
              </a:xfrm>
              <a:prstGeom prst="ellipse">
                <a:avLst/>
              </a:prstGeom>
              <a:solidFill>
                <a:srgbClr val="A5A5A5"/>
              </a:solidFill>
              <a:ln>
                <a:noFill/>
              </a:ln>
              <a:effectLst>
                <a:outerShdw blurRad="149987" algn="ctr" dir="8460000" dist="250190">
                  <a:srgbClr val="000000">
                    <a:alpha val="27843"/>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75" name="Google Shape;175;p4"/>
          <p:cNvSpPr/>
          <p:nvPr/>
        </p:nvSpPr>
        <p:spPr>
          <a:xfrm>
            <a:off x="3375828" y="404664"/>
            <a:ext cx="2279791"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DAFCFF"/>
              </a:buClr>
              <a:buSzPts val="6000"/>
              <a:buFont typeface="Times New Roman"/>
              <a:buNone/>
            </a:pPr>
            <a:r>
              <a:rPr b="1" i="0" lang="fr-FR" sz="6000" u="none" cap="none" strike="noStrike">
                <a:solidFill>
                  <a:srgbClr val="DAFCFF"/>
                </a:solidFill>
                <a:latin typeface="Times New Roman"/>
                <a:ea typeface="Times New Roman"/>
                <a:cs typeface="Times New Roman"/>
                <a:sym typeface="Times New Roman"/>
              </a:rPr>
              <a:t>PLAN</a:t>
            </a:r>
            <a:endParaRPr b="1" i="0" sz="6000" u="none" cap="none" strike="noStrike">
              <a:solidFill>
                <a:srgbClr val="DAFCFF"/>
              </a:solidFill>
              <a:latin typeface="Constantia"/>
              <a:ea typeface="Constantia"/>
              <a:cs typeface="Constantia"/>
              <a:sym typeface="Constantia"/>
            </a:endParaRPr>
          </a:p>
        </p:txBody>
      </p:sp>
      <p:sp>
        <p:nvSpPr>
          <p:cNvPr id="176" name="Google Shape;176;p4"/>
          <p:cNvSpPr txBox="1"/>
          <p:nvPr/>
        </p:nvSpPr>
        <p:spPr>
          <a:xfrm>
            <a:off x="5776912" y="6356350"/>
            <a:ext cx="21336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fr-FR" sz="1200" u="none">
                <a:solidFill>
                  <a:srgbClr val="898989"/>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nvSpPr>
        <p:spPr>
          <a:xfrm>
            <a:off x="468312" y="788987"/>
            <a:ext cx="8026400" cy="1200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Constantia"/>
              <a:buNone/>
            </a:pPr>
            <a:r>
              <a:rPr b="0" i="0" lang="fr-FR" sz="3600" u="none">
                <a:solidFill>
                  <a:schemeClr val="dk1"/>
                </a:solidFill>
                <a:latin typeface="Constantia"/>
                <a:ea typeface="Constantia"/>
                <a:cs typeface="Constantia"/>
                <a:sym typeface="Constantia"/>
              </a:rPr>
              <a:t>Pour vous, qu’est ce qu’un professeur </a:t>
            </a:r>
            <a:endParaRPr/>
          </a:p>
          <a:p>
            <a:pPr indent="0" lvl="0" marL="0" marR="0" rtl="0" algn="ctr">
              <a:lnSpc>
                <a:spcPct val="100000"/>
              </a:lnSpc>
              <a:spcBef>
                <a:spcPts val="0"/>
              </a:spcBef>
              <a:spcAft>
                <a:spcPts val="0"/>
              </a:spcAft>
              <a:buClr>
                <a:schemeClr val="dk1"/>
              </a:buClr>
              <a:buSzPts val="3600"/>
              <a:buFont typeface="Constantia"/>
              <a:buNone/>
            </a:pPr>
            <a:r>
              <a:rPr b="0" i="0" lang="fr-FR" sz="3600" u="none">
                <a:solidFill>
                  <a:schemeClr val="dk1"/>
                </a:solidFill>
                <a:latin typeface="Constantia"/>
                <a:ea typeface="Constantia"/>
                <a:cs typeface="Constantia"/>
                <a:sym typeface="Constantia"/>
              </a:rPr>
              <a:t>de mathématiques ?</a:t>
            </a:r>
            <a:endParaRPr/>
          </a:p>
        </p:txBody>
      </p:sp>
      <p:sp>
        <p:nvSpPr>
          <p:cNvPr id="182" name="Google Shape;182;p5"/>
          <p:cNvSpPr txBox="1"/>
          <p:nvPr/>
        </p:nvSpPr>
        <p:spPr>
          <a:xfrm>
            <a:off x="468312" y="3284537"/>
            <a:ext cx="8504237" cy="720725"/>
          </a:xfrm>
          <a:prstGeom prst="rect">
            <a:avLst/>
          </a:prstGeom>
          <a:noFill/>
          <a:ln>
            <a:noFill/>
          </a:ln>
        </p:spPr>
        <p:txBody>
          <a:bodyPr anchorCtr="0" anchor="t" bIns="45700" lIns="91425" spcFirstLastPara="1" rIns="91425" wrap="square" tIns="45700">
            <a:noAutofit/>
          </a:bodyPr>
          <a:lstStyle/>
          <a:p>
            <a:pPr indent="-271462" lvl="0" marL="271462" marR="0" rtl="0" algn="l">
              <a:lnSpc>
                <a:spcPct val="100000"/>
              </a:lnSpc>
              <a:spcBef>
                <a:spcPts val="0"/>
              </a:spcBef>
              <a:spcAft>
                <a:spcPts val="0"/>
              </a:spcAft>
              <a:buClr>
                <a:srgbClr val="797B7E"/>
              </a:buClr>
              <a:buSzPts val="2380"/>
              <a:buFont typeface="Noto Sans Symbols"/>
              <a:buChar char="⚫"/>
            </a:pPr>
            <a:r>
              <a:rPr b="1" i="0" lang="fr-FR" sz="2800" u="none">
                <a:solidFill>
                  <a:srgbClr val="000000"/>
                </a:solidFill>
                <a:latin typeface="Constantia"/>
                <a:ea typeface="Constantia"/>
                <a:cs typeface="Constantia"/>
                <a:sym typeface="Constantia"/>
              </a:rPr>
              <a:t>Sait communiquer</a:t>
            </a:r>
            <a:endParaRPr/>
          </a:p>
        </p:txBody>
      </p:sp>
      <p:sp>
        <p:nvSpPr>
          <p:cNvPr id="183" name="Google Shape;183;p5"/>
          <p:cNvSpPr txBox="1"/>
          <p:nvPr/>
        </p:nvSpPr>
        <p:spPr>
          <a:xfrm>
            <a:off x="468312" y="2266950"/>
            <a:ext cx="8640762" cy="954087"/>
          </a:xfrm>
          <a:prstGeom prst="rect">
            <a:avLst/>
          </a:prstGeom>
          <a:noFill/>
          <a:ln>
            <a:noFill/>
          </a:ln>
        </p:spPr>
        <p:txBody>
          <a:bodyPr anchorCtr="0" anchor="t" bIns="45700" lIns="91425" spcFirstLastPara="1" rIns="91425" wrap="square" tIns="45700">
            <a:spAutoFit/>
          </a:bodyPr>
          <a:lstStyle/>
          <a:p>
            <a:pPr indent="-151130" lvl="0" marL="0" marR="0" rtl="0" algn="l">
              <a:lnSpc>
                <a:spcPct val="100000"/>
              </a:lnSpc>
              <a:spcBef>
                <a:spcPts val="0"/>
              </a:spcBef>
              <a:spcAft>
                <a:spcPts val="0"/>
              </a:spcAft>
              <a:buClr>
                <a:srgbClr val="797B7E"/>
              </a:buClr>
              <a:buSzPts val="2380"/>
              <a:buFont typeface="Noto Sans Symbols"/>
              <a:buChar char="⚫"/>
            </a:pPr>
            <a:r>
              <a:rPr b="1" i="0" lang="fr-FR" sz="2800" u="none">
                <a:solidFill>
                  <a:srgbClr val="000000"/>
                </a:solidFill>
                <a:latin typeface="Constantia"/>
                <a:ea typeface="Constantia"/>
                <a:cs typeface="Constantia"/>
                <a:sym typeface="Constantia"/>
              </a:rPr>
              <a:t> Maîtrise la discipline du point de vue scientifique, didactique et pédagogique.</a:t>
            </a:r>
            <a:endParaRPr/>
          </a:p>
        </p:txBody>
      </p:sp>
      <p:sp>
        <p:nvSpPr>
          <p:cNvPr id="184" name="Google Shape;184;p5"/>
          <p:cNvSpPr txBox="1"/>
          <p:nvPr/>
        </p:nvSpPr>
        <p:spPr>
          <a:xfrm>
            <a:off x="468312" y="3573462"/>
            <a:ext cx="8026400" cy="3074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97B7E"/>
              </a:buClr>
              <a:buSzPts val="2380"/>
              <a:buFont typeface="Noto Sans Symbols"/>
              <a:buNone/>
            </a:pPr>
            <a:r>
              <a:t/>
            </a:r>
            <a:endParaRPr b="1" i="0" sz="2800" u="none">
              <a:solidFill>
                <a:srgbClr val="000000"/>
              </a:solidFill>
              <a:latin typeface="Arial"/>
              <a:ea typeface="Arial"/>
              <a:cs typeface="Arial"/>
              <a:sym typeface="Arial"/>
            </a:endParaRPr>
          </a:p>
          <a:p>
            <a:pPr indent="-151130" lvl="0" marL="0" marR="0" rtl="0" algn="l">
              <a:lnSpc>
                <a:spcPct val="100000"/>
              </a:lnSpc>
              <a:spcBef>
                <a:spcPts val="600"/>
              </a:spcBef>
              <a:spcAft>
                <a:spcPts val="0"/>
              </a:spcAft>
              <a:buClr>
                <a:srgbClr val="797B7E"/>
              </a:buClr>
              <a:buSzPts val="2380"/>
              <a:buFont typeface="Noto Sans Symbols"/>
              <a:buChar char="⚫"/>
            </a:pPr>
            <a:r>
              <a:rPr b="1" i="0" lang="fr-FR" sz="2800" u="none">
                <a:solidFill>
                  <a:srgbClr val="000000"/>
                </a:solidFill>
                <a:latin typeface="Arial"/>
                <a:ea typeface="Arial"/>
                <a:cs typeface="Arial"/>
                <a:sym typeface="Arial"/>
              </a:rPr>
              <a:t>A des qualités de relation humaine  :</a:t>
            </a:r>
            <a:endParaRPr/>
          </a:p>
          <a:p>
            <a:pPr indent="-124459" lvl="1" marL="457200" marR="0" rtl="0" algn="l">
              <a:lnSpc>
                <a:spcPct val="100000"/>
              </a:lnSpc>
              <a:spcBef>
                <a:spcPts val="500"/>
              </a:spcBef>
              <a:spcAft>
                <a:spcPts val="0"/>
              </a:spcAft>
              <a:buClr>
                <a:srgbClr val="F96A1B"/>
              </a:buClr>
              <a:buSzPts val="1960"/>
              <a:buFont typeface="Noto Sans Symbols"/>
              <a:buChar char="⚪"/>
            </a:pPr>
            <a:r>
              <a:rPr b="1" i="0" lang="fr-FR" sz="2800" u="none" cap="none" strike="noStrike">
                <a:solidFill>
                  <a:srgbClr val="434342"/>
                </a:solidFill>
                <a:latin typeface="Arial"/>
                <a:ea typeface="Arial"/>
                <a:cs typeface="Arial"/>
                <a:sym typeface="Arial"/>
              </a:rPr>
              <a:t>bienveillance</a:t>
            </a:r>
            <a:endParaRPr/>
          </a:p>
          <a:p>
            <a:pPr indent="-124459" lvl="1" marL="457200" marR="0" rtl="0" algn="l">
              <a:lnSpc>
                <a:spcPct val="100000"/>
              </a:lnSpc>
              <a:spcBef>
                <a:spcPts val="500"/>
              </a:spcBef>
              <a:spcAft>
                <a:spcPts val="0"/>
              </a:spcAft>
              <a:buClr>
                <a:srgbClr val="F96A1B"/>
              </a:buClr>
              <a:buSzPts val="1960"/>
              <a:buFont typeface="Noto Sans Symbols"/>
              <a:buChar char="⚪"/>
            </a:pPr>
            <a:r>
              <a:rPr b="1" i="0" lang="fr-FR" sz="2800" u="none" cap="none" strike="noStrike">
                <a:solidFill>
                  <a:srgbClr val="434342"/>
                </a:solidFill>
                <a:latin typeface="Arial"/>
                <a:ea typeface="Arial"/>
                <a:cs typeface="Arial"/>
                <a:sym typeface="Arial"/>
              </a:rPr>
              <a:t>écoute</a:t>
            </a:r>
            <a:endParaRPr/>
          </a:p>
          <a:p>
            <a:pPr indent="-124459" lvl="1" marL="457200" marR="0" rtl="0" algn="l">
              <a:lnSpc>
                <a:spcPct val="100000"/>
              </a:lnSpc>
              <a:spcBef>
                <a:spcPts val="500"/>
              </a:spcBef>
              <a:spcAft>
                <a:spcPts val="0"/>
              </a:spcAft>
              <a:buClr>
                <a:srgbClr val="F96A1B"/>
              </a:buClr>
              <a:buSzPts val="1960"/>
              <a:buFont typeface="Noto Sans Symbols"/>
              <a:buChar char="⚪"/>
            </a:pPr>
            <a:r>
              <a:rPr b="1" i="0" lang="fr-FR" sz="2800" u="none" cap="none" strike="noStrike">
                <a:solidFill>
                  <a:srgbClr val="434342"/>
                </a:solidFill>
                <a:latin typeface="Arial"/>
                <a:ea typeface="Arial"/>
                <a:cs typeface="Arial"/>
                <a:sym typeface="Arial"/>
              </a:rPr>
              <a:t>respect</a:t>
            </a:r>
            <a:endParaRPr/>
          </a:p>
          <a:p>
            <a:pPr indent="-124459" lvl="1" marL="457200" marR="0" rtl="0" algn="l">
              <a:lnSpc>
                <a:spcPct val="100000"/>
              </a:lnSpc>
              <a:spcBef>
                <a:spcPts val="500"/>
              </a:spcBef>
              <a:spcAft>
                <a:spcPts val="0"/>
              </a:spcAft>
              <a:buClr>
                <a:srgbClr val="F96A1B"/>
              </a:buClr>
              <a:buSzPts val="1960"/>
              <a:buFont typeface="Noto Sans Symbols"/>
              <a:buChar char="⚪"/>
            </a:pPr>
            <a:r>
              <a:rPr b="1" i="0" lang="fr-FR" sz="2800" u="none" cap="none" strike="noStrike">
                <a:solidFill>
                  <a:srgbClr val="434342"/>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5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nvSpPr>
        <p:spPr>
          <a:xfrm>
            <a:off x="0" y="1997075"/>
            <a:ext cx="9144000" cy="5842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3200"/>
              <a:buFont typeface="Noto Sans Symbols"/>
              <a:buChar char="⮚"/>
            </a:pPr>
            <a:r>
              <a:rPr b="1" i="0" lang="fr-FR" sz="3200" u="none">
                <a:solidFill>
                  <a:schemeClr val="dk1"/>
                </a:solidFill>
                <a:latin typeface="Constantia"/>
                <a:ea typeface="Constantia"/>
                <a:cs typeface="Constantia"/>
                <a:sym typeface="Constantia"/>
              </a:rPr>
              <a:t>Gérer efficacement la classe c’est </a:t>
            </a:r>
            <a:r>
              <a:rPr b="0" i="0" lang="fr-FR" sz="3200" u="none">
                <a:solidFill>
                  <a:schemeClr val="dk1"/>
                </a:solidFill>
                <a:latin typeface="Constantia"/>
                <a:ea typeface="Constantia"/>
                <a:cs typeface="Constantia"/>
                <a:sym typeface="Constantia"/>
              </a:rPr>
              <a:t>: </a:t>
            </a:r>
            <a:r>
              <a:rPr b="0" i="0" lang="fr-FR" sz="1800" u="none">
                <a:solidFill>
                  <a:schemeClr val="dk1"/>
                </a:solidFill>
                <a:latin typeface="Arial"/>
                <a:ea typeface="Arial"/>
                <a:cs typeface="Arial"/>
                <a:sym typeface="Arial"/>
              </a:rPr>
              <a:t> </a:t>
            </a:r>
            <a:endParaRPr/>
          </a:p>
        </p:txBody>
      </p:sp>
      <p:sp>
        <p:nvSpPr>
          <p:cNvPr id="191" name="Google Shape;191;p6"/>
          <p:cNvSpPr txBox="1"/>
          <p:nvPr/>
        </p:nvSpPr>
        <p:spPr>
          <a:xfrm>
            <a:off x="971550" y="1052512"/>
            <a:ext cx="6913562" cy="646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Constantia"/>
              <a:buNone/>
            </a:pPr>
            <a:r>
              <a:rPr b="1" i="0" lang="fr-FR" sz="3600" u="none">
                <a:solidFill>
                  <a:schemeClr val="dk1"/>
                </a:solidFill>
                <a:latin typeface="Constantia"/>
                <a:ea typeface="Constantia"/>
                <a:cs typeface="Constantia"/>
                <a:sym typeface="Constantia"/>
              </a:rPr>
              <a:t>La gestion de classe, c'est quoi?</a:t>
            </a:r>
            <a:endParaRPr/>
          </a:p>
        </p:txBody>
      </p:sp>
      <p:sp>
        <p:nvSpPr>
          <p:cNvPr id="192" name="Google Shape;192;p6"/>
          <p:cNvSpPr txBox="1"/>
          <p:nvPr/>
        </p:nvSpPr>
        <p:spPr>
          <a:xfrm>
            <a:off x="152400" y="2784475"/>
            <a:ext cx="8883650" cy="107632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3200"/>
              <a:buFont typeface="Arial"/>
              <a:buChar char="•"/>
            </a:pPr>
            <a:r>
              <a:rPr b="1" i="0" lang="fr-FR" sz="3200" u="none">
                <a:solidFill>
                  <a:schemeClr val="dk1"/>
                </a:solidFill>
                <a:latin typeface="Constantia"/>
                <a:ea typeface="Constantia"/>
                <a:cs typeface="Constantia"/>
                <a:sym typeface="Constantia"/>
              </a:rPr>
              <a:t>utiliser un ensemble de pratiques et de stratégies éducatives afin de:</a:t>
            </a:r>
            <a:r>
              <a:rPr b="1" i="0" lang="fr-FR" sz="1800" u="none">
                <a:solidFill>
                  <a:schemeClr val="dk1"/>
                </a:solidFill>
                <a:latin typeface="Arial"/>
                <a:ea typeface="Arial"/>
                <a:cs typeface="Arial"/>
                <a:sym typeface="Arial"/>
              </a:rPr>
              <a:t> </a:t>
            </a:r>
            <a:endParaRPr/>
          </a:p>
        </p:txBody>
      </p:sp>
      <p:sp>
        <p:nvSpPr>
          <p:cNvPr id="193" name="Google Shape;193;p6"/>
          <p:cNvSpPr txBox="1"/>
          <p:nvPr/>
        </p:nvSpPr>
        <p:spPr>
          <a:xfrm>
            <a:off x="439737" y="4114800"/>
            <a:ext cx="8885237" cy="107791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3200"/>
              <a:buFont typeface="Noto Sans Symbols"/>
              <a:buChar char="❑"/>
            </a:pPr>
            <a:r>
              <a:rPr b="0" i="0" lang="fr-FR" sz="3200" u="none">
                <a:solidFill>
                  <a:schemeClr val="dk1"/>
                </a:solidFill>
                <a:latin typeface="Constantia"/>
                <a:ea typeface="Constantia"/>
                <a:cs typeface="Constantia"/>
                <a:sym typeface="Constantia"/>
              </a:rPr>
              <a:t>prévenir et de gérer efficacement les écarts de conduite. </a:t>
            </a:r>
            <a:r>
              <a:rPr b="0" i="0" lang="fr-FR" sz="1800" u="none">
                <a:solidFill>
                  <a:schemeClr val="dk1"/>
                </a:solidFill>
                <a:latin typeface="Arial"/>
                <a:ea typeface="Arial"/>
                <a:cs typeface="Arial"/>
                <a:sym typeface="Arial"/>
              </a:rPr>
              <a:t> </a:t>
            </a:r>
            <a:endParaRPr/>
          </a:p>
        </p:txBody>
      </p:sp>
      <p:sp>
        <p:nvSpPr>
          <p:cNvPr id="194" name="Google Shape;194;p6"/>
          <p:cNvSpPr txBox="1"/>
          <p:nvPr/>
        </p:nvSpPr>
        <p:spPr>
          <a:xfrm>
            <a:off x="439737" y="4868862"/>
            <a:ext cx="8596312" cy="1570037"/>
          </a:xfrm>
          <a:prstGeom prst="rect">
            <a:avLst/>
          </a:prstGeom>
          <a:noFill/>
          <a:ln>
            <a:noFill/>
          </a:ln>
        </p:spPr>
        <p:txBody>
          <a:bodyPr anchorCtr="0" anchor="t" bIns="45700" lIns="91425" spcFirstLastPara="1" rIns="91425" wrap="square" tIns="45700">
            <a:spAutoFit/>
          </a:bodyPr>
          <a:lstStyle/>
          <a:p>
            <a:pPr indent="-254000" lvl="0" marL="457200" marR="0" rtl="0" algn="l">
              <a:lnSpc>
                <a:spcPct val="100000"/>
              </a:lnSpc>
              <a:spcBef>
                <a:spcPts val="0"/>
              </a:spcBef>
              <a:spcAft>
                <a:spcPts val="0"/>
              </a:spcAft>
              <a:buClr>
                <a:schemeClr val="dk1"/>
              </a:buClr>
              <a:buSzPts val="3200"/>
              <a:buFont typeface="Noto Sans Symbols"/>
              <a:buNone/>
            </a:pPr>
            <a:r>
              <a:t/>
            </a:r>
            <a:endParaRPr b="0" i="0" sz="3200" u="none">
              <a:solidFill>
                <a:schemeClr val="dk1"/>
              </a:solidFill>
              <a:latin typeface="Constantia"/>
              <a:ea typeface="Constantia"/>
              <a:cs typeface="Constantia"/>
              <a:sym typeface="Constantia"/>
            </a:endParaRPr>
          </a:p>
          <a:p>
            <a:pPr indent="-457200" lvl="0" marL="457200" marR="0" rtl="0" algn="l">
              <a:lnSpc>
                <a:spcPct val="100000"/>
              </a:lnSpc>
              <a:spcBef>
                <a:spcPts val="0"/>
              </a:spcBef>
              <a:spcAft>
                <a:spcPts val="0"/>
              </a:spcAft>
              <a:buClr>
                <a:schemeClr val="dk1"/>
              </a:buClr>
              <a:buSzPts val="3200"/>
              <a:buFont typeface="Noto Sans Symbols"/>
              <a:buChar char="❑"/>
            </a:pPr>
            <a:r>
              <a:rPr b="0" i="0" lang="fr-FR" sz="3200" u="none">
                <a:solidFill>
                  <a:schemeClr val="dk1"/>
                </a:solidFill>
                <a:latin typeface="Constantia"/>
                <a:ea typeface="Constantia"/>
                <a:cs typeface="Constantia"/>
                <a:sym typeface="Constantia"/>
              </a:rPr>
              <a:t>établir et maintenir un environnement favorisant l’enseignement et l’apprentissage.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457200" y="-90487"/>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1" i="0" lang="fr-FR" sz="5000" u="none">
                <a:solidFill>
                  <a:schemeClr val="dk2"/>
                </a:solidFill>
                <a:latin typeface="Calibri"/>
                <a:ea typeface="Calibri"/>
                <a:cs typeface="Calibri"/>
                <a:sym typeface="Calibri"/>
              </a:rPr>
              <a:t>Quelques </a:t>
            </a:r>
            <a:r>
              <a:rPr b="1" i="0" lang="fr-FR" sz="5000" u="none">
                <a:solidFill>
                  <a:schemeClr val="dk2"/>
                </a:solidFill>
                <a:latin typeface="Constantia"/>
                <a:ea typeface="Constantia"/>
                <a:cs typeface="Constantia"/>
                <a:sym typeface="Constantia"/>
              </a:rPr>
              <a:t>définitions</a:t>
            </a:r>
            <a:endParaRPr/>
          </a:p>
        </p:txBody>
      </p:sp>
      <p:sp>
        <p:nvSpPr>
          <p:cNvPr id="200" name="Google Shape;200;p7"/>
          <p:cNvSpPr txBox="1"/>
          <p:nvPr>
            <p:ph idx="1" type="body"/>
          </p:nvPr>
        </p:nvSpPr>
        <p:spPr>
          <a:xfrm>
            <a:off x="252412" y="2711450"/>
            <a:ext cx="91440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fr-FR" sz="2600" u="none" cap="none" strike="noStrike">
                <a:solidFill>
                  <a:schemeClr val="dk1"/>
                </a:solidFill>
                <a:latin typeface="Constantia"/>
                <a:ea typeface="Constantia"/>
                <a:cs typeface="Constantia"/>
                <a:sym typeface="Constantia"/>
              </a:rPr>
              <a:t>"Ensemble des actions qu’un enseignant conçoit, organise et réalise pour et avec ses élèves afin de les engager, de les soutenir, de les guider et de les faire progresser dans leur apprentissage et leur développement ."</a:t>
            </a:r>
            <a:endParaRPr/>
          </a:p>
          <a:p>
            <a:pPr indent="-116204" lvl="0" marL="273050" marR="0" rtl="0" algn="l">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sp>
        <p:nvSpPr>
          <p:cNvPr id="201" name="Google Shape;201;p7"/>
          <p:cNvSpPr txBox="1"/>
          <p:nvPr/>
        </p:nvSpPr>
        <p:spPr>
          <a:xfrm>
            <a:off x="0" y="1201737"/>
            <a:ext cx="9144000" cy="19399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onstantia"/>
              <a:buNone/>
            </a:pPr>
            <a:r>
              <a:rPr b="0" i="0" lang="fr-FR" sz="2800" u="none">
                <a:solidFill>
                  <a:schemeClr val="dk1"/>
                </a:solidFill>
                <a:latin typeface="Constantia"/>
                <a:ea typeface="Constantia"/>
                <a:cs typeface="Constantia"/>
                <a:sym typeface="Constantia"/>
              </a:rPr>
              <a:t>La définition de la gestion de classe a évolué. Voici deux définitions qui représentent bien ce qu'est la gestion de classe de nos jours:</a:t>
            </a:r>
            <a:endParaRPr/>
          </a:p>
          <a:p>
            <a:pPr indent="0" lvl="0" marL="0" marR="0" rtl="0" algn="l">
              <a:lnSpc>
                <a:spcPct val="100000"/>
              </a:lnSpc>
              <a:spcBef>
                <a:spcPts val="0"/>
              </a:spcBef>
              <a:spcAft>
                <a:spcPts val="0"/>
              </a:spcAft>
              <a:buClr>
                <a:schemeClr val="dk1"/>
              </a:buClr>
              <a:buSzPts val="1800"/>
              <a:buFont typeface="Arial"/>
              <a:buNone/>
            </a:pPr>
            <a:br>
              <a:rPr b="0" i="0" lang="fr-FR" sz="1800" u="none">
                <a:solidFill>
                  <a:schemeClr val="dk1"/>
                </a:solidFill>
                <a:latin typeface="Arial"/>
                <a:ea typeface="Arial"/>
                <a:cs typeface="Arial"/>
                <a:sym typeface="Arial"/>
              </a:rPr>
            </a:br>
            <a:endParaRPr/>
          </a:p>
        </p:txBody>
      </p:sp>
      <p:sp>
        <p:nvSpPr>
          <p:cNvPr id="202" name="Google Shape;202;p7"/>
          <p:cNvSpPr txBox="1"/>
          <p:nvPr/>
        </p:nvSpPr>
        <p:spPr>
          <a:xfrm>
            <a:off x="179387" y="4800600"/>
            <a:ext cx="9144000" cy="4389437"/>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Char char="⚫"/>
            </a:pPr>
            <a:r>
              <a:rPr b="0" i="0" lang="fr-FR" sz="2600" u="none">
                <a:solidFill>
                  <a:schemeClr val="dk1"/>
                </a:solidFill>
                <a:latin typeface="Constantia"/>
                <a:ea typeface="Constantia"/>
                <a:cs typeface="Constantia"/>
                <a:sym typeface="Constantia"/>
              </a:rPr>
              <a:t>"Ensemble des pratiques éducatives auxquelles l’enseignant a recours afin d’</a:t>
            </a:r>
            <a:r>
              <a:rPr b="1" i="0" lang="fr-FR" sz="2600" u="none">
                <a:solidFill>
                  <a:schemeClr val="dk1"/>
                </a:solidFill>
                <a:latin typeface="Constantia"/>
                <a:ea typeface="Constantia"/>
                <a:cs typeface="Constantia"/>
                <a:sym typeface="Constantia"/>
              </a:rPr>
              <a:t>établir</a:t>
            </a:r>
            <a:r>
              <a:rPr b="0" i="0" lang="fr-FR" sz="2600" u="none">
                <a:solidFill>
                  <a:schemeClr val="dk1"/>
                </a:solidFill>
                <a:latin typeface="Constantia"/>
                <a:ea typeface="Constantia"/>
                <a:cs typeface="Constantia"/>
                <a:sym typeface="Constantia"/>
              </a:rPr>
              <a:t>, de </a:t>
            </a:r>
            <a:r>
              <a:rPr b="1" i="0" lang="fr-FR" sz="2600" u="none">
                <a:solidFill>
                  <a:schemeClr val="dk1"/>
                </a:solidFill>
                <a:latin typeface="Constantia"/>
                <a:ea typeface="Constantia"/>
                <a:cs typeface="Constantia"/>
                <a:sym typeface="Constantia"/>
              </a:rPr>
              <a:t>maintenir</a:t>
            </a:r>
            <a:r>
              <a:rPr b="0" i="0" lang="fr-FR" sz="2600" u="none">
                <a:solidFill>
                  <a:schemeClr val="dk1"/>
                </a:solidFill>
                <a:latin typeface="Constantia"/>
                <a:ea typeface="Constantia"/>
                <a:cs typeface="Constantia"/>
                <a:sym typeface="Constantia"/>
              </a:rPr>
              <a:t> et, au besoin, de </a:t>
            </a:r>
            <a:r>
              <a:rPr b="1" i="0" lang="fr-FR" sz="2600" u="none">
                <a:solidFill>
                  <a:schemeClr val="dk1"/>
                </a:solidFill>
                <a:latin typeface="Constantia"/>
                <a:ea typeface="Constantia"/>
                <a:cs typeface="Constantia"/>
                <a:sym typeface="Constantia"/>
              </a:rPr>
              <a:t>restaurer</a:t>
            </a:r>
            <a:r>
              <a:rPr b="0" i="0" lang="fr-FR" sz="2600" u="none">
                <a:solidFill>
                  <a:schemeClr val="dk1"/>
                </a:solidFill>
                <a:latin typeface="Constantia"/>
                <a:ea typeface="Constantia"/>
                <a:cs typeface="Constantia"/>
                <a:sym typeface="Constantia"/>
              </a:rPr>
              <a:t> dans la classe des conditions propices au développement des compétences des élèves."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5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5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p:cNvSpPr txBox="1"/>
          <p:nvPr/>
        </p:nvSpPr>
        <p:spPr>
          <a:xfrm>
            <a:off x="0" y="1046162"/>
            <a:ext cx="9144000" cy="1662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fr-FR"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800"/>
              <a:buFont typeface="Constantia"/>
              <a:buNone/>
            </a:pPr>
            <a:r>
              <a:rPr b="0" i="0" lang="fr-FR" sz="2800" u="none">
                <a:solidFill>
                  <a:schemeClr val="dk1"/>
                </a:solidFill>
                <a:latin typeface="Constantia"/>
                <a:ea typeface="Constantia"/>
                <a:cs typeface="Constantia"/>
                <a:sym typeface="Constantia"/>
              </a:rPr>
              <a:t>En théorie, voici deux éléments dont on doit tenir compte en gestion de classe pour établir un enseignement de qualité :</a:t>
            </a:r>
            <a:r>
              <a:rPr b="0" i="0" lang="fr-FR" sz="2800" u="none">
                <a:solidFill>
                  <a:schemeClr val="dk1"/>
                </a:solidFill>
                <a:latin typeface="Arial"/>
                <a:ea typeface="Arial"/>
                <a:cs typeface="Arial"/>
                <a:sym typeface="Arial"/>
              </a:rPr>
              <a:t> </a:t>
            </a:r>
            <a:endParaRPr/>
          </a:p>
        </p:txBody>
      </p:sp>
      <p:sp>
        <p:nvSpPr>
          <p:cNvPr id="208" name="Google Shape;208;p8"/>
          <p:cNvSpPr txBox="1"/>
          <p:nvPr/>
        </p:nvSpPr>
        <p:spPr>
          <a:xfrm>
            <a:off x="152400" y="2895600"/>
            <a:ext cx="9144000" cy="584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2"/>
              </a:buClr>
              <a:buSzPts val="3200"/>
              <a:buFont typeface="Noto Sans Symbols"/>
              <a:buChar char="⮚"/>
            </a:pPr>
            <a:r>
              <a:rPr b="1" i="0" lang="fr-FR" sz="3200" u="sng">
                <a:solidFill>
                  <a:schemeClr val="dk2"/>
                </a:solidFill>
                <a:latin typeface="Arial"/>
                <a:ea typeface="Arial"/>
                <a:cs typeface="Arial"/>
                <a:sym typeface="Arial"/>
                <a:hlinkClick r:id="rId3">
                  <a:extLst>
                    <a:ext uri="{A12FA001-AC4F-418D-AE19-62706E023703}">
                      <ahyp:hlinkClr val="tx"/>
                    </a:ext>
                  </a:extLst>
                </a:hlinkClick>
              </a:rPr>
              <a:t>Planification du contenu</a:t>
            </a:r>
            <a:r>
              <a:rPr b="0" i="0" lang="fr-FR" sz="3200" u="none">
                <a:solidFill>
                  <a:schemeClr val="dk1"/>
                </a:solidFill>
                <a:latin typeface="Constantia"/>
                <a:ea typeface="Constantia"/>
                <a:cs typeface="Constantia"/>
                <a:sym typeface="Constantia"/>
              </a:rPr>
              <a:t>: </a:t>
            </a:r>
            <a:r>
              <a:rPr b="0" i="0" lang="fr-FR" sz="1800" u="none">
                <a:solidFill>
                  <a:schemeClr val="dk1"/>
                </a:solidFill>
                <a:latin typeface="Arial"/>
                <a:ea typeface="Arial"/>
                <a:cs typeface="Arial"/>
                <a:sym typeface="Arial"/>
              </a:rPr>
              <a:t> </a:t>
            </a:r>
            <a:endParaRPr/>
          </a:p>
        </p:txBody>
      </p:sp>
      <p:sp>
        <p:nvSpPr>
          <p:cNvPr id="209" name="Google Shape;209;p8"/>
          <p:cNvSpPr txBox="1"/>
          <p:nvPr/>
        </p:nvSpPr>
        <p:spPr>
          <a:xfrm>
            <a:off x="304800" y="3644900"/>
            <a:ext cx="8839200" cy="16319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Noto Sans Symbols"/>
              <a:buChar char="❖"/>
            </a:pPr>
            <a:r>
              <a:rPr b="1" i="0" lang="fr-FR" sz="2400" u="none">
                <a:solidFill>
                  <a:schemeClr val="dk1"/>
                </a:solidFill>
                <a:latin typeface="Constantia"/>
                <a:ea typeface="Constantia"/>
                <a:cs typeface="Constantia"/>
                <a:sym typeface="Constantia"/>
              </a:rPr>
              <a:t>La </a:t>
            </a:r>
            <a:r>
              <a:rPr b="1" i="0" lang="fr-FR" sz="2800" u="none">
                <a:solidFill>
                  <a:schemeClr val="dk1"/>
                </a:solidFill>
                <a:latin typeface="Constantia"/>
                <a:ea typeface="Constantia"/>
                <a:cs typeface="Constantia"/>
                <a:sym typeface="Constantia"/>
              </a:rPr>
              <a:t>planification</a:t>
            </a:r>
            <a:r>
              <a:rPr b="1" i="0" lang="fr-FR" sz="2400" u="none">
                <a:solidFill>
                  <a:schemeClr val="dk1"/>
                </a:solidFill>
                <a:latin typeface="Constantia"/>
                <a:ea typeface="Constantia"/>
                <a:cs typeface="Constantia"/>
                <a:sym typeface="Constantia"/>
              </a:rPr>
              <a:t> des activités d'apprentissage est essentielle dans une gestion de classe efficace puisqu'elle déterminera les contenus à apprendre, le temps alloué à ces activités et influencera l'engagement des élèves.</a:t>
            </a:r>
            <a:r>
              <a:rPr b="1" i="0" lang="fr-FR" sz="1800" u="none">
                <a:solidFill>
                  <a:schemeClr val="dk1"/>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nvSpPr>
        <p:spPr>
          <a:xfrm>
            <a:off x="304800" y="981075"/>
            <a:ext cx="9144000" cy="10763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3200"/>
              <a:buFont typeface="Noto Sans Symbols"/>
              <a:buChar char="⮚"/>
            </a:pPr>
            <a:r>
              <a:rPr b="1" i="0" lang="fr-FR" sz="3200" u="sng">
                <a:solidFill>
                  <a:schemeClr val="dk1"/>
                </a:solidFill>
                <a:latin typeface="Arial"/>
                <a:ea typeface="Arial"/>
                <a:cs typeface="Arial"/>
                <a:sym typeface="Arial"/>
                <a:hlinkClick r:id="rId3">
                  <a:extLst>
                    <a:ext uri="{A12FA001-AC4F-418D-AE19-62706E023703}">
                      <ahyp:hlinkClr val="tx"/>
                    </a:ext>
                  </a:extLst>
                </a:hlinkClick>
              </a:rPr>
              <a:t>L’organisation des interventions pédagogiques</a:t>
            </a:r>
            <a:r>
              <a:rPr b="0" i="0" lang="fr-FR" sz="3200" u="none">
                <a:solidFill>
                  <a:schemeClr val="dk1"/>
                </a:solidFill>
                <a:latin typeface="Constantia"/>
                <a:ea typeface="Constantia"/>
                <a:cs typeface="Constantia"/>
                <a:sym typeface="Constantia"/>
              </a:rPr>
              <a:t>:</a:t>
            </a:r>
            <a:r>
              <a:rPr b="0" i="0" lang="fr-FR" sz="1800" u="none">
                <a:solidFill>
                  <a:schemeClr val="dk1"/>
                </a:solidFill>
                <a:latin typeface="Arial"/>
                <a:ea typeface="Arial"/>
                <a:cs typeface="Arial"/>
                <a:sym typeface="Arial"/>
              </a:rPr>
              <a:t> </a:t>
            </a:r>
            <a:endParaRPr/>
          </a:p>
        </p:txBody>
      </p:sp>
      <p:sp>
        <p:nvSpPr>
          <p:cNvPr id="215" name="Google Shape;215;p9"/>
          <p:cNvSpPr txBox="1"/>
          <p:nvPr/>
        </p:nvSpPr>
        <p:spPr>
          <a:xfrm>
            <a:off x="323850" y="2205037"/>
            <a:ext cx="9144000" cy="209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nstantia"/>
              <a:buNone/>
            </a:pPr>
            <a:r>
              <a:rPr b="0" i="0" lang="fr-FR" sz="2400" u="none">
                <a:solidFill>
                  <a:schemeClr val="dk1"/>
                </a:solidFill>
                <a:latin typeface="Constantia"/>
                <a:ea typeface="Constantia"/>
                <a:cs typeface="Constantia"/>
                <a:sym typeface="Constantia"/>
              </a:rPr>
              <a:t> </a:t>
            </a:r>
            <a:r>
              <a:rPr b="1" i="0" lang="fr-FR" sz="2800" u="none">
                <a:solidFill>
                  <a:schemeClr val="dk1"/>
                </a:solidFill>
                <a:latin typeface="Constantia"/>
                <a:ea typeface="Constantia"/>
                <a:cs typeface="Constantia"/>
                <a:sym typeface="Constantia"/>
              </a:rPr>
              <a:t>Les moyens utilisés pour l'enseignement d'un contenu comptent grandement dans la gestion de classe. Ces moyens doivent être variés et adaptés en fonction des élèves. </a:t>
            </a:r>
            <a:endParaRPr/>
          </a:p>
          <a:p>
            <a:pPr indent="0" lvl="0" marL="0" marR="0" rtl="0" algn="l">
              <a:lnSpc>
                <a:spcPct val="100000"/>
              </a:lnSpc>
              <a:spcBef>
                <a:spcPts val="0"/>
              </a:spcBef>
              <a:spcAft>
                <a:spcPts val="0"/>
              </a:spcAft>
              <a:buClr>
                <a:schemeClr val="dk1"/>
              </a:buClr>
              <a:buSzPts val="1800"/>
              <a:buFont typeface="Arial"/>
              <a:buNone/>
            </a:pPr>
            <a:r>
              <a:rPr b="0" i="0" lang="fr-FR" sz="1800" u="none">
                <a:solidFill>
                  <a:schemeClr val="dk1"/>
                </a:solidFill>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ébit">
  <a:themeElements>
    <a:clrScheme name="Débit">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Débit">
  <a:themeElements>
    <a:clrScheme name="Débit">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ébit">
  <a:themeElements>
    <a:clrScheme name="Débit">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Débit">
  <a:themeElements>
    <a:clrScheme name="Débit">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2010-09-07T14:11:34Z</dcterms:created>
  <dc:creator>Michel Durand</dc:creator>
</cp:coreProperties>
</file>

<file path=docProps/custom.xml><?xml version="1.0" encoding="utf-8"?>
<Properties xmlns="http://schemas.openxmlformats.org/officeDocument/2006/custom-properties" xmlns:vt="http://schemas.openxmlformats.org/officeDocument/2006/docPropsVTypes"/>
</file>