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</p:sldIdLst>
  <p:sldSz cx="7559675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 snapToObjects="1">
      <p:cViewPr varScale="1">
        <p:scale>
          <a:sx n="118" d="100"/>
          <a:sy n="118" d="100"/>
        </p:scale>
        <p:origin x="2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001553"/>
            <a:ext cx="6425724" cy="213060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214319"/>
            <a:ext cx="5669756" cy="147753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5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268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25823"/>
            <a:ext cx="163005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25823"/>
            <a:ext cx="4795669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916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8257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525705"/>
            <a:ext cx="6520220" cy="254567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095460"/>
            <a:ext cx="6520220" cy="133870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775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629117"/>
            <a:ext cx="3212862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4100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25825"/>
            <a:ext cx="6520220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500205"/>
            <a:ext cx="3198096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235432"/>
            <a:ext cx="3198096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500205"/>
            <a:ext cx="3213847" cy="735227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235432"/>
            <a:ext cx="321384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239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3333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1501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881141"/>
            <a:ext cx="3827085" cy="4349034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1913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07988"/>
            <a:ext cx="2438192" cy="14279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881141"/>
            <a:ext cx="3827085" cy="4349034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835944"/>
            <a:ext cx="2438192" cy="3401313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0749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25825"/>
            <a:ext cx="652022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629117"/>
            <a:ext cx="652022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773D-6D45-A545-9BEA-022AEEFB4CE4}" type="datetimeFigureOut">
              <a:rPr lang="en-JP" smtClean="0"/>
              <a:t>2022/11/09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5672162"/>
            <a:ext cx="255139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5672162"/>
            <a:ext cx="17009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9068-FD6F-6C4A-BE79-577B383EF4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281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8C7D24FE-BD29-7BAB-F5CA-1FB2E4ABE1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8"/>
          <a:stretch/>
        </p:blipFill>
        <p:spPr>
          <a:xfrm>
            <a:off x="632958" y="2490546"/>
            <a:ext cx="6785202" cy="35280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9D6AB-0723-FCD8-1790-02BBEEC12662}"/>
              </a:ext>
            </a:extLst>
          </p:cNvPr>
          <p:cNvCxnSpPr>
            <a:cxnSpLocks/>
          </p:cNvCxnSpPr>
          <p:nvPr/>
        </p:nvCxnSpPr>
        <p:spPr>
          <a:xfrm>
            <a:off x="3972435" y="315555"/>
            <a:ext cx="13726" cy="244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D96DB2E-52A2-966F-21D6-34E2F0AFF742}"/>
              </a:ext>
            </a:extLst>
          </p:cNvPr>
          <p:cNvSpPr/>
          <p:nvPr/>
        </p:nvSpPr>
        <p:spPr>
          <a:xfrm>
            <a:off x="1979829" y="309103"/>
            <a:ext cx="4101187" cy="2022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E2A0EEB-2B84-ACFE-CF40-364A610BA48C}"/>
              </a:ext>
            </a:extLst>
          </p:cNvPr>
          <p:cNvCxnSpPr>
            <a:cxnSpLocks/>
          </p:cNvCxnSpPr>
          <p:nvPr/>
        </p:nvCxnSpPr>
        <p:spPr>
          <a:xfrm>
            <a:off x="1979829" y="665224"/>
            <a:ext cx="6094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71CDD8-78AA-7AD4-EDCF-4EFFB22184C0}"/>
              </a:ext>
            </a:extLst>
          </p:cNvPr>
          <p:cNvCxnSpPr>
            <a:cxnSpLocks/>
          </p:cNvCxnSpPr>
          <p:nvPr/>
        </p:nvCxnSpPr>
        <p:spPr>
          <a:xfrm>
            <a:off x="5266673" y="661414"/>
            <a:ext cx="43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CF8F49-03DF-B6D3-09E5-6E8DFA5BF76A}"/>
              </a:ext>
            </a:extLst>
          </p:cNvPr>
          <p:cNvCxnSpPr>
            <a:cxnSpLocks/>
          </p:cNvCxnSpPr>
          <p:nvPr/>
        </p:nvCxnSpPr>
        <p:spPr>
          <a:xfrm flipH="1">
            <a:off x="2927818" y="661412"/>
            <a:ext cx="648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B35E94-5E98-AEF0-9C38-FBCAB5F86DBD}"/>
              </a:ext>
            </a:extLst>
          </p:cNvPr>
          <p:cNvCxnSpPr>
            <a:cxnSpLocks/>
          </p:cNvCxnSpPr>
          <p:nvPr/>
        </p:nvCxnSpPr>
        <p:spPr>
          <a:xfrm>
            <a:off x="2474821" y="1320530"/>
            <a:ext cx="612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57AE4FB-4A61-68C6-7A91-82F04CCB23CF}"/>
              </a:ext>
            </a:extLst>
          </p:cNvPr>
          <p:cNvSpPr txBox="1"/>
          <p:nvPr/>
        </p:nvSpPr>
        <p:spPr>
          <a:xfrm>
            <a:off x="2296969" y="2293014"/>
            <a:ext cx="4467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4574114                             4579943                             4585773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6C5074E-756B-8C0B-0D6A-979AE01102F6}"/>
              </a:ext>
            </a:extLst>
          </p:cNvPr>
          <p:cNvCxnSpPr/>
          <p:nvPr/>
        </p:nvCxnSpPr>
        <p:spPr>
          <a:xfrm>
            <a:off x="6004486" y="298898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1633B8-477C-11CD-AE1C-0CD1BE78E04F}"/>
              </a:ext>
            </a:extLst>
          </p:cNvPr>
          <p:cNvCxnSpPr/>
          <p:nvPr/>
        </p:nvCxnSpPr>
        <p:spPr>
          <a:xfrm>
            <a:off x="4185212" y="294815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2368303-36F3-584B-0E05-88F6414DA375}"/>
              </a:ext>
            </a:extLst>
          </p:cNvPr>
          <p:cNvCxnSpPr/>
          <p:nvPr/>
        </p:nvCxnSpPr>
        <p:spPr>
          <a:xfrm>
            <a:off x="2382699" y="301661"/>
            <a:ext cx="0" cy="2016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FDB1C3D-9C8F-AB78-EF4C-52AF7CBB5270}"/>
              </a:ext>
            </a:extLst>
          </p:cNvPr>
          <p:cNvSpPr txBox="1"/>
          <p:nvPr/>
        </p:nvSpPr>
        <p:spPr>
          <a:xfrm>
            <a:off x="1610571" y="700284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AT3G13880.1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1501F-111B-DA27-FEE8-0654A96CFE01}"/>
              </a:ext>
            </a:extLst>
          </p:cNvPr>
          <p:cNvSpPr txBox="1"/>
          <p:nvPr/>
        </p:nvSpPr>
        <p:spPr>
          <a:xfrm>
            <a:off x="1945808" y="1361201"/>
            <a:ext cx="2193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AT3G13882 (ribosomal gene)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9B3DFD-62E4-227C-B168-51EF839475F1}"/>
              </a:ext>
            </a:extLst>
          </p:cNvPr>
          <p:cNvSpPr txBox="1"/>
          <p:nvPr/>
        </p:nvSpPr>
        <p:spPr>
          <a:xfrm>
            <a:off x="2752185" y="700563"/>
            <a:ext cx="1657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AT3G13890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MYB26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EEBC11-11DD-7063-2172-52E203615469}"/>
              </a:ext>
            </a:extLst>
          </p:cNvPr>
          <p:cNvSpPr txBox="1"/>
          <p:nvPr/>
        </p:nvSpPr>
        <p:spPr>
          <a:xfrm>
            <a:off x="4448192" y="693921"/>
            <a:ext cx="1615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AT3G13898 (</a:t>
            </a:r>
            <a:r>
              <a:rPr lang="en-JP" sz="1200" i="1" dirty="0">
                <a:latin typeface="Arial" panose="020B0604020202020204" pitchFamily="34" charset="0"/>
                <a:cs typeface="Arial" panose="020B0604020202020204" pitchFamily="34" charset="0"/>
              </a:rPr>
              <a:t>EPFL3</a:t>
            </a:r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582A64-1B5B-4592-5A3A-678B5C15C815}"/>
              </a:ext>
            </a:extLst>
          </p:cNvPr>
          <p:cNvSpPr txBox="1"/>
          <p:nvPr/>
        </p:nvSpPr>
        <p:spPr>
          <a:xfrm>
            <a:off x="5929728" y="699411"/>
            <a:ext cx="1128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latin typeface="Arial" panose="020B0604020202020204" pitchFamily="34" charset="0"/>
                <a:cs typeface="Arial" panose="020B0604020202020204" pitchFamily="34" charset="0"/>
              </a:rPr>
              <a:t>AT3G13900.1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B98C486-1164-A7A5-E298-B9EAAE2AFFDF}"/>
              </a:ext>
            </a:extLst>
          </p:cNvPr>
          <p:cNvSpPr txBox="1"/>
          <p:nvPr/>
        </p:nvSpPr>
        <p:spPr>
          <a:xfrm>
            <a:off x="3242831" y="2420373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4579292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782F17-0017-9D2A-EDAA-5FB765E05E8A}"/>
              </a:ext>
            </a:extLst>
          </p:cNvPr>
          <p:cNvSpPr txBox="1"/>
          <p:nvPr/>
        </p:nvSpPr>
        <p:spPr>
          <a:xfrm>
            <a:off x="221279" y="3283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73A116-A048-9BD1-485D-3118DE68EF24}"/>
              </a:ext>
            </a:extLst>
          </p:cNvPr>
          <p:cNvSpPr txBox="1"/>
          <p:nvPr/>
        </p:nvSpPr>
        <p:spPr>
          <a:xfrm>
            <a:off x="229087" y="260023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135AF88-4994-CCAE-F0FA-FEA44783BBB7}"/>
              </a:ext>
            </a:extLst>
          </p:cNvPr>
          <p:cNvCxnSpPr/>
          <p:nvPr/>
        </p:nvCxnSpPr>
        <p:spPr>
          <a:xfrm>
            <a:off x="5979002" y="657487"/>
            <a:ext cx="10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317D9-4A96-87FA-B5CD-E911702D02AB}"/>
              </a:ext>
            </a:extLst>
          </p:cNvPr>
          <p:cNvSpPr txBox="1"/>
          <p:nvPr/>
        </p:nvSpPr>
        <p:spPr>
          <a:xfrm rot="16200000">
            <a:off x="-184792" y="3759562"/>
            <a:ext cx="1790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1600" dirty="0">
                <a:latin typeface="Arial" panose="020B0604020202020204" pitchFamily="34" charset="0"/>
                <a:cs typeface="Arial" panose="020B0604020202020204" pitchFamily="34" charset="0"/>
              </a:rPr>
              <a:t>Association score</a:t>
            </a:r>
          </a:p>
        </p:txBody>
      </p:sp>
    </p:spTree>
    <p:extLst>
      <p:ext uri="{BB962C8B-B14F-4D97-AF65-F5344CB8AC3E}">
        <p14:creationId xmlns:p14="http://schemas.microsoft.com/office/powerpoint/2010/main" val="155769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23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Yasuhiro Sato</dc:creator>
  <cp:lastModifiedBy>Yasuhiro Sato</cp:lastModifiedBy>
  <cp:revision>41</cp:revision>
  <dcterms:created xsi:type="dcterms:W3CDTF">2022-03-04T09:16:05Z</dcterms:created>
  <dcterms:modified xsi:type="dcterms:W3CDTF">2022-11-09T11:35:46Z</dcterms:modified>
</cp:coreProperties>
</file>