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729"/>
  </p:normalViewPr>
  <p:slideViewPr>
    <p:cSldViewPr snapToGrid="0" snapToObjects="1">
      <p:cViewPr>
        <p:scale>
          <a:sx n="140" d="100"/>
          <a:sy n="140" d="100"/>
        </p:scale>
        <p:origin x="14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2402-78A0-8E48-8D6D-AC54CA877F8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7697-B6CA-4641-A2D0-19324DB4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67697-B6CA-4641-A2D0-19324DB49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5477-33B9-104C-8770-225CA14E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3B17F-C4EF-4B45-B666-D771EAC1C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291E-8455-AA47-813E-BD0331EA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D865-2888-1E4C-9B07-AB3497CC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A102-58DF-B64D-B08B-FF0CC789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97F0-0FDE-AF46-847A-6FF0C4E3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A54CF-E1C1-A64F-8A61-7C5953869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1429-4F35-D247-9131-62A01740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794D-7141-DA4E-ACE2-16A62CD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C0C1-6C6D-104F-8FC0-EB71BB07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D3F88-1851-2247-9907-173174FD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DF1A-8902-EC4F-ACB7-AEBA96C66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67C7-ABAA-F049-960D-D9EBCC13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2D8F-49D9-5C48-92CE-5A9BD183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8384-0522-D643-A1F9-D246ADFB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9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8EB0-8959-B14C-A96C-30D5EAE1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2C61-8AFC-0E49-9472-CCB5F3E7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CF17-E312-F540-9FCE-5D9438BF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643D-3169-534C-BE33-251188B7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1C37-6784-2847-9283-5F6FEA33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94E3-F3B1-3343-8BF8-D7E14616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01D6-050D-7A42-9F86-F9C99644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5E0D-6B4C-F844-B500-35C1FF14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58A0-D9F8-2041-A97E-B967DE8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9C09-F331-2946-8E24-6E29C887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FB22-B9BF-7E40-9943-6FA410A9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E33D-DC10-BE4F-8526-4E565E1AB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497C6-CB42-894C-9BDF-600F5D203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BF1D-BD51-B740-9208-339E9878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1101-F78F-5C45-9BCE-27400912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0D49-4D2B-8C45-AF17-4144D9E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FB1-DDC6-774D-A741-12EBBC19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8DD5-3776-794E-B94A-E1531073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8056-5F09-6E45-B14E-B390A47F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F7652-00EC-104F-B2E4-F67072EA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CF6E6-239B-F04E-8775-D0B10254D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1D19F-D2E9-A949-8989-91DA212C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1AF63-5C3F-3A45-B1DD-BF55A08B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76AC2-4EEC-934E-B330-B32E8C7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DF36-E2A2-164A-9A99-26C26892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E250-19E1-5A43-B384-2D9B77D1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1DE24-C97C-3F4B-A1A4-A4D20083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F27C-1471-C045-992F-7B5516BE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AEB0F-7E41-0E4E-8884-9995BA3F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65D1A-23B6-5649-B7A5-97AE7AF7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39C61-FB76-DD4D-8A61-C95C0F9D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C27A-8AAB-1749-A467-9437EB87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7FBE-D15F-FD46-B4B9-3EE7AB71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F5FF6-F551-D442-A95F-D645E4A9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6A35E-9FC8-4C4E-9B5A-E3AAEE99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58B0-BA3D-1A4D-BA3B-CFC7B0A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7B090-C72D-5045-A9D8-49D8E09A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5B9-A98A-F547-ABF8-5355EAA3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5361D-FDA7-8F41-90B9-F03EF15B9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C08A1-7114-8645-92BC-64A6D12C5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2BD5-F2E2-0B4B-A10C-E8ECAD80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CBD1-E940-1E40-B471-16B769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22717-7E27-B448-9591-69E46FDE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DC84A-50B1-C64B-8092-16A0E9D7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D4879-319D-DA46-A3FC-40129D76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5FA3-5ED4-E84D-83E8-026602BF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CDAC-3DC0-D749-B94A-455F63C9C3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225C-EAC9-924D-892F-371BDC89A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8CA2-1E22-D942-B9A9-9C683D0B8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9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E236D5-379E-6445-9CEA-7313D13B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482110" y="1244201"/>
            <a:ext cx="6323531" cy="213753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78CB61-87E4-5A4E-94FB-D32FCBB41F7E}"/>
              </a:ext>
            </a:extLst>
          </p:cNvPr>
          <p:cNvCxnSpPr>
            <a:cxnSpLocks/>
          </p:cNvCxnSpPr>
          <p:nvPr/>
        </p:nvCxnSpPr>
        <p:spPr>
          <a:xfrm>
            <a:off x="1404131" y="924161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6C22AE-F176-394D-9A95-D8EF0EA3E9F9}"/>
              </a:ext>
            </a:extLst>
          </p:cNvPr>
          <p:cNvCxnSpPr>
            <a:cxnSpLocks/>
          </p:cNvCxnSpPr>
          <p:nvPr/>
        </p:nvCxnSpPr>
        <p:spPr>
          <a:xfrm>
            <a:off x="1949723" y="924161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E3A06A-4F7A-4D4C-B9E4-7479398E12F5}"/>
              </a:ext>
            </a:extLst>
          </p:cNvPr>
          <p:cNvCxnSpPr>
            <a:cxnSpLocks/>
          </p:cNvCxnSpPr>
          <p:nvPr/>
        </p:nvCxnSpPr>
        <p:spPr>
          <a:xfrm>
            <a:off x="2534939" y="924161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F45D08-011A-8248-BB1F-6D0716028941}"/>
              </a:ext>
            </a:extLst>
          </p:cNvPr>
          <p:cNvCxnSpPr>
            <a:cxnSpLocks/>
          </p:cNvCxnSpPr>
          <p:nvPr/>
        </p:nvCxnSpPr>
        <p:spPr>
          <a:xfrm>
            <a:off x="3074435" y="924161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2379B0-8541-A54E-99F8-A4BA51A29707}"/>
              </a:ext>
            </a:extLst>
          </p:cNvPr>
          <p:cNvCxnSpPr>
            <a:cxnSpLocks/>
          </p:cNvCxnSpPr>
          <p:nvPr/>
        </p:nvCxnSpPr>
        <p:spPr>
          <a:xfrm>
            <a:off x="3643875" y="924161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340426-ED66-D24B-85E1-30FD206827BC}"/>
              </a:ext>
            </a:extLst>
          </p:cNvPr>
          <p:cNvCxnSpPr>
            <a:cxnSpLocks/>
          </p:cNvCxnSpPr>
          <p:nvPr/>
        </p:nvCxnSpPr>
        <p:spPr>
          <a:xfrm>
            <a:off x="4180859" y="924161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62F9D6-9E0C-8D4C-861D-94480B812598}"/>
              </a:ext>
            </a:extLst>
          </p:cNvPr>
          <p:cNvCxnSpPr>
            <a:cxnSpLocks/>
          </p:cNvCxnSpPr>
          <p:nvPr/>
        </p:nvCxnSpPr>
        <p:spPr>
          <a:xfrm>
            <a:off x="4775219" y="924161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EEA23D-09A2-3E43-9D3E-BE1FDA6CE96A}"/>
              </a:ext>
            </a:extLst>
          </p:cNvPr>
          <p:cNvCxnSpPr>
            <a:cxnSpLocks/>
          </p:cNvCxnSpPr>
          <p:nvPr/>
        </p:nvCxnSpPr>
        <p:spPr>
          <a:xfrm>
            <a:off x="4510043" y="924161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5A2496-2AC8-B549-B9BE-E489EE5273F3}"/>
              </a:ext>
            </a:extLst>
          </p:cNvPr>
          <p:cNvCxnSpPr>
            <a:cxnSpLocks/>
          </p:cNvCxnSpPr>
          <p:nvPr/>
        </p:nvCxnSpPr>
        <p:spPr>
          <a:xfrm>
            <a:off x="5067827" y="924161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1DD5DF-490D-0540-8374-7B3243EEFCA5}"/>
              </a:ext>
            </a:extLst>
          </p:cNvPr>
          <p:cNvGrpSpPr/>
          <p:nvPr/>
        </p:nvGrpSpPr>
        <p:grpSpPr>
          <a:xfrm>
            <a:off x="463940" y="3525453"/>
            <a:ext cx="3110533" cy="2604767"/>
            <a:chOff x="463940" y="3141406"/>
            <a:chExt cx="2736083" cy="232670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D7584A-B570-204A-A67B-D5849D0E9121}"/>
                </a:ext>
              </a:extLst>
            </p:cNvPr>
            <p:cNvGrpSpPr/>
            <p:nvPr/>
          </p:nvGrpSpPr>
          <p:grpSpPr>
            <a:xfrm>
              <a:off x="463940" y="3182112"/>
              <a:ext cx="2593264" cy="2286000"/>
              <a:chOff x="430022" y="3182112"/>
              <a:chExt cx="2593264" cy="228600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698434-5C28-3F43-9AFF-1AB06F1D7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3240"/>
              <a:stretch/>
            </p:blipFill>
            <p:spPr>
              <a:xfrm>
                <a:off x="430022" y="3182112"/>
                <a:ext cx="411226" cy="2286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88B4712-A807-1F48-9F41-BEF236F0D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132" r="71450"/>
              <a:stretch/>
            </p:blipFill>
            <p:spPr>
              <a:xfrm>
                <a:off x="841248" y="3182112"/>
                <a:ext cx="694607" cy="22860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189B1B5-6CFC-1C49-A639-67218C6C17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0898" r="21687"/>
              <a:stretch/>
            </p:blipFill>
            <p:spPr>
              <a:xfrm>
                <a:off x="1526442" y="3182112"/>
                <a:ext cx="451104" cy="22860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E738721-E80A-E44A-B9F2-FCC6DACD9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1971" r="10614"/>
              <a:stretch/>
            </p:blipFill>
            <p:spPr>
              <a:xfrm>
                <a:off x="2572182" y="3182112"/>
                <a:ext cx="451104" cy="2286000"/>
              </a:xfrm>
              <a:prstGeom prst="rect">
                <a:avLst/>
              </a:prstGeom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2F60BA6-D8E3-924B-B2C6-C60167783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414" r="61055"/>
            <a:stretch/>
          </p:blipFill>
          <p:spPr>
            <a:xfrm>
              <a:off x="1969525" y="3182112"/>
              <a:ext cx="640650" cy="2286000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26F1F9-AD7A-FD40-8561-30FFADA140EA}"/>
                </a:ext>
              </a:extLst>
            </p:cNvPr>
            <p:cNvCxnSpPr>
              <a:cxnSpLocks/>
            </p:cNvCxnSpPr>
            <p:nvPr/>
          </p:nvCxnSpPr>
          <p:spPr>
            <a:xfrm>
              <a:off x="1969525" y="3141406"/>
              <a:ext cx="0" cy="22494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D8A222-588A-2448-A0FE-FE5B4B45097A}"/>
                </a:ext>
              </a:extLst>
            </p:cNvPr>
            <p:cNvSpPr txBox="1"/>
            <p:nvPr/>
          </p:nvSpPr>
          <p:spPr>
            <a:xfrm>
              <a:off x="941893" y="3290500"/>
              <a:ext cx="1124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Primer pair 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91AE3F-2006-4941-9059-05113C5467EC}"/>
                </a:ext>
              </a:extLst>
            </p:cNvPr>
            <p:cNvSpPr txBox="1"/>
            <p:nvPr/>
          </p:nvSpPr>
          <p:spPr>
            <a:xfrm>
              <a:off x="2075311" y="3290499"/>
              <a:ext cx="1124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Primer pair 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CCE768-85ED-2C45-9CEF-87361730489F}"/>
                </a:ext>
              </a:extLst>
            </p:cNvPr>
            <p:cNvSpPr txBox="1"/>
            <p:nvPr/>
          </p:nvSpPr>
          <p:spPr>
            <a:xfrm>
              <a:off x="778515" y="3858768"/>
              <a:ext cx="512433" cy="35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SALK_</a:t>
              </a:r>
            </a:p>
            <a:p>
              <a:r>
                <a:rPr lang="en-US" sz="1000" dirty="0">
                  <a:solidFill>
                    <a:srgbClr val="FF0000"/>
                  </a:solidFill>
                </a:rPr>
                <a:t>039481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7A0CBE-46BD-4F44-B9F1-4748CBFCC194}"/>
                </a:ext>
              </a:extLst>
            </p:cNvPr>
            <p:cNvSpPr txBox="1"/>
            <p:nvPr/>
          </p:nvSpPr>
          <p:spPr>
            <a:xfrm>
              <a:off x="1198276" y="3858768"/>
              <a:ext cx="462377" cy="35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Wild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B083A3-8015-6043-BCA2-988C892B621E}"/>
                </a:ext>
              </a:extLst>
            </p:cNvPr>
            <p:cNvSpPr txBox="1"/>
            <p:nvPr/>
          </p:nvSpPr>
          <p:spPr>
            <a:xfrm>
              <a:off x="1492213" y="3860157"/>
              <a:ext cx="576904" cy="35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Negative control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15F9AF-036C-154B-9527-876241DA729A}"/>
                </a:ext>
              </a:extLst>
            </p:cNvPr>
            <p:cNvSpPr txBox="1"/>
            <p:nvPr/>
          </p:nvSpPr>
          <p:spPr>
            <a:xfrm>
              <a:off x="1936186" y="3861920"/>
              <a:ext cx="544112" cy="35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SALK_</a:t>
              </a:r>
            </a:p>
            <a:p>
              <a:r>
                <a:rPr lang="en-US" sz="1000" dirty="0">
                  <a:solidFill>
                    <a:srgbClr val="FF0000"/>
                  </a:solidFill>
                </a:rPr>
                <a:t>039481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8C04C0-3800-3B40-A1E7-47381545CC99}"/>
                </a:ext>
              </a:extLst>
            </p:cNvPr>
            <p:cNvSpPr txBox="1"/>
            <p:nvPr/>
          </p:nvSpPr>
          <p:spPr>
            <a:xfrm>
              <a:off x="2305570" y="3858994"/>
              <a:ext cx="462377" cy="35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Wild type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7C3F8C-9256-464D-BB5D-2CF78ACC2E4B}"/>
                </a:ext>
              </a:extLst>
            </p:cNvPr>
            <p:cNvSpPr txBox="1"/>
            <p:nvPr/>
          </p:nvSpPr>
          <p:spPr>
            <a:xfrm>
              <a:off x="2569112" y="3862221"/>
              <a:ext cx="576904" cy="35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Negative control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EFB32D-BFEF-EF4E-C0C3-0D0802DD959A}"/>
              </a:ext>
            </a:extLst>
          </p:cNvPr>
          <p:cNvSpPr txBox="1"/>
          <p:nvPr/>
        </p:nvSpPr>
        <p:spPr>
          <a:xfrm>
            <a:off x="1535195" y="55178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CBB9C-AD0C-8E8E-BA9D-E6E3DC3D26AE}"/>
              </a:ext>
            </a:extLst>
          </p:cNvPr>
          <p:cNvSpPr txBox="1"/>
          <p:nvPr/>
        </p:nvSpPr>
        <p:spPr>
          <a:xfrm>
            <a:off x="2101132" y="55178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9F7D1-F1C7-066C-A89A-B9FE89126843}"/>
              </a:ext>
            </a:extLst>
          </p:cNvPr>
          <p:cNvSpPr txBox="1"/>
          <p:nvPr/>
        </p:nvSpPr>
        <p:spPr>
          <a:xfrm>
            <a:off x="4141572" y="548723"/>
            <a:ext cx="1457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Negative controls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DBBA4D-10AC-852D-9837-992FDF7C88E2}"/>
              </a:ext>
            </a:extLst>
          </p:cNvPr>
          <p:cNvCxnSpPr>
            <a:cxnSpLocks/>
          </p:cNvCxnSpPr>
          <p:nvPr/>
        </p:nvCxnSpPr>
        <p:spPr>
          <a:xfrm>
            <a:off x="4352544" y="844379"/>
            <a:ext cx="0" cy="3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C14E11-B208-F9F3-7BFE-E41FE302AE94}"/>
              </a:ext>
            </a:extLst>
          </p:cNvPr>
          <p:cNvCxnSpPr>
            <a:cxnSpLocks/>
          </p:cNvCxnSpPr>
          <p:nvPr/>
        </p:nvCxnSpPr>
        <p:spPr>
          <a:xfrm>
            <a:off x="4919472" y="847951"/>
            <a:ext cx="0" cy="3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62FBA9-5C41-4A4D-CD4D-C86AFF3E5DE6}"/>
              </a:ext>
            </a:extLst>
          </p:cNvPr>
          <p:cNvSpPr txBox="1"/>
          <p:nvPr/>
        </p:nvSpPr>
        <p:spPr>
          <a:xfrm>
            <a:off x="356321" y="557867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ladder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C5BE0-604B-F6B9-A038-18C757B1C61B}"/>
              </a:ext>
            </a:extLst>
          </p:cNvPr>
          <p:cNvCxnSpPr>
            <a:cxnSpLocks/>
          </p:cNvCxnSpPr>
          <p:nvPr/>
        </p:nvCxnSpPr>
        <p:spPr>
          <a:xfrm>
            <a:off x="662158" y="805372"/>
            <a:ext cx="0" cy="3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BFDFEA88-1D17-CD78-9CAB-670D642F0589}"/>
              </a:ext>
            </a:extLst>
          </p:cNvPr>
          <p:cNvSpPr/>
          <p:nvPr/>
        </p:nvSpPr>
        <p:spPr>
          <a:xfrm rot="16200000">
            <a:off x="3545383" y="247538"/>
            <a:ext cx="274320" cy="6282536"/>
          </a:xfrm>
          <a:prstGeom prst="leftBrace">
            <a:avLst>
              <a:gd name="adj1" fmla="val 8333"/>
              <a:gd name="adj2" fmla="val 2409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516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18348F5-BD6B-2542-92E2-5CB9A222ABDB}"/>
              </a:ext>
            </a:extLst>
          </p:cNvPr>
          <p:cNvGrpSpPr/>
          <p:nvPr/>
        </p:nvGrpSpPr>
        <p:grpSpPr>
          <a:xfrm>
            <a:off x="404261" y="0"/>
            <a:ext cx="7421078" cy="6756935"/>
            <a:chOff x="404261" y="0"/>
            <a:chExt cx="7421078" cy="67569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ADF41F-121D-A14D-AA4B-134A6CE4A196}"/>
                </a:ext>
              </a:extLst>
            </p:cNvPr>
            <p:cNvGrpSpPr/>
            <p:nvPr/>
          </p:nvGrpSpPr>
          <p:grpSpPr>
            <a:xfrm>
              <a:off x="404261" y="0"/>
              <a:ext cx="7421078" cy="6756935"/>
              <a:chOff x="404261" y="0"/>
              <a:chExt cx="7421078" cy="67569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0A2A39-8A54-A44C-829F-5A8C24F231F5}"/>
                  </a:ext>
                </a:extLst>
              </p:cNvPr>
              <p:cNvSpPr/>
              <p:nvPr/>
            </p:nvSpPr>
            <p:spPr>
              <a:xfrm>
                <a:off x="404261" y="0"/>
                <a:ext cx="7421078" cy="6756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DAE35CC-E3A0-4B44-B3DF-D95FF4A6A0C7}"/>
                  </a:ext>
                </a:extLst>
              </p:cNvPr>
              <p:cNvGrpSpPr/>
              <p:nvPr/>
            </p:nvGrpSpPr>
            <p:grpSpPr>
              <a:xfrm>
                <a:off x="689729" y="93518"/>
                <a:ext cx="6812922" cy="6551088"/>
                <a:chOff x="689729" y="93518"/>
                <a:chExt cx="6812922" cy="655108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9C97E82-6D7B-9B40-8473-53005501B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031" r="16087" b="55758"/>
                <a:stretch/>
              </p:blipFill>
              <p:spPr>
                <a:xfrm>
                  <a:off x="689729" y="93518"/>
                  <a:ext cx="6812922" cy="2337955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D3CF1075-493A-2A4F-AA34-EE007240B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939" r="21592" b="61970"/>
                <a:stretch/>
              </p:blipFill>
              <p:spPr>
                <a:xfrm>
                  <a:off x="727829" y="4650611"/>
                  <a:ext cx="6563540" cy="199399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35096AA-9B16-1F41-BA12-57977BBC7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909" r="14711" b="56212"/>
            <a:stretch/>
          </p:blipFill>
          <p:spPr>
            <a:xfrm>
              <a:off x="727829" y="2536429"/>
              <a:ext cx="6812922" cy="2114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83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Chongmeng Xu</dc:creator>
  <cp:lastModifiedBy>Yasuhiro Sato</cp:lastModifiedBy>
  <cp:revision>4</cp:revision>
  <dcterms:created xsi:type="dcterms:W3CDTF">2022-10-13T07:30:13Z</dcterms:created>
  <dcterms:modified xsi:type="dcterms:W3CDTF">2022-10-20T12:53:22Z</dcterms:modified>
</cp:coreProperties>
</file>