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>
        <p:scale>
          <a:sx n="110" d="100"/>
          <a:sy n="110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18B2-4837-9E4E-8E3D-63579515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CFF6-4F19-2147-BCEC-933E983F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A4E3-F02C-CB45-874C-92AA625C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6992-2E5C-7E41-B1A1-548E872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FAA6-ECC9-AC4E-9D6F-90E3765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65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E66-7C6A-424B-A219-05E6E12E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2823-10AB-B640-976B-15AEB6EA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EF92-4C20-9940-92F5-DC47880C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E223-B920-1C43-A08A-66A6F33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763C-E9C7-7649-AFF2-F5AB8460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83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49962-7B5D-EE47-919B-04CD0DFE4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B3AFC-C903-4B40-8C6B-D45404D4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6833-F4FD-AF44-9027-9D79E902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306-B3D0-DB42-8C5D-EBBF924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6717-0347-714F-8E88-98C0647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32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820-44E2-CB42-90BD-CAFAB17C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4018-63D9-3046-9080-51BB7B47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9F89-7586-8042-8EB5-31BAD26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1C79-A6A2-DD49-B44E-CFBE563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16B3-63D8-1F40-89CF-5CA38D1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81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364-BE7C-134F-87B4-8214F784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2478-3479-DA47-8CBD-4E4DCA46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67BC-4EDC-E942-8D2B-7CB5A6B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3F49-8F84-514A-BF1A-6E9D493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0777-A00A-8747-9326-D2FED032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06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ED41-9222-DE41-A088-4E1784A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A721-7118-9E49-8D26-8889B3B1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C0CB-87D9-CF42-8DDB-C33C3E2F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6B57-41D9-5744-9907-D6A62D0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D2B7-930B-3F43-A76E-E9245F6B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7BD2-2DBA-3C40-9DFB-EF69AC9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51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B922-6C10-4445-8E81-12963FE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265A-DD17-0944-BDCD-870DDA27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4256-4F5D-B041-838B-496AD49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1728-470E-0149-8C78-A4C9FAAC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FC27-AC5E-1045-A7BC-E22060277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D734A-EA8E-0442-BAC7-7B1AC86D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9C2EF-0580-A740-9F4E-5933B4DA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45AF-E63F-1341-AE12-BBB9F6F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11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90FB-CA5B-6343-B14D-1D12D9E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5CCA-EFA2-5A48-A40A-86A7740D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EC199-CD93-1B42-A677-6ED84D1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F7A9-3C29-0944-B008-FF6E8D1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04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BBD5-3F0C-A34C-B047-A817B4B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8D0E6-049A-724F-8E03-55001A06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91D00-C8C5-464A-B00D-73C60B9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32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6F5F-CB7C-374B-89EA-384C1DF3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4011-8D25-A446-9412-07C79B8C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A05D-7F94-FE4A-80A8-64CFE300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B7B6-54EA-B049-A670-20CB0F2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44C14-2B90-1C45-80D2-5732BC5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D4F-A65C-654B-A9AD-5E6C361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77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4816-726C-BC41-825D-0C0FA903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94A6-5C0D-9D40-AE76-310973AC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B3CD-283B-5146-8998-B5548361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43D-37C6-2149-AC59-BAE49CB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62C7E-FDF7-EB47-840C-D29D4EC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DA1DE-A150-D247-B135-A8659848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43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589C0-BB63-934F-A1AE-894A5DA9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A496-1E62-FE41-B209-03835844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601E-42E3-C746-972A-1484FD2D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175D-BC5F-DF49-BBB6-F7B15F9D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20BC-20CD-8349-B2D3-84229D67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05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40EAB-9910-284A-908C-0EEF8ADAC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0" t="28623"/>
          <a:stretch/>
        </p:blipFill>
        <p:spPr>
          <a:xfrm>
            <a:off x="1200912" y="865632"/>
            <a:ext cx="9790176" cy="489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C4CD6-2E8C-5E4F-95FC-D68622E62D65}"/>
              </a:ext>
            </a:extLst>
          </p:cNvPr>
          <p:cNvSpPr txBox="1"/>
          <p:nvPr/>
        </p:nvSpPr>
        <p:spPr>
          <a:xfrm>
            <a:off x="7363968" y="1792224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</a:t>
            </a:r>
            <a:r>
              <a:rPr lang="en-JP" sz="1600" dirty="0">
                <a:solidFill>
                  <a:srgbClr val="00B0F0"/>
                </a:solidFill>
              </a:rPr>
              <a:t>hr3-4579292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F98557-8AD5-E740-A7EC-4A90D846A6E6}"/>
              </a:ext>
            </a:extLst>
          </p:cNvPr>
          <p:cNvCxnSpPr/>
          <p:nvPr/>
        </p:nvCxnSpPr>
        <p:spPr>
          <a:xfrm flipH="1">
            <a:off x="7034784" y="2001274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DA33E-E037-264D-8512-E9BC3187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0"/>
          <a:stretch/>
        </p:blipFill>
        <p:spPr>
          <a:xfrm>
            <a:off x="0" y="792480"/>
            <a:ext cx="12192000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0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5A0F46-298A-4A44-936B-C12422216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78" b="33510"/>
          <a:stretch/>
        </p:blipFill>
        <p:spPr>
          <a:xfrm>
            <a:off x="0" y="438912"/>
            <a:ext cx="12192000" cy="3669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5C47EC-465C-C6FB-622A-45E544D52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97" t="49828" r="4512" b="6489"/>
          <a:stretch/>
        </p:blipFill>
        <p:spPr>
          <a:xfrm>
            <a:off x="11575" y="4159931"/>
            <a:ext cx="5400000" cy="2995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C638C1-5CD3-A51E-15F9-AEBCFA205870}"/>
              </a:ext>
            </a:extLst>
          </p:cNvPr>
          <p:cNvSpPr txBox="1"/>
          <p:nvPr/>
        </p:nvSpPr>
        <p:spPr>
          <a:xfrm>
            <a:off x="109728" y="487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64AA5-7586-FA84-0318-F14B5854173B}"/>
              </a:ext>
            </a:extLst>
          </p:cNvPr>
          <p:cNvSpPr txBox="1"/>
          <p:nvPr/>
        </p:nvSpPr>
        <p:spPr>
          <a:xfrm>
            <a:off x="144287" y="4270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867FC-98F7-A34B-4605-292C58B0E39B}"/>
              </a:ext>
            </a:extLst>
          </p:cNvPr>
          <p:cNvSpPr txBox="1"/>
          <p:nvPr/>
        </p:nvSpPr>
        <p:spPr>
          <a:xfrm rot="16200000">
            <a:off x="-485051" y="5507555"/>
            <a:ext cx="15664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JP" sz="1400" dirty="0">
                <a:latin typeface="Arial" panose="020B0604020202020204" pitchFamily="34" charset="0"/>
                <a:cs typeface="Arial" panose="020B0604020202020204" pitchFamily="34" charset="0"/>
              </a:rPr>
              <a:t>og(no. of aphids)</a:t>
            </a:r>
          </a:p>
        </p:txBody>
      </p:sp>
    </p:spTree>
    <p:extLst>
      <p:ext uri="{BB962C8B-B14F-4D97-AF65-F5344CB8AC3E}">
        <p14:creationId xmlns:p14="http://schemas.microsoft.com/office/powerpoint/2010/main" val="13147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CA78A-4B3A-E14B-83B1-C77068ED5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22" r="50000" b="3468"/>
          <a:stretch/>
        </p:blipFill>
        <p:spPr>
          <a:xfrm>
            <a:off x="2877312" y="1194816"/>
            <a:ext cx="6096000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2B51A1F-1636-2ED5-4EA0-57ADDCDBC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0" t="40501"/>
          <a:stretch/>
        </p:blipFill>
        <p:spPr>
          <a:xfrm>
            <a:off x="2382787" y="-458903"/>
            <a:ext cx="9328377" cy="388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36E06-6134-E64F-8524-3B2C9DB61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2" y="3506400"/>
            <a:ext cx="7056000" cy="352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A31C6-99D8-CC49-A706-8D3F221B8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0" t="40501"/>
          <a:stretch/>
        </p:blipFill>
        <p:spPr>
          <a:xfrm>
            <a:off x="-6608120" y="446400"/>
            <a:ext cx="7341775" cy="30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3F55A-2E1B-214E-9C57-0A4BC226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938" y="3617209"/>
            <a:ext cx="3240000" cy="3240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4A6D9F-24E5-2FF1-3833-0BEDCE174AC5}"/>
              </a:ext>
            </a:extLst>
          </p:cNvPr>
          <p:cNvCxnSpPr/>
          <p:nvPr/>
        </p:nvCxnSpPr>
        <p:spPr>
          <a:xfrm flipH="1">
            <a:off x="3405539" y="1896706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974410-BA72-0C17-58AA-FBA7688A37C3}"/>
              </a:ext>
            </a:extLst>
          </p:cNvPr>
          <p:cNvCxnSpPr/>
          <p:nvPr/>
        </p:nvCxnSpPr>
        <p:spPr>
          <a:xfrm flipH="1">
            <a:off x="-5794926" y="2553337"/>
            <a:ext cx="15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4534B1-E5B8-75FA-B8CF-B1DF5D7F187D}"/>
              </a:ext>
            </a:extLst>
          </p:cNvPr>
          <p:cNvCxnSpPr>
            <a:cxnSpLocks/>
          </p:cNvCxnSpPr>
          <p:nvPr/>
        </p:nvCxnSpPr>
        <p:spPr>
          <a:xfrm>
            <a:off x="-6428718" y="2041273"/>
            <a:ext cx="79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4D12EF-6B3D-FC0C-883A-7F2D62CC7D65}"/>
              </a:ext>
            </a:extLst>
          </p:cNvPr>
          <p:cNvCxnSpPr>
            <a:cxnSpLocks/>
          </p:cNvCxnSpPr>
          <p:nvPr/>
        </p:nvCxnSpPr>
        <p:spPr>
          <a:xfrm>
            <a:off x="-4032990" y="2035177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C0E23-5931-19C1-5AEC-53023545F41B}"/>
              </a:ext>
            </a:extLst>
          </p:cNvPr>
          <p:cNvCxnSpPr>
            <a:cxnSpLocks/>
          </p:cNvCxnSpPr>
          <p:nvPr/>
        </p:nvCxnSpPr>
        <p:spPr>
          <a:xfrm>
            <a:off x="-3453870" y="2541145"/>
            <a:ext cx="6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66755-D1FB-A9F0-1B4D-14011D445F7F}"/>
              </a:ext>
            </a:extLst>
          </p:cNvPr>
          <p:cNvCxnSpPr>
            <a:cxnSpLocks/>
          </p:cNvCxnSpPr>
          <p:nvPr/>
        </p:nvCxnSpPr>
        <p:spPr>
          <a:xfrm>
            <a:off x="-3435582" y="2291209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C57805-1C65-8AD6-C043-C3933719C2B0}"/>
              </a:ext>
            </a:extLst>
          </p:cNvPr>
          <p:cNvCxnSpPr>
            <a:cxnSpLocks/>
          </p:cNvCxnSpPr>
          <p:nvPr/>
        </p:nvCxnSpPr>
        <p:spPr>
          <a:xfrm>
            <a:off x="-1277598" y="2035177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7074B0-DE5A-7355-1A3E-1FC0329C435E}"/>
              </a:ext>
            </a:extLst>
          </p:cNvPr>
          <p:cNvCxnSpPr>
            <a:cxnSpLocks/>
          </p:cNvCxnSpPr>
          <p:nvPr/>
        </p:nvCxnSpPr>
        <p:spPr>
          <a:xfrm>
            <a:off x="-735054" y="2029081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28CA88-0681-9072-B2C7-8B3CC72C889F}"/>
              </a:ext>
            </a:extLst>
          </p:cNvPr>
          <p:cNvCxnSpPr>
            <a:cxnSpLocks/>
          </p:cNvCxnSpPr>
          <p:nvPr/>
        </p:nvCxnSpPr>
        <p:spPr>
          <a:xfrm>
            <a:off x="-631422" y="2291209"/>
            <a:ext cx="12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9E8810-ACF5-6EFE-9F8B-EDBD7C7F0623}"/>
              </a:ext>
            </a:extLst>
          </p:cNvPr>
          <p:cNvCxnSpPr>
            <a:cxnSpLocks/>
          </p:cNvCxnSpPr>
          <p:nvPr/>
        </p:nvCxnSpPr>
        <p:spPr>
          <a:xfrm>
            <a:off x="-625326" y="2553337"/>
            <a:ext cx="12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8641FC-6FAC-9D33-BC44-921C9C6E560C}"/>
              </a:ext>
            </a:extLst>
          </p:cNvPr>
          <p:cNvCxnSpPr>
            <a:cxnSpLocks/>
          </p:cNvCxnSpPr>
          <p:nvPr/>
        </p:nvCxnSpPr>
        <p:spPr>
          <a:xfrm flipH="1">
            <a:off x="-3167550" y="2035177"/>
            <a:ext cx="546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5648E9-1E13-744A-3E74-808E976908EE}"/>
              </a:ext>
            </a:extLst>
          </p:cNvPr>
          <p:cNvCxnSpPr>
            <a:cxnSpLocks/>
          </p:cNvCxnSpPr>
          <p:nvPr/>
        </p:nvCxnSpPr>
        <p:spPr>
          <a:xfrm flipH="1">
            <a:off x="-3027342" y="2297305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E68D6F-7CC2-0E07-4547-B15145248F35}"/>
              </a:ext>
            </a:extLst>
          </p:cNvPr>
          <p:cNvCxnSpPr>
            <a:cxnSpLocks/>
          </p:cNvCxnSpPr>
          <p:nvPr/>
        </p:nvCxnSpPr>
        <p:spPr>
          <a:xfrm flipH="1">
            <a:off x="400962" y="2803273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CC38A8-576B-03E9-ADBC-29E144491581}"/>
              </a:ext>
            </a:extLst>
          </p:cNvPr>
          <p:cNvCxnSpPr>
            <a:cxnSpLocks/>
          </p:cNvCxnSpPr>
          <p:nvPr/>
        </p:nvCxnSpPr>
        <p:spPr>
          <a:xfrm flipH="1">
            <a:off x="455826" y="3065401"/>
            <a:ext cx="28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8A06BF-D709-09E1-EEC9-227B545CD20D}"/>
              </a:ext>
            </a:extLst>
          </p:cNvPr>
          <p:cNvCxnSpPr/>
          <p:nvPr/>
        </p:nvCxnSpPr>
        <p:spPr>
          <a:xfrm>
            <a:off x="7837187" y="1198550"/>
            <a:ext cx="0" cy="201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A09211-59FB-6676-B5A6-4D35FF3347C3}"/>
              </a:ext>
            </a:extLst>
          </p:cNvPr>
          <p:cNvSpPr/>
          <p:nvPr/>
        </p:nvSpPr>
        <p:spPr>
          <a:xfrm>
            <a:off x="-6416526" y="1803529"/>
            <a:ext cx="7172544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E53FB6-EBEC-E70A-9617-0C922EAC951E}"/>
              </a:ext>
            </a:extLst>
          </p:cNvPr>
          <p:cNvCxnSpPr>
            <a:cxnSpLocks/>
          </p:cNvCxnSpPr>
          <p:nvPr/>
        </p:nvCxnSpPr>
        <p:spPr>
          <a:xfrm flipH="1">
            <a:off x="5427191" y="3235614"/>
            <a:ext cx="2409996" cy="624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589F47-2E6F-7630-7DFC-D1BCFF0D9F7D}"/>
              </a:ext>
            </a:extLst>
          </p:cNvPr>
          <p:cNvSpPr/>
          <p:nvPr/>
        </p:nvSpPr>
        <p:spPr>
          <a:xfrm>
            <a:off x="2615403" y="1209133"/>
            <a:ext cx="9095755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AADB0-1471-6984-B556-2D1F4860E805}"/>
              </a:ext>
            </a:extLst>
          </p:cNvPr>
          <p:cNvCxnSpPr/>
          <p:nvPr/>
        </p:nvCxnSpPr>
        <p:spPr>
          <a:xfrm flipH="1">
            <a:off x="3387819" y="2219226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BFAAC-E4D4-4310-4487-CC271EC89F78}"/>
              </a:ext>
            </a:extLst>
          </p:cNvPr>
          <p:cNvCxnSpPr>
            <a:cxnSpLocks/>
          </p:cNvCxnSpPr>
          <p:nvPr/>
        </p:nvCxnSpPr>
        <p:spPr>
          <a:xfrm>
            <a:off x="5590029" y="1565254"/>
            <a:ext cx="86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BBE84E-C304-4333-5CC9-9A0E77523724}"/>
              </a:ext>
            </a:extLst>
          </p:cNvPr>
          <p:cNvCxnSpPr/>
          <p:nvPr/>
        </p:nvCxnSpPr>
        <p:spPr>
          <a:xfrm flipH="1">
            <a:off x="2629691" y="1565254"/>
            <a:ext cx="8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1F6EA-BD80-6837-6185-952F42BF7EEB}"/>
              </a:ext>
            </a:extLst>
          </p:cNvPr>
          <p:cNvCxnSpPr>
            <a:cxnSpLocks/>
          </p:cNvCxnSpPr>
          <p:nvPr/>
        </p:nvCxnSpPr>
        <p:spPr>
          <a:xfrm>
            <a:off x="9857488" y="1574588"/>
            <a:ext cx="172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8E9D9E-DF34-7EDC-6BE3-FBC8B0B6F616}"/>
              </a:ext>
            </a:extLst>
          </p:cNvPr>
          <p:cNvCxnSpPr>
            <a:cxnSpLocks/>
          </p:cNvCxnSpPr>
          <p:nvPr/>
        </p:nvCxnSpPr>
        <p:spPr>
          <a:xfrm>
            <a:off x="9967024" y="1898442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EED6D-0516-DA37-A105-B5E10B2494B1}"/>
              </a:ext>
            </a:extLst>
          </p:cNvPr>
          <p:cNvCxnSpPr>
            <a:cxnSpLocks/>
          </p:cNvCxnSpPr>
          <p:nvPr/>
        </p:nvCxnSpPr>
        <p:spPr>
          <a:xfrm>
            <a:off x="9976545" y="2222295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4FD263-9198-ABB4-9595-5FD3050ACC96}"/>
              </a:ext>
            </a:extLst>
          </p:cNvPr>
          <p:cNvCxnSpPr>
            <a:cxnSpLocks/>
          </p:cNvCxnSpPr>
          <p:nvPr/>
        </p:nvCxnSpPr>
        <p:spPr>
          <a:xfrm>
            <a:off x="9131425" y="1561444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2B4F2C-17BD-E31C-0DE6-070FE33FEC5D}"/>
              </a:ext>
            </a:extLst>
          </p:cNvPr>
          <p:cNvCxnSpPr>
            <a:cxnSpLocks/>
          </p:cNvCxnSpPr>
          <p:nvPr/>
        </p:nvCxnSpPr>
        <p:spPr>
          <a:xfrm flipH="1">
            <a:off x="6792570" y="1561442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345F2-66F5-5E74-EE93-47039CAD1FEE}"/>
              </a:ext>
            </a:extLst>
          </p:cNvPr>
          <p:cNvCxnSpPr>
            <a:cxnSpLocks/>
          </p:cNvCxnSpPr>
          <p:nvPr/>
        </p:nvCxnSpPr>
        <p:spPr>
          <a:xfrm flipH="1">
            <a:off x="6959258" y="1899583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FC9CC3-80F4-3F49-82AA-E5DC04C9B528}"/>
              </a:ext>
            </a:extLst>
          </p:cNvPr>
          <p:cNvCxnSpPr>
            <a:cxnSpLocks/>
          </p:cNvCxnSpPr>
          <p:nvPr/>
        </p:nvCxnSpPr>
        <p:spPr>
          <a:xfrm>
            <a:off x="6358625" y="1896706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DEB4A4-7F78-C82F-0E96-8828E0CB060B}"/>
              </a:ext>
            </a:extLst>
          </p:cNvPr>
          <p:cNvCxnSpPr>
            <a:cxnSpLocks/>
          </p:cNvCxnSpPr>
          <p:nvPr/>
        </p:nvCxnSpPr>
        <p:spPr>
          <a:xfrm>
            <a:off x="6339573" y="2220560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970293-184B-54EB-5F2C-6A0EC19C1D08}"/>
              </a:ext>
            </a:extLst>
          </p:cNvPr>
          <p:cNvCxnSpPr>
            <a:cxnSpLocks/>
          </p:cNvCxnSpPr>
          <p:nvPr/>
        </p:nvCxnSpPr>
        <p:spPr>
          <a:xfrm flipH="1">
            <a:off x="11275776" y="255518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C3BA40-0EEB-3BCF-91FF-539DA1E7EA92}"/>
              </a:ext>
            </a:extLst>
          </p:cNvPr>
          <p:cNvCxnSpPr>
            <a:cxnSpLocks/>
          </p:cNvCxnSpPr>
          <p:nvPr/>
        </p:nvCxnSpPr>
        <p:spPr>
          <a:xfrm flipH="1">
            <a:off x="11385312" y="2879042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B7C0B6-E503-EB2C-7AF2-D987D31141D6}"/>
              </a:ext>
            </a:extLst>
          </p:cNvPr>
          <p:cNvSpPr txBox="1"/>
          <p:nvPr/>
        </p:nvSpPr>
        <p:spPr>
          <a:xfrm>
            <a:off x="2516313" y="3227769"/>
            <a:ext cx="808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4562454                            4568284                             4574114                             4579943                             4585773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D35D4A-5A36-639E-F4FE-1B2FB3BF34E0}"/>
              </a:ext>
            </a:extLst>
          </p:cNvPr>
          <p:cNvCxnSpPr/>
          <p:nvPr/>
        </p:nvCxnSpPr>
        <p:spPr>
          <a:xfrm>
            <a:off x="9869238" y="1198928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66E42-9474-A508-8EBC-BFA883A29759}"/>
              </a:ext>
            </a:extLst>
          </p:cNvPr>
          <p:cNvCxnSpPr/>
          <p:nvPr/>
        </p:nvCxnSpPr>
        <p:spPr>
          <a:xfrm>
            <a:off x="8049964" y="1194845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772DBF-EB99-18C0-F476-F36990138489}"/>
              </a:ext>
            </a:extLst>
          </p:cNvPr>
          <p:cNvCxnSpPr/>
          <p:nvPr/>
        </p:nvCxnSpPr>
        <p:spPr>
          <a:xfrm>
            <a:off x="6247451" y="1201691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F0197C-0277-94CA-6AF6-A3B605139A81}"/>
              </a:ext>
            </a:extLst>
          </p:cNvPr>
          <p:cNvCxnSpPr/>
          <p:nvPr/>
        </p:nvCxnSpPr>
        <p:spPr>
          <a:xfrm>
            <a:off x="4430938" y="1194845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FF8A9-B298-D7AD-13F1-4B6D4D87C828}"/>
              </a:ext>
            </a:extLst>
          </p:cNvPr>
          <p:cNvSpPr txBox="1"/>
          <p:nvPr/>
        </p:nvSpPr>
        <p:spPr>
          <a:xfrm>
            <a:off x="3405539" y="192283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D16C8A-392F-C031-DCA2-8DAF96588F20}"/>
              </a:ext>
            </a:extLst>
          </p:cNvPr>
          <p:cNvSpPr txBox="1"/>
          <p:nvPr/>
        </p:nvSpPr>
        <p:spPr>
          <a:xfrm>
            <a:off x="3415061" y="2275264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145BE-7B52-A81D-A68A-7F95F11B5BAB}"/>
              </a:ext>
            </a:extLst>
          </p:cNvPr>
          <p:cNvSpPr txBox="1"/>
          <p:nvPr/>
        </p:nvSpPr>
        <p:spPr>
          <a:xfrm>
            <a:off x="4498348" y="155746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RHD3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7D681-C99B-335D-1C05-1A479DC3ADC2}"/>
              </a:ext>
            </a:extLst>
          </p:cNvPr>
          <p:cNvSpPr txBox="1"/>
          <p:nvPr/>
        </p:nvSpPr>
        <p:spPr>
          <a:xfrm>
            <a:off x="5475323" y="1601620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92F93-38B4-8D52-0994-F34BD47D0327}"/>
              </a:ext>
            </a:extLst>
          </p:cNvPr>
          <p:cNvSpPr txBox="1"/>
          <p:nvPr/>
        </p:nvSpPr>
        <p:spPr>
          <a:xfrm>
            <a:off x="5665962" y="123760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OTP72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EA857-302F-65D5-C6BB-EA769EF98694}"/>
              </a:ext>
            </a:extLst>
          </p:cNvPr>
          <p:cNvSpPr txBox="1"/>
          <p:nvPr/>
        </p:nvSpPr>
        <p:spPr>
          <a:xfrm>
            <a:off x="5844581" y="193805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15CB5-4B90-D92E-3ACF-D345F39C9861}"/>
              </a:ext>
            </a:extLst>
          </p:cNvPr>
          <p:cNvSpPr txBox="1"/>
          <p:nvPr/>
        </p:nvSpPr>
        <p:spPr>
          <a:xfrm>
            <a:off x="5854104" y="230477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05DD34-1E9D-D88C-FA82-F0702FE4B78D}"/>
              </a:ext>
            </a:extLst>
          </p:cNvPr>
          <p:cNvSpPr txBox="1"/>
          <p:nvPr/>
        </p:nvSpPr>
        <p:spPr>
          <a:xfrm>
            <a:off x="6932623" y="160059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0BB8D6-0DDB-7CE0-1D75-771104983351}"/>
              </a:ext>
            </a:extLst>
          </p:cNvPr>
          <p:cNvSpPr txBox="1"/>
          <p:nvPr/>
        </p:nvSpPr>
        <p:spPr>
          <a:xfrm>
            <a:off x="6942270" y="1909481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F9224E-9896-5B6A-CE28-C5DC137A6972}"/>
              </a:ext>
            </a:extLst>
          </p:cNvPr>
          <p:cNvSpPr txBox="1"/>
          <p:nvPr/>
        </p:nvSpPr>
        <p:spPr>
          <a:xfrm>
            <a:off x="7059582" y="124771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9A28AA-2766-D28D-F994-6B01AAF1689F}"/>
              </a:ext>
            </a:extLst>
          </p:cNvPr>
          <p:cNvSpPr txBox="1"/>
          <p:nvPr/>
        </p:nvSpPr>
        <p:spPr>
          <a:xfrm>
            <a:off x="2581804" y="159790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AT3G13860.1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D43A6-72B3-DEF4-C409-1D82F3090E36}"/>
              </a:ext>
            </a:extLst>
          </p:cNvPr>
          <p:cNvSpPr txBox="1"/>
          <p:nvPr/>
        </p:nvSpPr>
        <p:spPr>
          <a:xfrm>
            <a:off x="8541545" y="158306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AT3G13898.1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F9CB74-5A92-6520-C887-1BCBC0E6DE9A}"/>
              </a:ext>
            </a:extLst>
          </p:cNvPr>
          <p:cNvSpPr txBox="1"/>
          <p:nvPr/>
        </p:nvSpPr>
        <p:spPr>
          <a:xfrm>
            <a:off x="9733520" y="156678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1AB324-8A89-164A-F3A6-AFF3844FD82D}"/>
              </a:ext>
            </a:extLst>
          </p:cNvPr>
          <p:cNvSpPr txBox="1"/>
          <p:nvPr/>
        </p:nvSpPr>
        <p:spPr>
          <a:xfrm>
            <a:off x="9885920" y="1904924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AF3AF6-DEDE-1338-8C71-BDE7F1132DAF}"/>
              </a:ext>
            </a:extLst>
          </p:cNvPr>
          <p:cNvSpPr txBox="1"/>
          <p:nvPr/>
        </p:nvSpPr>
        <p:spPr>
          <a:xfrm>
            <a:off x="9895442" y="2243064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930510-CE41-FE97-2D6C-2ED0AA9C2694}"/>
              </a:ext>
            </a:extLst>
          </p:cNvPr>
          <p:cNvSpPr txBox="1"/>
          <p:nvPr/>
        </p:nvSpPr>
        <p:spPr>
          <a:xfrm>
            <a:off x="10650458" y="2581458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AT3G13910.1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E53AD9-074A-C04F-4EA7-383393BBE5CE}"/>
              </a:ext>
            </a:extLst>
          </p:cNvPr>
          <p:cNvSpPr txBox="1"/>
          <p:nvPr/>
        </p:nvSpPr>
        <p:spPr>
          <a:xfrm>
            <a:off x="10660196" y="2919482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AT3G13910.2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A12858-C306-A72F-1C48-0437AE9DCC1A}"/>
              </a:ext>
            </a:extLst>
          </p:cNvPr>
          <p:cNvSpPr txBox="1"/>
          <p:nvPr/>
        </p:nvSpPr>
        <p:spPr>
          <a:xfrm>
            <a:off x="7466982" y="344602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</p:spTree>
    <p:extLst>
      <p:ext uri="{BB962C8B-B14F-4D97-AF65-F5344CB8AC3E}">
        <p14:creationId xmlns:p14="http://schemas.microsoft.com/office/powerpoint/2010/main" val="301286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36E06-6134-E64F-8524-3B2C9DB6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2" y="3506400"/>
            <a:ext cx="7056000" cy="352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3F55A-2E1B-214E-9C57-0A4BC2261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34" y="3617209"/>
            <a:ext cx="3240000" cy="3240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4A6D9F-24E5-2FF1-3833-0BEDCE174AC5}"/>
              </a:ext>
            </a:extLst>
          </p:cNvPr>
          <p:cNvCxnSpPr/>
          <p:nvPr/>
        </p:nvCxnSpPr>
        <p:spPr>
          <a:xfrm flipH="1">
            <a:off x="2986201" y="2061298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8A06BF-D709-09E1-EEC9-227B545CD20D}"/>
              </a:ext>
            </a:extLst>
          </p:cNvPr>
          <p:cNvCxnSpPr/>
          <p:nvPr/>
        </p:nvCxnSpPr>
        <p:spPr>
          <a:xfrm>
            <a:off x="7417849" y="1363142"/>
            <a:ext cx="0" cy="201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E53FB6-EBEC-E70A-9617-0C922EAC951E}"/>
              </a:ext>
            </a:extLst>
          </p:cNvPr>
          <p:cNvCxnSpPr>
            <a:cxnSpLocks/>
          </p:cNvCxnSpPr>
          <p:nvPr/>
        </p:nvCxnSpPr>
        <p:spPr>
          <a:xfrm flipH="1">
            <a:off x="5425243" y="3404013"/>
            <a:ext cx="1992606" cy="4530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589F47-2E6F-7630-7DFC-D1BCFF0D9F7D}"/>
              </a:ext>
            </a:extLst>
          </p:cNvPr>
          <p:cNvSpPr/>
          <p:nvPr/>
        </p:nvSpPr>
        <p:spPr>
          <a:xfrm>
            <a:off x="2196065" y="1373725"/>
            <a:ext cx="9095755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AADB0-1471-6984-B556-2D1F4860E805}"/>
              </a:ext>
            </a:extLst>
          </p:cNvPr>
          <p:cNvCxnSpPr/>
          <p:nvPr/>
        </p:nvCxnSpPr>
        <p:spPr>
          <a:xfrm flipH="1">
            <a:off x="2968481" y="2383818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BFAAC-E4D4-4310-4487-CC271EC89F78}"/>
              </a:ext>
            </a:extLst>
          </p:cNvPr>
          <p:cNvCxnSpPr>
            <a:cxnSpLocks/>
          </p:cNvCxnSpPr>
          <p:nvPr/>
        </p:nvCxnSpPr>
        <p:spPr>
          <a:xfrm>
            <a:off x="5170691" y="1729846"/>
            <a:ext cx="86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BBE84E-C304-4333-5CC9-9A0E77523724}"/>
              </a:ext>
            </a:extLst>
          </p:cNvPr>
          <p:cNvCxnSpPr/>
          <p:nvPr/>
        </p:nvCxnSpPr>
        <p:spPr>
          <a:xfrm flipH="1">
            <a:off x="2210353" y="1729846"/>
            <a:ext cx="8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1F6EA-BD80-6837-6185-952F42BF7EEB}"/>
              </a:ext>
            </a:extLst>
          </p:cNvPr>
          <p:cNvCxnSpPr>
            <a:cxnSpLocks/>
          </p:cNvCxnSpPr>
          <p:nvPr/>
        </p:nvCxnSpPr>
        <p:spPr>
          <a:xfrm>
            <a:off x="9438150" y="1739180"/>
            <a:ext cx="172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8E9D9E-DF34-7EDC-6BE3-FBC8B0B6F616}"/>
              </a:ext>
            </a:extLst>
          </p:cNvPr>
          <p:cNvCxnSpPr>
            <a:cxnSpLocks/>
          </p:cNvCxnSpPr>
          <p:nvPr/>
        </p:nvCxnSpPr>
        <p:spPr>
          <a:xfrm>
            <a:off x="9547686" y="2063034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EED6D-0516-DA37-A105-B5E10B2494B1}"/>
              </a:ext>
            </a:extLst>
          </p:cNvPr>
          <p:cNvCxnSpPr>
            <a:cxnSpLocks/>
          </p:cNvCxnSpPr>
          <p:nvPr/>
        </p:nvCxnSpPr>
        <p:spPr>
          <a:xfrm>
            <a:off x="9557207" y="2386887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4FD263-9198-ABB4-9595-5FD3050ACC96}"/>
              </a:ext>
            </a:extLst>
          </p:cNvPr>
          <p:cNvCxnSpPr>
            <a:cxnSpLocks/>
          </p:cNvCxnSpPr>
          <p:nvPr/>
        </p:nvCxnSpPr>
        <p:spPr>
          <a:xfrm>
            <a:off x="8712087" y="1726036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2B4F2C-17BD-E31C-0DE6-070FE33FEC5D}"/>
              </a:ext>
            </a:extLst>
          </p:cNvPr>
          <p:cNvCxnSpPr>
            <a:cxnSpLocks/>
          </p:cNvCxnSpPr>
          <p:nvPr/>
        </p:nvCxnSpPr>
        <p:spPr>
          <a:xfrm flipH="1">
            <a:off x="6373232" y="1726034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345F2-66F5-5E74-EE93-47039CAD1FEE}"/>
              </a:ext>
            </a:extLst>
          </p:cNvPr>
          <p:cNvCxnSpPr>
            <a:cxnSpLocks/>
          </p:cNvCxnSpPr>
          <p:nvPr/>
        </p:nvCxnSpPr>
        <p:spPr>
          <a:xfrm flipH="1">
            <a:off x="6539920" y="2064175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FC9CC3-80F4-3F49-82AA-E5DC04C9B528}"/>
              </a:ext>
            </a:extLst>
          </p:cNvPr>
          <p:cNvCxnSpPr>
            <a:cxnSpLocks/>
          </p:cNvCxnSpPr>
          <p:nvPr/>
        </p:nvCxnSpPr>
        <p:spPr>
          <a:xfrm>
            <a:off x="5939287" y="2061298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DEB4A4-7F78-C82F-0E96-8828E0CB060B}"/>
              </a:ext>
            </a:extLst>
          </p:cNvPr>
          <p:cNvCxnSpPr>
            <a:cxnSpLocks/>
          </p:cNvCxnSpPr>
          <p:nvPr/>
        </p:nvCxnSpPr>
        <p:spPr>
          <a:xfrm>
            <a:off x="5920235" y="2385152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970293-184B-54EB-5F2C-6A0EC19C1D08}"/>
              </a:ext>
            </a:extLst>
          </p:cNvPr>
          <p:cNvCxnSpPr>
            <a:cxnSpLocks/>
          </p:cNvCxnSpPr>
          <p:nvPr/>
        </p:nvCxnSpPr>
        <p:spPr>
          <a:xfrm flipH="1">
            <a:off x="10856438" y="2719780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C3BA40-0EEB-3BCF-91FF-539DA1E7EA92}"/>
              </a:ext>
            </a:extLst>
          </p:cNvPr>
          <p:cNvCxnSpPr>
            <a:cxnSpLocks/>
          </p:cNvCxnSpPr>
          <p:nvPr/>
        </p:nvCxnSpPr>
        <p:spPr>
          <a:xfrm flipH="1">
            <a:off x="10965974" y="3043634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B7C0B6-E503-EB2C-7AF2-D987D31141D6}"/>
              </a:ext>
            </a:extLst>
          </p:cNvPr>
          <p:cNvSpPr txBox="1"/>
          <p:nvPr/>
        </p:nvSpPr>
        <p:spPr>
          <a:xfrm>
            <a:off x="2096975" y="3357636"/>
            <a:ext cx="808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4562454                            4568284                             4574114                             4579943                             4585773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D35D4A-5A36-639E-F4FE-1B2FB3BF34E0}"/>
              </a:ext>
            </a:extLst>
          </p:cNvPr>
          <p:cNvCxnSpPr/>
          <p:nvPr/>
        </p:nvCxnSpPr>
        <p:spPr>
          <a:xfrm>
            <a:off x="9449900" y="1363520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66E42-9474-A508-8EBC-BFA883A29759}"/>
              </a:ext>
            </a:extLst>
          </p:cNvPr>
          <p:cNvCxnSpPr/>
          <p:nvPr/>
        </p:nvCxnSpPr>
        <p:spPr>
          <a:xfrm>
            <a:off x="7630626" y="1359437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772DBF-EB99-18C0-F476-F36990138489}"/>
              </a:ext>
            </a:extLst>
          </p:cNvPr>
          <p:cNvCxnSpPr/>
          <p:nvPr/>
        </p:nvCxnSpPr>
        <p:spPr>
          <a:xfrm>
            <a:off x="5828113" y="1366283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F0197C-0277-94CA-6AF6-A3B605139A81}"/>
              </a:ext>
            </a:extLst>
          </p:cNvPr>
          <p:cNvCxnSpPr/>
          <p:nvPr/>
        </p:nvCxnSpPr>
        <p:spPr>
          <a:xfrm>
            <a:off x="4011600" y="1359437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FF8A9-B298-D7AD-13F1-4B6D4D87C828}"/>
              </a:ext>
            </a:extLst>
          </p:cNvPr>
          <p:cNvSpPr txBox="1"/>
          <p:nvPr/>
        </p:nvSpPr>
        <p:spPr>
          <a:xfrm>
            <a:off x="2986201" y="2087428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D16C8A-392F-C031-DCA2-8DAF96588F20}"/>
              </a:ext>
            </a:extLst>
          </p:cNvPr>
          <p:cNvSpPr txBox="1"/>
          <p:nvPr/>
        </p:nvSpPr>
        <p:spPr>
          <a:xfrm>
            <a:off x="2995723" y="243985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145BE-7B52-A81D-A68A-7F95F11B5BAB}"/>
              </a:ext>
            </a:extLst>
          </p:cNvPr>
          <p:cNvSpPr txBox="1"/>
          <p:nvPr/>
        </p:nvSpPr>
        <p:spPr>
          <a:xfrm>
            <a:off x="4079010" y="172205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RHD3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7D681-C99B-335D-1C05-1A479DC3ADC2}"/>
              </a:ext>
            </a:extLst>
          </p:cNvPr>
          <p:cNvSpPr txBox="1"/>
          <p:nvPr/>
        </p:nvSpPr>
        <p:spPr>
          <a:xfrm>
            <a:off x="5055985" y="1766212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92F93-38B4-8D52-0994-F34BD47D0327}"/>
              </a:ext>
            </a:extLst>
          </p:cNvPr>
          <p:cNvSpPr txBox="1"/>
          <p:nvPr/>
        </p:nvSpPr>
        <p:spPr>
          <a:xfrm>
            <a:off x="5246624" y="140219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OTP72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EA857-302F-65D5-C6BB-EA769EF98694}"/>
              </a:ext>
            </a:extLst>
          </p:cNvPr>
          <p:cNvSpPr txBox="1"/>
          <p:nvPr/>
        </p:nvSpPr>
        <p:spPr>
          <a:xfrm>
            <a:off x="5425243" y="210264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15CB5-4B90-D92E-3ACF-D345F39C9861}"/>
              </a:ext>
            </a:extLst>
          </p:cNvPr>
          <p:cNvSpPr txBox="1"/>
          <p:nvPr/>
        </p:nvSpPr>
        <p:spPr>
          <a:xfrm>
            <a:off x="5434766" y="246936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05DD34-1E9D-D88C-FA82-F0702FE4B78D}"/>
              </a:ext>
            </a:extLst>
          </p:cNvPr>
          <p:cNvSpPr txBox="1"/>
          <p:nvPr/>
        </p:nvSpPr>
        <p:spPr>
          <a:xfrm>
            <a:off x="6513285" y="176518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0BB8D6-0DDB-7CE0-1D75-771104983351}"/>
              </a:ext>
            </a:extLst>
          </p:cNvPr>
          <p:cNvSpPr txBox="1"/>
          <p:nvPr/>
        </p:nvSpPr>
        <p:spPr>
          <a:xfrm>
            <a:off x="6522932" y="207407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F9224E-9896-5B6A-CE28-C5DC137A6972}"/>
              </a:ext>
            </a:extLst>
          </p:cNvPr>
          <p:cNvSpPr txBox="1"/>
          <p:nvPr/>
        </p:nvSpPr>
        <p:spPr>
          <a:xfrm>
            <a:off x="6640244" y="1412308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9A28AA-2766-D28D-F994-6B01AAF1689F}"/>
              </a:ext>
            </a:extLst>
          </p:cNvPr>
          <p:cNvSpPr txBox="1"/>
          <p:nvPr/>
        </p:nvSpPr>
        <p:spPr>
          <a:xfrm>
            <a:off x="2162466" y="1762499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AT3G13860.1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D43A6-72B3-DEF4-C409-1D82F3090E36}"/>
              </a:ext>
            </a:extLst>
          </p:cNvPr>
          <p:cNvSpPr txBox="1"/>
          <p:nvPr/>
        </p:nvSpPr>
        <p:spPr>
          <a:xfrm>
            <a:off x="8122207" y="174765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AT3G13898.1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F9CB74-5A92-6520-C887-1BCBC0E6DE9A}"/>
              </a:ext>
            </a:extLst>
          </p:cNvPr>
          <p:cNvSpPr txBox="1"/>
          <p:nvPr/>
        </p:nvSpPr>
        <p:spPr>
          <a:xfrm>
            <a:off x="9314182" y="173137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1AB324-8A89-164A-F3A6-AFF3844FD82D}"/>
              </a:ext>
            </a:extLst>
          </p:cNvPr>
          <p:cNvSpPr txBox="1"/>
          <p:nvPr/>
        </p:nvSpPr>
        <p:spPr>
          <a:xfrm>
            <a:off x="9466582" y="206951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AF3AF6-DEDE-1338-8C71-BDE7F1132DAF}"/>
              </a:ext>
            </a:extLst>
          </p:cNvPr>
          <p:cNvSpPr txBox="1"/>
          <p:nvPr/>
        </p:nvSpPr>
        <p:spPr>
          <a:xfrm>
            <a:off x="9476104" y="240765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930510-CE41-FE97-2D6C-2ED0AA9C2694}"/>
              </a:ext>
            </a:extLst>
          </p:cNvPr>
          <p:cNvSpPr txBox="1"/>
          <p:nvPr/>
        </p:nvSpPr>
        <p:spPr>
          <a:xfrm>
            <a:off x="10231120" y="2746050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AT3G13910.1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E53AD9-074A-C04F-4EA7-383393BBE5CE}"/>
              </a:ext>
            </a:extLst>
          </p:cNvPr>
          <p:cNvSpPr txBox="1"/>
          <p:nvPr/>
        </p:nvSpPr>
        <p:spPr>
          <a:xfrm>
            <a:off x="10240858" y="3084074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AT3G13910.2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A12858-C306-A72F-1C48-0437AE9DCC1A}"/>
              </a:ext>
            </a:extLst>
          </p:cNvPr>
          <p:cNvSpPr txBox="1"/>
          <p:nvPr/>
        </p:nvSpPr>
        <p:spPr>
          <a:xfrm>
            <a:off x="6761397" y="348499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76B03-F116-D6BF-49F4-F35D6801561B}"/>
              </a:ext>
            </a:extLst>
          </p:cNvPr>
          <p:cNvSpPr txBox="1"/>
          <p:nvPr/>
        </p:nvSpPr>
        <p:spPr>
          <a:xfrm>
            <a:off x="1575331" y="86866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A70DD-CCB8-B9A0-C9AF-17CC9FCC76F7}"/>
              </a:ext>
            </a:extLst>
          </p:cNvPr>
          <p:cNvSpPr txBox="1"/>
          <p:nvPr/>
        </p:nvSpPr>
        <p:spPr>
          <a:xfrm>
            <a:off x="1583139" y="36160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68228-C7AE-50C6-1BFB-134CCA4BAC10}"/>
              </a:ext>
            </a:extLst>
          </p:cNvPr>
          <p:cNvSpPr txBox="1"/>
          <p:nvPr/>
        </p:nvSpPr>
        <p:spPr>
          <a:xfrm>
            <a:off x="8485078" y="36454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0394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E35574-6DD3-8912-1F19-1CFB0510C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30" t="3495" r="1720" b="54547"/>
          <a:stretch/>
        </p:blipFill>
        <p:spPr>
          <a:xfrm>
            <a:off x="2980266" y="567267"/>
            <a:ext cx="247226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61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32</cp:revision>
  <dcterms:created xsi:type="dcterms:W3CDTF">2022-03-04T09:16:05Z</dcterms:created>
  <dcterms:modified xsi:type="dcterms:W3CDTF">2022-08-28T17:52:30Z</dcterms:modified>
</cp:coreProperties>
</file>