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2022/08/28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34" y="3617209"/>
            <a:ext cx="3240000" cy="32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4A6D9F-24E5-2FF1-3833-0BEDCE174AC5}"/>
              </a:ext>
            </a:extLst>
          </p:cNvPr>
          <p:cNvCxnSpPr/>
          <p:nvPr/>
        </p:nvCxnSpPr>
        <p:spPr>
          <a:xfrm flipH="1">
            <a:off x="2986201" y="206129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A06BF-D709-09E1-EEC9-227B545CD20D}"/>
              </a:ext>
            </a:extLst>
          </p:cNvPr>
          <p:cNvCxnSpPr/>
          <p:nvPr/>
        </p:nvCxnSpPr>
        <p:spPr>
          <a:xfrm>
            <a:off x="7417849" y="1363142"/>
            <a:ext cx="0" cy="201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 flipH="1">
            <a:off x="5425243" y="3404013"/>
            <a:ext cx="1992606" cy="4530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2196065" y="1373725"/>
            <a:ext cx="9095755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AADB0-1471-6984-B556-2D1F4860E805}"/>
              </a:ext>
            </a:extLst>
          </p:cNvPr>
          <p:cNvCxnSpPr/>
          <p:nvPr/>
        </p:nvCxnSpPr>
        <p:spPr>
          <a:xfrm flipH="1">
            <a:off x="2968481" y="2383818"/>
            <a:ext cx="19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5170691" y="1729846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BBE84E-C304-4333-5CC9-9A0E77523724}"/>
              </a:ext>
            </a:extLst>
          </p:cNvPr>
          <p:cNvCxnSpPr/>
          <p:nvPr/>
        </p:nvCxnSpPr>
        <p:spPr>
          <a:xfrm flipH="1">
            <a:off x="2210353" y="1729846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11F6EA-BD80-6837-6185-952F42BF7EEB}"/>
              </a:ext>
            </a:extLst>
          </p:cNvPr>
          <p:cNvCxnSpPr>
            <a:cxnSpLocks/>
          </p:cNvCxnSpPr>
          <p:nvPr/>
        </p:nvCxnSpPr>
        <p:spPr>
          <a:xfrm>
            <a:off x="9438150" y="1739180"/>
            <a:ext cx="172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E9D9E-DF34-7EDC-6BE3-FBC8B0B6F616}"/>
              </a:ext>
            </a:extLst>
          </p:cNvPr>
          <p:cNvCxnSpPr>
            <a:cxnSpLocks/>
          </p:cNvCxnSpPr>
          <p:nvPr/>
        </p:nvCxnSpPr>
        <p:spPr>
          <a:xfrm>
            <a:off x="9547686" y="2063034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EED6D-0516-DA37-A105-B5E10B2494B1}"/>
              </a:ext>
            </a:extLst>
          </p:cNvPr>
          <p:cNvCxnSpPr>
            <a:cxnSpLocks/>
          </p:cNvCxnSpPr>
          <p:nvPr/>
        </p:nvCxnSpPr>
        <p:spPr>
          <a:xfrm>
            <a:off x="9557207" y="2386887"/>
            <a:ext cx="15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8712087" y="1726036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6373232" y="1726034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6539920" y="2064175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5939287" y="2061298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5920235" y="2385152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70293-184B-54EB-5F2C-6A0EC19C1D08}"/>
              </a:ext>
            </a:extLst>
          </p:cNvPr>
          <p:cNvCxnSpPr>
            <a:cxnSpLocks/>
          </p:cNvCxnSpPr>
          <p:nvPr/>
        </p:nvCxnSpPr>
        <p:spPr>
          <a:xfrm flipH="1">
            <a:off x="10856438" y="2719780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3BA40-0EEB-3BCF-91FF-539DA1E7EA92}"/>
              </a:ext>
            </a:extLst>
          </p:cNvPr>
          <p:cNvCxnSpPr>
            <a:cxnSpLocks/>
          </p:cNvCxnSpPr>
          <p:nvPr/>
        </p:nvCxnSpPr>
        <p:spPr>
          <a:xfrm flipH="1">
            <a:off x="10965974" y="3043634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2096975" y="3357636"/>
            <a:ext cx="808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4562454                            4568284                             4574114                             4579943                             4585773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9449900" y="1363520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7630626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5828113" y="1366283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F0197C-0277-94CA-6AF6-A3B605139A81}"/>
              </a:ext>
            </a:extLst>
          </p:cNvPr>
          <p:cNvCxnSpPr/>
          <p:nvPr/>
        </p:nvCxnSpPr>
        <p:spPr>
          <a:xfrm>
            <a:off x="4011600" y="1359437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FF8A9-B298-D7AD-13F1-4B6D4D87C828}"/>
              </a:ext>
            </a:extLst>
          </p:cNvPr>
          <p:cNvSpPr txBox="1"/>
          <p:nvPr/>
        </p:nvSpPr>
        <p:spPr>
          <a:xfrm>
            <a:off x="2986201" y="208742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16C8A-392F-C031-DCA2-8DAF96588F20}"/>
              </a:ext>
            </a:extLst>
          </p:cNvPr>
          <p:cNvSpPr txBox="1"/>
          <p:nvPr/>
        </p:nvSpPr>
        <p:spPr>
          <a:xfrm>
            <a:off x="2995723" y="24398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AT3G13870.2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45BE-7B52-A81D-A68A-7F95F11B5BAB}"/>
              </a:ext>
            </a:extLst>
          </p:cNvPr>
          <p:cNvSpPr txBox="1"/>
          <p:nvPr/>
        </p:nvSpPr>
        <p:spPr>
          <a:xfrm>
            <a:off x="4079010" y="172205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RHD3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5055985" y="176621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92F93-38B4-8D52-0994-F34BD47D0327}"/>
              </a:ext>
            </a:extLst>
          </p:cNvPr>
          <p:cNvSpPr txBox="1"/>
          <p:nvPr/>
        </p:nvSpPr>
        <p:spPr>
          <a:xfrm>
            <a:off x="5246624" y="140219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OTP72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5425243" y="210264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5434766" y="246936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6513285" y="17651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6522932" y="2074073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6640244" y="141230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9A28AA-2766-D28D-F994-6B01AAF1689F}"/>
              </a:ext>
            </a:extLst>
          </p:cNvPr>
          <p:cNvSpPr txBox="1"/>
          <p:nvPr/>
        </p:nvSpPr>
        <p:spPr>
          <a:xfrm>
            <a:off x="2162466" y="176249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AT3G13860.1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8122207" y="174765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9314182" y="173137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1AB324-8A89-164A-F3A6-AFF3844FD82D}"/>
              </a:ext>
            </a:extLst>
          </p:cNvPr>
          <p:cNvSpPr txBox="1"/>
          <p:nvPr/>
        </p:nvSpPr>
        <p:spPr>
          <a:xfrm>
            <a:off x="9466582" y="206951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F3AF6-DEDE-1338-8C71-BDE7F1132DAF}"/>
              </a:ext>
            </a:extLst>
          </p:cNvPr>
          <p:cNvSpPr txBox="1"/>
          <p:nvPr/>
        </p:nvSpPr>
        <p:spPr>
          <a:xfrm>
            <a:off x="9476104" y="2407656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30510-CE41-FE97-2D6C-2ED0AA9C2694}"/>
              </a:ext>
            </a:extLst>
          </p:cNvPr>
          <p:cNvSpPr txBox="1"/>
          <p:nvPr/>
        </p:nvSpPr>
        <p:spPr>
          <a:xfrm>
            <a:off x="10231120" y="2746050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53AD9-074A-C04F-4EA7-383393BBE5CE}"/>
              </a:ext>
            </a:extLst>
          </p:cNvPr>
          <p:cNvSpPr txBox="1"/>
          <p:nvPr/>
        </p:nvSpPr>
        <p:spPr>
          <a:xfrm>
            <a:off x="10240858" y="308407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AT3G13910.2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6761397" y="348499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6B03-F116-D6BF-49F4-F35D6801561B}"/>
              </a:ext>
            </a:extLst>
          </p:cNvPr>
          <p:cNvSpPr txBox="1"/>
          <p:nvPr/>
        </p:nvSpPr>
        <p:spPr>
          <a:xfrm>
            <a:off x="1575331" y="13441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A70DD-CCB8-B9A0-C9AF-17CC9FCC76F7}"/>
              </a:ext>
            </a:extLst>
          </p:cNvPr>
          <p:cNvSpPr txBox="1"/>
          <p:nvPr/>
        </p:nvSpPr>
        <p:spPr>
          <a:xfrm>
            <a:off x="1583139" y="36160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68228-C7AE-50C6-1BFB-134CCA4BAC10}"/>
              </a:ext>
            </a:extLst>
          </p:cNvPr>
          <p:cNvSpPr txBox="1"/>
          <p:nvPr/>
        </p:nvSpPr>
        <p:spPr>
          <a:xfrm>
            <a:off x="8485078" y="36454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394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29</cp:revision>
  <dcterms:created xsi:type="dcterms:W3CDTF">2022-03-04T09:16:05Z</dcterms:created>
  <dcterms:modified xsi:type="dcterms:W3CDTF">2022-08-28T17:53:03Z</dcterms:modified>
</cp:coreProperties>
</file>