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</p:sldIdLst>
  <p:sldSz cx="7559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8" d="100"/>
          <a:sy n="118" d="100"/>
        </p:scale>
        <p:origin x="2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01553"/>
            <a:ext cx="6425724" cy="213060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6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26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3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25823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25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525705"/>
            <a:ext cx="6520220" cy="25456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095460"/>
            <a:ext cx="6520220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7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100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5825"/>
            <a:ext cx="652022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5"/>
            <a:ext cx="319809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5"/>
            <a:ext cx="3213847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9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33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501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91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74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25825"/>
            <a:ext cx="652022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629117"/>
            <a:ext cx="652022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2022/11/01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2"/>
            <a:ext cx="25513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81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8C7D24FE-BD29-7BAB-F5CA-1FB2E4ABE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8"/>
          <a:stretch/>
        </p:blipFill>
        <p:spPr>
          <a:xfrm>
            <a:off x="632958" y="2490546"/>
            <a:ext cx="6785202" cy="35280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9D6AB-0723-FCD8-1790-02BBEEC12662}"/>
              </a:ext>
            </a:extLst>
          </p:cNvPr>
          <p:cNvCxnSpPr>
            <a:cxnSpLocks/>
          </p:cNvCxnSpPr>
          <p:nvPr/>
        </p:nvCxnSpPr>
        <p:spPr>
          <a:xfrm>
            <a:off x="3972435" y="315555"/>
            <a:ext cx="13726" cy="244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D96DB2E-52A2-966F-21D6-34E2F0AFF742}"/>
              </a:ext>
            </a:extLst>
          </p:cNvPr>
          <p:cNvSpPr/>
          <p:nvPr/>
        </p:nvSpPr>
        <p:spPr>
          <a:xfrm>
            <a:off x="1979829" y="309103"/>
            <a:ext cx="4101187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2A0EEB-2B84-ACFE-CF40-364A610BA48C}"/>
              </a:ext>
            </a:extLst>
          </p:cNvPr>
          <p:cNvCxnSpPr>
            <a:cxnSpLocks/>
          </p:cNvCxnSpPr>
          <p:nvPr/>
        </p:nvCxnSpPr>
        <p:spPr>
          <a:xfrm>
            <a:off x="1979829" y="665224"/>
            <a:ext cx="609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71CDD8-78AA-7AD4-EDCF-4EFFB22184C0}"/>
              </a:ext>
            </a:extLst>
          </p:cNvPr>
          <p:cNvCxnSpPr>
            <a:cxnSpLocks/>
          </p:cNvCxnSpPr>
          <p:nvPr/>
        </p:nvCxnSpPr>
        <p:spPr>
          <a:xfrm>
            <a:off x="5266673" y="661414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CF8F49-03DF-B6D3-09E5-6E8DFA5BF76A}"/>
              </a:ext>
            </a:extLst>
          </p:cNvPr>
          <p:cNvCxnSpPr>
            <a:cxnSpLocks/>
          </p:cNvCxnSpPr>
          <p:nvPr/>
        </p:nvCxnSpPr>
        <p:spPr>
          <a:xfrm flipH="1">
            <a:off x="2927818" y="661412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3DD1FC-6831-851F-32C4-35CBD1DC9579}"/>
              </a:ext>
            </a:extLst>
          </p:cNvPr>
          <p:cNvCxnSpPr>
            <a:cxnSpLocks/>
          </p:cNvCxnSpPr>
          <p:nvPr/>
        </p:nvCxnSpPr>
        <p:spPr>
          <a:xfrm flipH="1">
            <a:off x="3094506" y="999553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923F54-2F32-A59B-6180-AB1F4B9785B7}"/>
              </a:ext>
            </a:extLst>
          </p:cNvPr>
          <p:cNvCxnSpPr>
            <a:cxnSpLocks/>
          </p:cNvCxnSpPr>
          <p:nvPr/>
        </p:nvCxnSpPr>
        <p:spPr>
          <a:xfrm>
            <a:off x="2493873" y="996676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B35E94-5E98-AEF0-9C38-FBCAB5F86DBD}"/>
              </a:ext>
            </a:extLst>
          </p:cNvPr>
          <p:cNvCxnSpPr>
            <a:cxnSpLocks/>
          </p:cNvCxnSpPr>
          <p:nvPr/>
        </p:nvCxnSpPr>
        <p:spPr>
          <a:xfrm>
            <a:off x="2474821" y="1320530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7AE4FB-4A61-68C6-7A91-82F04CCB23CF}"/>
              </a:ext>
            </a:extLst>
          </p:cNvPr>
          <p:cNvSpPr txBox="1"/>
          <p:nvPr/>
        </p:nvSpPr>
        <p:spPr>
          <a:xfrm>
            <a:off x="2296969" y="2293014"/>
            <a:ext cx="446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4574114                             4579943                             4585773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C5074E-756B-8C0B-0D6A-979AE01102F6}"/>
              </a:ext>
            </a:extLst>
          </p:cNvPr>
          <p:cNvCxnSpPr/>
          <p:nvPr/>
        </p:nvCxnSpPr>
        <p:spPr>
          <a:xfrm>
            <a:off x="6004486" y="298898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1633B8-477C-11CD-AE1C-0CD1BE78E04F}"/>
              </a:ext>
            </a:extLst>
          </p:cNvPr>
          <p:cNvCxnSpPr/>
          <p:nvPr/>
        </p:nvCxnSpPr>
        <p:spPr>
          <a:xfrm>
            <a:off x="4185212" y="29481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68303-36F3-584B-0E05-88F6414DA375}"/>
              </a:ext>
            </a:extLst>
          </p:cNvPr>
          <p:cNvCxnSpPr/>
          <p:nvPr/>
        </p:nvCxnSpPr>
        <p:spPr>
          <a:xfrm>
            <a:off x="2382699" y="301661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DB1C3D-9C8F-AB78-EF4C-52AF7CBB5270}"/>
              </a:ext>
            </a:extLst>
          </p:cNvPr>
          <p:cNvSpPr txBox="1"/>
          <p:nvPr/>
        </p:nvSpPr>
        <p:spPr>
          <a:xfrm>
            <a:off x="1610571" y="68939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8EB245-783C-1665-6159-45397260D2DB}"/>
              </a:ext>
            </a:extLst>
          </p:cNvPr>
          <p:cNvSpPr txBox="1"/>
          <p:nvPr/>
        </p:nvSpPr>
        <p:spPr>
          <a:xfrm>
            <a:off x="1979829" y="103802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1501F-111B-DA27-FEE8-0654A96CFE01}"/>
              </a:ext>
            </a:extLst>
          </p:cNvPr>
          <p:cNvSpPr txBox="1"/>
          <p:nvPr/>
        </p:nvSpPr>
        <p:spPr>
          <a:xfrm>
            <a:off x="1989352" y="140474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9B3DFD-62E4-227C-B168-51EF839475F1}"/>
              </a:ext>
            </a:extLst>
          </p:cNvPr>
          <p:cNvSpPr txBox="1"/>
          <p:nvPr/>
        </p:nvSpPr>
        <p:spPr>
          <a:xfrm>
            <a:off x="3067871" y="70056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62B413-B53B-0CD4-B1D7-E2665D0A54A1}"/>
              </a:ext>
            </a:extLst>
          </p:cNvPr>
          <p:cNvSpPr txBox="1"/>
          <p:nvPr/>
        </p:nvSpPr>
        <p:spPr>
          <a:xfrm>
            <a:off x="3077518" y="1009451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AC161C-AF3F-BBAE-F5FF-80502DB144E3}"/>
              </a:ext>
            </a:extLst>
          </p:cNvPr>
          <p:cNvSpPr txBox="1"/>
          <p:nvPr/>
        </p:nvSpPr>
        <p:spPr>
          <a:xfrm>
            <a:off x="3194830" y="34768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EEBC11-11DD-7063-2172-52E203615469}"/>
              </a:ext>
            </a:extLst>
          </p:cNvPr>
          <p:cNvSpPr txBox="1"/>
          <p:nvPr/>
        </p:nvSpPr>
        <p:spPr>
          <a:xfrm>
            <a:off x="4676793" y="68303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582A64-1B5B-4592-5A3A-678B5C15C815}"/>
              </a:ext>
            </a:extLst>
          </p:cNvPr>
          <p:cNvSpPr txBox="1"/>
          <p:nvPr/>
        </p:nvSpPr>
        <p:spPr>
          <a:xfrm>
            <a:off x="5929728" y="66675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98C486-1164-A7A5-E298-B9EAAE2AFFDF}"/>
              </a:ext>
            </a:extLst>
          </p:cNvPr>
          <p:cNvSpPr txBox="1"/>
          <p:nvPr/>
        </p:nvSpPr>
        <p:spPr>
          <a:xfrm>
            <a:off x="3242831" y="242037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782F17-0017-9D2A-EDAA-5FB765E05E8A}"/>
              </a:ext>
            </a:extLst>
          </p:cNvPr>
          <p:cNvSpPr txBox="1"/>
          <p:nvPr/>
        </p:nvSpPr>
        <p:spPr>
          <a:xfrm>
            <a:off x="221279" y="3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3A116-A048-9BD1-485D-3118DE68EF24}"/>
              </a:ext>
            </a:extLst>
          </p:cNvPr>
          <p:cNvSpPr txBox="1"/>
          <p:nvPr/>
        </p:nvSpPr>
        <p:spPr>
          <a:xfrm>
            <a:off x="229087" y="26002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35AF88-4994-CCAE-F0FA-FEA44783BBB7}"/>
              </a:ext>
            </a:extLst>
          </p:cNvPr>
          <p:cNvCxnSpPr/>
          <p:nvPr/>
        </p:nvCxnSpPr>
        <p:spPr>
          <a:xfrm>
            <a:off x="5979002" y="65748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547C616-9A11-4FA0-2435-6700591ADE61}"/>
              </a:ext>
            </a:extLst>
          </p:cNvPr>
          <p:cNvSpPr txBox="1"/>
          <p:nvPr/>
        </p:nvSpPr>
        <p:spPr>
          <a:xfrm>
            <a:off x="1945987" y="166955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ribosomal gene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6B0FFF-A978-605B-E5D7-272E259BA91C}"/>
              </a:ext>
            </a:extLst>
          </p:cNvPr>
          <p:cNvSpPr txBox="1"/>
          <p:nvPr/>
        </p:nvSpPr>
        <p:spPr>
          <a:xfrm>
            <a:off x="5113062" y="35757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EPFL3</a:t>
            </a:r>
            <a:endParaRPr lang="en-JP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317D9-4A96-87FA-B5CD-E911702D02AB}"/>
              </a:ext>
            </a:extLst>
          </p:cNvPr>
          <p:cNvSpPr txBox="1"/>
          <p:nvPr/>
        </p:nvSpPr>
        <p:spPr>
          <a:xfrm rot="16200000">
            <a:off x="-184792" y="3759562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</p:spTree>
    <p:extLst>
      <p:ext uri="{BB962C8B-B14F-4D97-AF65-F5344CB8AC3E}">
        <p14:creationId xmlns:p14="http://schemas.microsoft.com/office/powerpoint/2010/main" val="1557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39</cp:revision>
  <dcterms:created xsi:type="dcterms:W3CDTF">2022-03-04T09:16:05Z</dcterms:created>
  <dcterms:modified xsi:type="dcterms:W3CDTF">2022-11-01T12:43:13Z</dcterms:modified>
</cp:coreProperties>
</file>