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3" r:id="rId2"/>
  </p:sldIdLst>
  <p:sldSz cx="755967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87" d="100"/>
          <a:sy n="87" d="100"/>
        </p:scale>
        <p:origin x="2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355149"/>
            <a:ext cx="6425724" cy="288280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349128"/>
            <a:ext cx="5669756" cy="19991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950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7275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40855"/>
            <a:ext cx="1630055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40855"/>
            <a:ext cx="4795669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426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3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064352"/>
            <a:ext cx="6520220" cy="344441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541353"/>
            <a:ext cx="6520220" cy="181133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7108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204273"/>
            <a:ext cx="3212862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204273"/>
            <a:ext cx="3212862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42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40856"/>
            <a:ext cx="6520220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029849"/>
            <a:ext cx="3198096" cy="99479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024646"/>
            <a:ext cx="3198096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029849"/>
            <a:ext cx="3213847" cy="99479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024646"/>
            <a:ext cx="321384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24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4795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336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2027"/>
            <a:ext cx="2438192" cy="193209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192226"/>
            <a:ext cx="3827085" cy="5884451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484120"/>
            <a:ext cx="2438192" cy="460214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942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2027"/>
            <a:ext cx="2438192" cy="193209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192226"/>
            <a:ext cx="3827085" cy="5884451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484120"/>
            <a:ext cx="2438192" cy="460214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6730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40856"/>
            <a:ext cx="652022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204273"/>
            <a:ext cx="652022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674706"/>
            <a:ext cx="170092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2023/03/07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674706"/>
            <a:ext cx="255139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674706"/>
            <a:ext cx="170092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38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60DD896C-B96A-E2CE-CF48-9AA5D9994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0" b="77301"/>
          <a:stretch/>
        </p:blipFill>
        <p:spPr>
          <a:xfrm>
            <a:off x="620748" y="2647102"/>
            <a:ext cx="6679752" cy="171592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F74F7A8-12B4-054E-F407-DE95BF9E1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0" t="37195" b="43813"/>
          <a:stretch/>
        </p:blipFill>
        <p:spPr>
          <a:xfrm>
            <a:off x="626844" y="4727371"/>
            <a:ext cx="6679752" cy="143577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DF2C8E3-1E54-329E-AD77-0B42B7D1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0" t="69826" b="6813"/>
          <a:stretch/>
        </p:blipFill>
        <p:spPr>
          <a:xfrm>
            <a:off x="620748" y="6478927"/>
            <a:ext cx="6679752" cy="176606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4E1ABB2-0A9E-F02E-C892-772279410A01}"/>
              </a:ext>
            </a:extLst>
          </p:cNvPr>
          <p:cNvCxnSpPr>
            <a:cxnSpLocks/>
          </p:cNvCxnSpPr>
          <p:nvPr/>
        </p:nvCxnSpPr>
        <p:spPr>
          <a:xfrm>
            <a:off x="3747847" y="115029"/>
            <a:ext cx="13726" cy="244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577AE37-DBBD-037F-574B-757E6C730836}"/>
              </a:ext>
            </a:extLst>
          </p:cNvPr>
          <p:cNvSpPr/>
          <p:nvPr/>
        </p:nvSpPr>
        <p:spPr>
          <a:xfrm>
            <a:off x="1755241" y="108577"/>
            <a:ext cx="4101187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3244B5A-BE23-7462-8728-020399473850}"/>
              </a:ext>
            </a:extLst>
          </p:cNvPr>
          <p:cNvCxnSpPr>
            <a:cxnSpLocks/>
          </p:cNvCxnSpPr>
          <p:nvPr/>
        </p:nvCxnSpPr>
        <p:spPr>
          <a:xfrm>
            <a:off x="1755241" y="464698"/>
            <a:ext cx="609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47F5A4-FB3C-BFE0-43DF-689208879333}"/>
              </a:ext>
            </a:extLst>
          </p:cNvPr>
          <p:cNvCxnSpPr>
            <a:cxnSpLocks/>
          </p:cNvCxnSpPr>
          <p:nvPr/>
        </p:nvCxnSpPr>
        <p:spPr>
          <a:xfrm>
            <a:off x="5042085" y="46088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C9D279B-E6AD-CD79-C9D0-EC54E5008CC5}"/>
              </a:ext>
            </a:extLst>
          </p:cNvPr>
          <p:cNvCxnSpPr>
            <a:cxnSpLocks/>
          </p:cNvCxnSpPr>
          <p:nvPr/>
        </p:nvCxnSpPr>
        <p:spPr>
          <a:xfrm flipH="1">
            <a:off x="2703230" y="460886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4468F5-2731-B09D-D2DF-A62E822A7EF8}"/>
              </a:ext>
            </a:extLst>
          </p:cNvPr>
          <p:cNvCxnSpPr>
            <a:cxnSpLocks/>
          </p:cNvCxnSpPr>
          <p:nvPr/>
        </p:nvCxnSpPr>
        <p:spPr>
          <a:xfrm>
            <a:off x="2250233" y="1120004"/>
            <a:ext cx="6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13F214A-39B9-4A90-C94C-5039FD5F21F9}"/>
              </a:ext>
            </a:extLst>
          </p:cNvPr>
          <p:cNvSpPr txBox="1"/>
          <p:nvPr/>
        </p:nvSpPr>
        <p:spPr>
          <a:xfrm>
            <a:off x="2072381" y="2092488"/>
            <a:ext cx="446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4574114                             4579943                             4585773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6DF7B1F-D290-B804-1FDD-9FB58C9603DF}"/>
              </a:ext>
            </a:extLst>
          </p:cNvPr>
          <p:cNvCxnSpPr/>
          <p:nvPr/>
        </p:nvCxnSpPr>
        <p:spPr>
          <a:xfrm>
            <a:off x="5779898" y="98372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C2A5231-4A57-01E3-FAAC-AB81E5BE9520}"/>
              </a:ext>
            </a:extLst>
          </p:cNvPr>
          <p:cNvCxnSpPr/>
          <p:nvPr/>
        </p:nvCxnSpPr>
        <p:spPr>
          <a:xfrm>
            <a:off x="3960624" y="94289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D12A0F-36F9-788B-6F72-C1D8129A59EE}"/>
              </a:ext>
            </a:extLst>
          </p:cNvPr>
          <p:cNvCxnSpPr/>
          <p:nvPr/>
        </p:nvCxnSpPr>
        <p:spPr>
          <a:xfrm>
            <a:off x="2158111" y="101135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2440F6C-FA85-913B-4013-3D58AE618B71}"/>
              </a:ext>
            </a:extLst>
          </p:cNvPr>
          <p:cNvSpPr txBox="1"/>
          <p:nvPr/>
        </p:nvSpPr>
        <p:spPr>
          <a:xfrm>
            <a:off x="1385983" y="499758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9B0DCD-5CD9-96FF-18E4-8CC31480A150}"/>
              </a:ext>
            </a:extLst>
          </p:cNvPr>
          <p:cNvSpPr txBox="1"/>
          <p:nvPr/>
        </p:nvSpPr>
        <p:spPr>
          <a:xfrm>
            <a:off x="1721220" y="1160675"/>
            <a:ext cx="2193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AT3G13882 (ribosomal gene)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CF3E4-6F57-BE2E-627F-B92B737F763F}"/>
              </a:ext>
            </a:extLst>
          </p:cNvPr>
          <p:cNvSpPr txBox="1"/>
          <p:nvPr/>
        </p:nvSpPr>
        <p:spPr>
          <a:xfrm>
            <a:off x="2527597" y="500037"/>
            <a:ext cx="1657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AT3G13890 (</a:t>
            </a:r>
            <a:r>
              <a:rPr lang="en-JP" sz="1200" i="1" dirty="0"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D9B270-0707-0A8F-50AE-472C017C7040}"/>
              </a:ext>
            </a:extLst>
          </p:cNvPr>
          <p:cNvSpPr txBox="1"/>
          <p:nvPr/>
        </p:nvSpPr>
        <p:spPr>
          <a:xfrm>
            <a:off x="4223604" y="493395"/>
            <a:ext cx="161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AT3G13898 (</a:t>
            </a:r>
            <a:r>
              <a:rPr lang="en-JP" sz="1200" i="1" dirty="0">
                <a:latin typeface="Arial" panose="020B0604020202020204" pitchFamily="34" charset="0"/>
                <a:cs typeface="Arial" panose="020B0604020202020204" pitchFamily="34" charset="0"/>
              </a:rPr>
              <a:t>EPFL3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8B2F6F4-B379-7ED0-E531-F996200795C3}"/>
              </a:ext>
            </a:extLst>
          </p:cNvPr>
          <p:cNvSpPr txBox="1"/>
          <p:nvPr/>
        </p:nvSpPr>
        <p:spPr>
          <a:xfrm>
            <a:off x="5705140" y="49888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0EF49-039B-263D-7C52-44C9CBD2FF79}"/>
              </a:ext>
            </a:extLst>
          </p:cNvPr>
          <p:cNvSpPr txBox="1"/>
          <p:nvPr/>
        </p:nvSpPr>
        <p:spPr>
          <a:xfrm>
            <a:off x="3018243" y="221984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6B630B-875B-7214-7CC5-BB10E4510353}"/>
              </a:ext>
            </a:extLst>
          </p:cNvPr>
          <p:cNvSpPr txBox="1"/>
          <p:nvPr/>
        </p:nvSpPr>
        <p:spPr>
          <a:xfrm>
            <a:off x="481407" y="14381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latin typeface="Arial" panose="020B0604020202020204" pitchFamily="34" charset="0"/>
                <a:cs typeface="Arial" panose="020B0604020202020204" pitchFamily="34" charset="0"/>
              </a:rPr>
              <a:t>(a) Genes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ACA8E8-BF19-D4CF-5DAA-5E6F3D7B2A83}"/>
              </a:ext>
            </a:extLst>
          </p:cNvPr>
          <p:cNvSpPr txBox="1"/>
          <p:nvPr/>
        </p:nvSpPr>
        <p:spPr>
          <a:xfrm>
            <a:off x="710347" y="2544088"/>
            <a:ext cx="2076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latin typeface="Arial" panose="020B0604020202020204" pitchFamily="34" charset="0"/>
                <a:cs typeface="Arial" panose="020B0604020202020204" pitchFamily="34" charset="0"/>
              </a:rPr>
              <a:t>(b) Aphid abundance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A829C4-0833-838B-CDC1-C7DA90183B1F}"/>
              </a:ext>
            </a:extLst>
          </p:cNvPr>
          <p:cNvCxnSpPr/>
          <p:nvPr/>
        </p:nvCxnSpPr>
        <p:spPr>
          <a:xfrm>
            <a:off x="5754414" y="45696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3D1B8F6-65D2-2393-5CDE-6050920507B4}"/>
              </a:ext>
            </a:extLst>
          </p:cNvPr>
          <p:cNvSpPr txBox="1"/>
          <p:nvPr/>
        </p:nvSpPr>
        <p:spPr>
          <a:xfrm rot="16200000">
            <a:off x="-131022" y="3344415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Association score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7BB95AE-2CC1-6D78-7D1F-E630A994699B}"/>
              </a:ext>
            </a:extLst>
          </p:cNvPr>
          <p:cNvSpPr txBox="1"/>
          <p:nvPr/>
        </p:nvSpPr>
        <p:spPr>
          <a:xfrm>
            <a:off x="697523" y="4292208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latin typeface="Arial" panose="020B0604020202020204" pitchFamily="34" charset="0"/>
                <a:cs typeface="Arial" panose="020B0604020202020204" pitchFamily="34" charset="0"/>
              </a:rPr>
              <a:t>(c) Bolting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96CB7B2-9BA1-7F33-B6AE-5FE81170349A}"/>
              </a:ext>
            </a:extLst>
          </p:cNvPr>
          <p:cNvSpPr txBox="1"/>
          <p:nvPr/>
        </p:nvSpPr>
        <p:spPr>
          <a:xfrm>
            <a:off x="696127" y="6048952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latin typeface="Arial" panose="020B0604020202020204" pitchFamily="34" charset="0"/>
                <a:cs typeface="Arial" panose="020B0604020202020204" pitchFamily="34" charset="0"/>
              </a:rPr>
              <a:t>(d) Residuals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60EAEF-CA60-52CD-8DF4-674D62DB2408}"/>
              </a:ext>
            </a:extLst>
          </p:cNvPr>
          <p:cNvSpPr txBox="1"/>
          <p:nvPr/>
        </p:nvSpPr>
        <p:spPr>
          <a:xfrm rot="16200000">
            <a:off x="-125511" y="5095024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Association score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CE2836A-09A6-344D-4CB8-8DE8FD61994C}"/>
              </a:ext>
            </a:extLst>
          </p:cNvPr>
          <p:cNvSpPr txBox="1"/>
          <p:nvPr/>
        </p:nvSpPr>
        <p:spPr>
          <a:xfrm rot="16200000">
            <a:off x="-133588" y="6847236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Association score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41DFC46-382A-9888-D7B8-D1448238F0ED}"/>
              </a:ext>
            </a:extLst>
          </p:cNvPr>
          <p:cNvCxnSpPr/>
          <p:nvPr/>
        </p:nvCxnSpPr>
        <p:spPr>
          <a:xfrm flipH="1">
            <a:off x="3754710" y="2641075"/>
            <a:ext cx="6863" cy="486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630</TotalTime>
  <Words>42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48</cp:revision>
  <dcterms:created xsi:type="dcterms:W3CDTF">2022-03-04T09:16:05Z</dcterms:created>
  <dcterms:modified xsi:type="dcterms:W3CDTF">2023-03-07T15:47:29Z</dcterms:modified>
</cp:coreProperties>
</file>