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18B2-4837-9E4E-8E3D-63579515D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0CFF6-4F19-2147-BCEC-933E983F9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3A4E3-F02C-CB45-874C-92AA625C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2022/03/04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A6992-2E5C-7E41-B1A1-548E872F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6FAA6-ECC9-AC4E-9D6F-90E37659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3865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0E66-7C6A-424B-A219-05E6E12E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32823-10AB-B640-976B-15AEB6EAC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0EF92-4C20-9940-92F5-DC47880C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2022/03/04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AE223-B920-1C43-A08A-66A6F33E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1763C-E9C7-7649-AFF2-F5AB8460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0835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B49962-7B5D-EE47-919B-04CD0DFE4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B3AFC-C903-4B40-8C6B-D45404D4D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76833-F4FD-AF44-9027-9D79E902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2022/03/04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3B306-B3D0-DB42-8C5D-EBBF924C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46717-0347-714F-8E88-98C0647C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9323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B820-44E2-CB42-90BD-CAFAB17C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4018-63D9-3046-9080-51BB7B479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49F89-7586-8042-8EB5-31BAD267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2022/03/04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1C79-A6A2-DD49-B44E-CFBE563E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716B3-63D8-1F40-89CF-5CA38D1A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2818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5364-BE7C-134F-87B4-8214F7843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A2478-3479-DA47-8CBD-4E4DCA46F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567BC-4EDC-E942-8D2B-7CB5A6B06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2022/03/04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E3F49-8F84-514A-BF1A-6E9D493C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C0777-A00A-8747-9326-D2FED032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1067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ED41-9222-DE41-A088-4E1784A8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6A721-7118-9E49-8D26-8889B3B1A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9C0CB-87D9-CF42-8DDB-C33C3E2FD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56B57-41D9-5744-9907-D6A62D0E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2022/03/04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1D2B7-930B-3F43-A76E-E9245F6BA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97BD2-2DBA-3C40-9DFB-EF69AC95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5518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B922-6C10-4445-8E81-12963FE73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4265A-DD17-0944-BDCD-870DDA27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E4256-4F5D-B041-838B-496AD4900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E1728-470E-0149-8C78-A4C9FAACB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5FC27-AC5E-1045-A7BC-E22060277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D734A-EA8E-0442-BAC7-7B1AC86D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2022/03/04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9C2EF-0580-A740-9F4E-5933B4DA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245AF-E63F-1341-AE12-BBB9F6F5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1119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90FB-CA5B-6343-B14D-1D12D9EF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D5CCA-EFA2-5A48-A40A-86A7740D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2022/03/04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EC199-CD93-1B42-A677-6ED84D16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CF7A9-3C29-0944-B008-FF6E8D11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0045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ABBBD5-3F0C-A34C-B047-A817B4BC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2022/03/04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18D0E6-049A-724F-8E03-55001A06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91D00-C8C5-464A-B00D-73C60B97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4323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6F5F-CB7C-374B-89EA-384C1DF3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74011-8D25-A446-9412-07C79B8C3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4A05D-7F94-FE4A-80A8-64CFE3009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AB7B6-54EA-B049-A670-20CB0F26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2022/03/04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44C14-2B90-1C45-80D2-5732BC50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ACD4F-A65C-654B-A9AD-5E6C3615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2776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4816-726C-BC41-825D-0C0FA903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194A6-5C0D-9D40-AE76-310973AC2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8B3CD-283B-5146-8998-B5548361A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F243D-37C6-2149-AC59-BAE49CB4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2022/03/04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62C7E-FDF7-EB47-840C-D29D4ECE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DA1DE-A150-D247-B135-A8659848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3436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0589C0-BB63-934F-A1AE-894A5DA94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9A496-1E62-FE41-B209-038358443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9601E-42E3-C746-972A-1484FD2DE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5773D-6D45-A545-9BEA-022AEEFB4CE4}" type="datetimeFigureOut">
              <a:rPr lang="en-JP" smtClean="0"/>
              <a:t>2022/03/04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8175D-BC5F-DF49-BBB6-F7B15F9D3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20BC-20CD-8349-B2D3-84229D676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6054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A40EAB-9910-284A-908C-0EEF8ADACB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00" t="28623"/>
          <a:stretch/>
        </p:blipFill>
        <p:spPr>
          <a:xfrm>
            <a:off x="1200912" y="865632"/>
            <a:ext cx="9790176" cy="4895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2C4CD6-2E8C-5E4F-95FC-D68622E62D65}"/>
              </a:ext>
            </a:extLst>
          </p:cNvPr>
          <p:cNvSpPr txBox="1"/>
          <p:nvPr/>
        </p:nvSpPr>
        <p:spPr>
          <a:xfrm>
            <a:off x="7363968" y="1792224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c</a:t>
            </a:r>
            <a:r>
              <a:rPr lang="en-JP" sz="1600" dirty="0">
                <a:solidFill>
                  <a:srgbClr val="00B0F0"/>
                </a:solidFill>
              </a:rPr>
              <a:t>hr3-4579292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F98557-8AD5-E740-A7EC-4A90D846A6E6}"/>
              </a:ext>
            </a:extLst>
          </p:cNvPr>
          <p:cNvCxnSpPr/>
          <p:nvPr/>
        </p:nvCxnSpPr>
        <p:spPr>
          <a:xfrm flipH="1">
            <a:off x="7034784" y="2001274"/>
            <a:ext cx="316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0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9DA33E-E037-264D-8512-E9BC318769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00"/>
          <a:stretch/>
        </p:blipFill>
        <p:spPr>
          <a:xfrm>
            <a:off x="0" y="792480"/>
            <a:ext cx="12192000" cy="510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0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5A0F46-298A-4A44-936B-C124222168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78" b="33510"/>
          <a:stretch/>
        </p:blipFill>
        <p:spPr>
          <a:xfrm>
            <a:off x="0" y="890016"/>
            <a:ext cx="12192000" cy="366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71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CCA78A-4B3A-E14B-83B1-C77068ED58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22" r="50000" b="3468"/>
          <a:stretch/>
        </p:blipFill>
        <p:spPr>
          <a:xfrm>
            <a:off x="2877312" y="1194816"/>
            <a:ext cx="6096000" cy="465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71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Yasuhiro Sato</dc:creator>
  <cp:lastModifiedBy>Yasuhiro Sato</cp:lastModifiedBy>
  <cp:revision>4</cp:revision>
  <dcterms:created xsi:type="dcterms:W3CDTF">2022-03-04T09:16:05Z</dcterms:created>
  <dcterms:modified xsi:type="dcterms:W3CDTF">2022-03-04T09:27:51Z</dcterms:modified>
</cp:coreProperties>
</file>