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18B2-4837-9E4E-8E3D-63579515D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0CFF6-4F19-2147-BCEC-933E983F9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3A4E3-F02C-CB45-874C-92AA625C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2022/10/25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A6992-2E5C-7E41-B1A1-548E872F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FAA6-ECC9-AC4E-9D6F-90E37659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865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0E66-7C6A-424B-A219-05E6E12E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32823-10AB-B640-976B-15AEB6EAC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0EF92-4C20-9940-92F5-DC47880C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2022/10/25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AE223-B920-1C43-A08A-66A6F33E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1763C-E9C7-7649-AFF2-F5AB8460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0835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49962-7B5D-EE47-919B-04CD0DFE4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B3AFC-C903-4B40-8C6B-D45404D4D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76833-F4FD-AF44-9027-9D79E902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2022/10/25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3B306-B3D0-DB42-8C5D-EBBF924C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46717-0347-714F-8E88-98C0647C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9323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B820-44E2-CB42-90BD-CAFAB17C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4018-63D9-3046-9080-51BB7B479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9F89-7586-8042-8EB5-31BAD267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2022/10/25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1C79-A6A2-DD49-B44E-CFBE563E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716B3-63D8-1F40-89CF-5CA38D1A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2818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5364-BE7C-134F-87B4-8214F7843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A2478-3479-DA47-8CBD-4E4DCA46F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567BC-4EDC-E942-8D2B-7CB5A6B0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2022/10/25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E3F49-8F84-514A-BF1A-6E9D493C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C0777-A00A-8747-9326-D2FED032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1067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ED41-9222-DE41-A088-4E1784A8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6A721-7118-9E49-8D26-8889B3B1A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9C0CB-87D9-CF42-8DDB-C33C3E2FD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56B57-41D9-5744-9907-D6A62D0E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2022/10/25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1D2B7-930B-3F43-A76E-E9245F6B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97BD2-2DBA-3C40-9DFB-EF69AC95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551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B922-6C10-4445-8E81-12963FE7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4265A-DD17-0944-BDCD-870DDA27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4256-4F5D-B041-838B-496AD4900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E1728-470E-0149-8C78-A4C9FAACB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5FC27-AC5E-1045-A7BC-E22060277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D734A-EA8E-0442-BAC7-7B1AC86D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2022/10/25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9C2EF-0580-A740-9F4E-5933B4DA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245AF-E63F-1341-AE12-BBB9F6F5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1119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90FB-CA5B-6343-B14D-1D12D9EF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D5CCA-EFA2-5A48-A40A-86A7740D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2022/10/25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EC199-CD93-1B42-A677-6ED84D16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F7A9-3C29-0944-B008-FF6E8D11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004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BBBD5-3F0C-A34C-B047-A817B4BC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2022/10/25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8D0E6-049A-724F-8E03-55001A06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91D00-C8C5-464A-B00D-73C60B97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4323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6F5F-CB7C-374B-89EA-384C1DF3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4011-8D25-A446-9412-07C79B8C3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4A05D-7F94-FE4A-80A8-64CFE3009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AB7B6-54EA-B049-A670-20CB0F26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2022/10/25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44C14-2B90-1C45-80D2-5732BC50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ACD4F-A65C-654B-A9AD-5E6C3615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2776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4816-726C-BC41-825D-0C0FA903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194A6-5C0D-9D40-AE76-310973AC2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8B3CD-283B-5146-8998-B5548361A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F243D-37C6-2149-AC59-BAE49CB4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2022/10/25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62C7E-FDF7-EB47-840C-D29D4ECE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DA1DE-A150-D247-B135-A8659848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3436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589C0-BB63-934F-A1AE-894A5DA9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9A496-1E62-FE41-B209-038358443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9601E-42E3-C746-972A-1484FD2DE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5773D-6D45-A545-9BEA-022AEEFB4CE4}" type="datetimeFigureOut">
              <a:rPr lang="en-JP" smtClean="0"/>
              <a:t>2022/10/25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8175D-BC5F-DF49-BBB6-F7B15F9D3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20BC-20CD-8349-B2D3-84229D676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6054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F36E06-6134-E64F-8524-3B2C9DB6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82" y="3506400"/>
            <a:ext cx="7056000" cy="35280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E53FB6-EBEC-E70A-9617-0C922EAC951E}"/>
              </a:ext>
            </a:extLst>
          </p:cNvPr>
          <p:cNvCxnSpPr>
            <a:cxnSpLocks/>
          </p:cNvCxnSpPr>
          <p:nvPr/>
        </p:nvCxnSpPr>
        <p:spPr>
          <a:xfrm>
            <a:off x="5272057" y="1331409"/>
            <a:ext cx="13726" cy="2448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0589F47-2E6F-7630-7DFC-D1BCFF0D9F7D}"/>
              </a:ext>
            </a:extLst>
          </p:cNvPr>
          <p:cNvSpPr/>
          <p:nvPr/>
        </p:nvSpPr>
        <p:spPr>
          <a:xfrm>
            <a:off x="3279451" y="1324957"/>
            <a:ext cx="4101187" cy="2022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5BFAAC-E4D4-4310-4487-CC271EC89F78}"/>
              </a:ext>
            </a:extLst>
          </p:cNvPr>
          <p:cNvCxnSpPr>
            <a:cxnSpLocks/>
          </p:cNvCxnSpPr>
          <p:nvPr/>
        </p:nvCxnSpPr>
        <p:spPr>
          <a:xfrm>
            <a:off x="3279451" y="1681078"/>
            <a:ext cx="6094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F4FD263-9198-ABB4-9595-5FD3050ACC96}"/>
              </a:ext>
            </a:extLst>
          </p:cNvPr>
          <p:cNvCxnSpPr>
            <a:cxnSpLocks/>
          </p:cNvCxnSpPr>
          <p:nvPr/>
        </p:nvCxnSpPr>
        <p:spPr>
          <a:xfrm>
            <a:off x="6566295" y="1677268"/>
            <a:ext cx="43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2B4F2C-17BD-E31C-0DE6-070FE33FEC5D}"/>
              </a:ext>
            </a:extLst>
          </p:cNvPr>
          <p:cNvCxnSpPr>
            <a:cxnSpLocks/>
          </p:cNvCxnSpPr>
          <p:nvPr/>
        </p:nvCxnSpPr>
        <p:spPr>
          <a:xfrm flipH="1">
            <a:off x="4227440" y="1677266"/>
            <a:ext cx="64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1345F2-66F5-5E74-EE93-47039CAD1FEE}"/>
              </a:ext>
            </a:extLst>
          </p:cNvPr>
          <p:cNvCxnSpPr>
            <a:cxnSpLocks/>
          </p:cNvCxnSpPr>
          <p:nvPr/>
        </p:nvCxnSpPr>
        <p:spPr>
          <a:xfrm flipH="1">
            <a:off x="4394128" y="2015407"/>
            <a:ext cx="504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BFC9CC3-80F4-3F49-82AA-E5DC04C9B528}"/>
              </a:ext>
            </a:extLst>
          </p:cNvPr>
          <p:cNvCxnSpPr>
            <a:cxnSpLocks/>
          </p:cNvCxnSpPr>
          <p:nvPr/>
        </p:nvCxnSpPr>
        <p:spPr>
          <a:xfrm>
            <a:off x="3793495" y="2012530"/>
            <a:ext cx="61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DEB4A4-7F78-C82F-0E96-8828E0CB060B}"/>
              </a:ext>
            </a:extLst>
          </p:cNvPr>
          <p:cNvCxnSpPr>
            <a:cxnSpLocks/>
          </p:cNvCxnSpPr>
          <p:nvPr/>
        </p:nvCxnSpPr>
        <p:spPr>
          <a:xfrm>
            <a:off x="3774443" y="2336384"/>
            <a:ext cx="612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BB7C0B6-E503-EB2C-7AF2-D987D31141D6}"/>
              </a:ext>
            </a:extLst>
          </p:cNvPr>
          <p:cNvSpPr txBox="1"/>
          <p:nvPr/>
        </p:nvSpPr>
        <p:spPr>
          <a:xfrm>
            <a:off x="3596591" y="3308868"/>
            <a:ext cx="4467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4574114                             4579943                             4585773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5D35D4A-5A36-639E-F4FE-1B2FB3BF34E0}"/>
              </a:ext>
            </a:extLst>
          </p:cNvPr>
          <p:cNvCxnSpPr/>
          <p:nvPr/>
        </p:nvCxnSpPr>
        <p:spPr>
          <a:xfrm>
            <a:off x="7304108" y="1314752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966E42-9474-A508-8EBC-BFA883A29759}"/>
              </a:ext>
            </a:extLst>
          </p:cNvPr>
          <p:cNvCxnSpPr/>
          <p:nvPr/>
        </p:nvCxnSpPr>
        <p:spPr>
          <a:xfrm>
            <a:off x="5484834" y="1310669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8772DBF-EB99-18C0-F476-F36990138489}"/>
              </a:ext>
            </a:extLst>
          </p:cNvPr>
          <p:cNvCxnSpPr/>
          <p:nvPr/>
        </p:nvCxnSpPr>
        <p:spPr>
          <a:xfrm>
            <a:off x="3682321" y="1317515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4C7D681-C99B-335D-1C05-1A479DC3ADC2}"/>
              </a:ext>
            </a:extLst>
          </p:cNvPr>
          <p:cNvSpPr txBox="1"/>
          <p:nvPr/>
        </p:nvSpPr>
        <p:spPr>
          <a:xfrm>
            <a:off x="2910193" y="1705252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AT3G13880.1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1EA857-302F-65D5-C6BB-EA769EF98694}"/>
              </a:ext>
            </a:extLst>
          </p:cNvPr>
          <p:cNvSpPr txBox="1"/>
          <p:nvPr/>
        </p:nvSpPr>
        <p:spPr>
          <a:xfrm>
            <a:off x="3279451" y="2053879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AT3G13882.1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315CB5-4B90-D92E-3ACF-D345F39C9861}"/>
              </a:ext>
            </a:extLst>
          </p:cNvPr>
          <p:cNvSpPr txBox="1"/>
          <p:nvPr/>
        </p:nvSpPr>
        <p:spPr>
          <a:xfrm>
            <a:off x="3288974" y="2420599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AT3G13882.2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05DD34-1E9D-D88C-FA82-F0702FE4B78D}"/>
              </a:ext>
            </a:extLst>
          </p:cNvPr>
          <p:cNvSpPr txBox="1"/>
          <p:nvPr/>
        </p:nvSpPr>
        <p:spPr>
          <a:xfrm>
            <a:off x="4367493" y="1716417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AT3G13890.1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0BB8D6-0DDB-7CE0-1D75-771104983351}"/>
              </a:ext>
            </a:extLst>
          </p:cNvPr>
          <p:cNvSpPr txBox="1"/>
          <p:nvPr/>
        </p:nvSpPr>
        <p:spPr>
          <a:xfrm>
            <a:off x="4377140" y="2025305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AT3G13890.2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F9224E-9896-5B6A-CE28-C5DC137A6972}"/>
              </a:ext>
            </a:extLst>
          </p:cNvPr>
          <p:cNvSpPr txBox="1"/>
          <p:nvPr/>
        </p:nvSpPr>
        <p:spPr>
          <a:xfrm>
            <a:off x="4494452" y="1363540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MYB26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ED43A6-72B3-DEF4-C409-1D82F3090E36}"/>
              </a:ext>
            </a:extLst>
          </p:cNvPr>
          <p:cNvSpPr txBox="1"/>
          <p:nvPr/>
        </p:nvSpPr>
        <p:spPr>
          <a:xfrm>
            <a:off x="5976415" y="1698889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AT3G13898.1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F9CB74-5A92-6520-C887-1BCBC0E6DE9A}"/>
              </a:ext>
            </a:extLst>
          </p:cNvPr>
          <p:cNvSpPr txBox="1"/>
          <p:nvPr/>
        </p:nvSpPr>
        <p:spPr>
          <a:xfrm>
            <a:off x="7229350" y="1682607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AT3G13900.1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EA12858-C306-A72F-1C48-0437AE9DCC1A}"/>
              </a:ext>
            </a:extLst>
          </p:cNvPr>
          <p:cNvSpPr txBox="1"/>
          <p:nvPr/>
        </p:nvSpPr>
        <p:spPr>
          <a:xfrm>
            <a:off x="4542453" y="343622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4579292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876B03-F116-D6BF-49F4-F35D6801561B}"/>
              </a:ext>
            </a:extLst>
          </p:cNvPr>
          <p:cNvSpPr txBox="1"/>
          <p:nvPr/>
        </p:nvSpPr>
        <p:spPr>
          <a:xfrm>
            <a:off x="1575331" y="13441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EA70DD-CCB8-B9A0-C9AF-17CC9FCC76F7}"/>
              </a:ext>
            </a:extLst>
          </p:cNvPr>
          <p:cNvSpPr txBox="1"/>
          <p:nvPr/>
        </p:nvSpPr>
        <p:spPr>
          <a:xfrm>
            <a:off x="1583139" y="361609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C74AB2-4450-DEE0-0229-4DFA4F6D8A65}"/>
              </a:ext>
            </a:extLst>
          </p:cNvPr>
          <p:cNvCxnSpPr/>
          <p:nvPr/>
        </p:nvCxnSpPr>
        <p:spPr>
          <a:xfrm>
            <a:off x="7278624" y="1673341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F81B03-07C9-EF83-D5DF-6ED66ACC7481}"/>
              </a:ext>
            </a:extLst>
          </p:cNvPr>
          <p:cNvSpPr txBox="1"/>
          <p:nvPr/>
        </p:nvSpPr>
        <p:spPr>
          <a:xfrm>
            <a:off x="3245609" y="2685406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ribosomal gene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FCE21-C68B-26E2-1D76-03FFFB417D1A}"/>
              </a:ext>
            </a:extLst>
          </p:cNvPr>
          <p:cNvSpPr txBox="1"/>
          <p:nvPr/>
        </p:nvSpPr>
        <p:spPr>
          <a:xfrm>
            <a:off x="6412684" y="1373424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EPFL3</a:t>
            </a:r>
            <a:endParaRPr lang="en-JP" sz="12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69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17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Yasuhiro Sato</dc:creator>
  <cp:lastModifiedBy>Yasuhiro Sato</cp:lastModifiedBy>
  <cp:revision>34</cp:revision>
  <dcterms:created xsi:type="dcterms:W3CDTF">2022-03-04T09:16:05Z</dcterms:created>
  <dcterms:modified xsi:type="dcterms:W3CDTF">2022-10-25T12:16:46Z</dcterms:modified>
</cp:coreProperties>
</file>