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18B2-4837-9E4E-8E3D-63579515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CFF6-4F19-2147-BCEC-933E983F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A4E3-F02C-CB45-874C-92AA625C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6992-2E5C-7E41-B1A1-548E872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FAA6-ECC9-AC4E-9D6F-90E3765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65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E66-7C6A-424B-A219-05E6E12E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2823-10AB-B640-976B-15AEB6EA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EF92-4C20-9940-92F5-DC47880C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E223-B920-1C43-A08A-66A6F33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763C-E9C7-7649-AFF2-F5AB8460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83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49962-7B5D-EE47-919B-04CD0DFE4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B3AFC-C903-4B40-8C6B-D45404D4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6833-F4FD-AF44-9027-9D79E902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306-B3D0-DB42-8C5D-EBBF924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6717-0347-714F-8E88-98C0647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32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820-44E2-CB42-90BD-CAFAB17C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4018-63D9-3046-9080-51BB7B47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9F89-7586-8042-8EB5-31BAD26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1C79-A6A2-DD49-B44E-CFBE563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16B3-63D8-1F40-89CF-5CA38D1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81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364-BE7C-134F-87B4-8214F784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2478-3479-DA47-8CBD-4E4DCA46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67BC-4EDC-E942-8D2B-7CB5A6B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3F49-8F84-514A-BF1A-6E9D493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0777-A00A-8747-9326-D2FED032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06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ED41-9222-DE41-A088-4E1784A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A721-7118-9E49-8D26-8889B3B1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C0CB-87D9-CF42-8DDB-C33C3E2F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6B57-41D9-5744-9907-D6A62D0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D2B7-930B-3F43-A76E-E9245F6B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7BD2-2DBA-3C40-9DFB-EF69AC9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51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B922-6C10-4445-8E81-12963FE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265A-DD17-0944-BDCD-870DDA27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4256-4F5D-B041-838B-496AD49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1728-470E-0149-8C78-A4C9FAAC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FC27-AC5E-1045-A7BC-E22060277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D734A-EA8E-0442-BAC7-7B1AC86D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9C2EF-0580-A740-9F4E-5933B4DA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45AF-E63F-1341-AE12-BBB9F6F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11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90FB-CA5B-6343-B14D-1D12D9E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5CCA-EFA2-5A48-A40A-86A7740D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EC199-CD93-1B42-A677-6ED84D1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F7A9-3C29-0944-B008-FF6E8D1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04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BBD5-3F0C-A34C-B047-A817B4B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8D0E6-049A-724F-8E03-55001A06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91D00-C8C5-464A-B00D-73C60B9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32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6F5F-CB7C-374B-89EA-384C1DF3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4011-8D25-A446-9412-07C79B8C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A05D-7F94-FE4A-80A8-64CFE300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B7B6-54EA-B049-A670-20CB0F2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44C14-2B90-1C45-80D2-5732BC5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D4F-A65C-654B-A9AD-5E6C361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77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4816-726C-BC41-825D-0C0FA903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94A6-5C0D-9D40-AE76-310973AC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B3CD-283B-5146-8998-B5548361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43D-37C6-2149-AC59-BAE49CB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62C7E-FDF7-EB47-840C-D29D4EC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DA1DE-A150-D247-B135-A8659848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43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589C0-BB63-934F-A1AE-894A5DA9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A496-1E62-FE41-B209-03835844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601E-42E3-C746-972A-1484FD2D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175D-BC5F-DF49-BBB6-F7B15F9D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20BC-20CD-8349-B2D3-84229D67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05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36E06-6134-E64F-8524-3B2C9DB6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2" y="3506400"/>
            <a:ext cx="7056000" cy="352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3F55A-2E1B-214E-9C57-0A4BC2261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34" y="3617209"/>
            <a:ext cx="3240000" cy="3240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4A6D9F-24E5-2FF1-3833-0BEDCE174AC5}"/>
              </a:ext>
            </a:extLst>
          </p:cNvPr>
          <p:cNvCxnSpPr/>
          <p:nvPr/>
        </p:nvCxnSpPr>
        <p:spPr>
          <a:xfrm flipH="1">
            <a:off x="2986201" y="2061298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8A06BF-D709-09E1-EEC9-227B545CD20D}"/>
              </a:ext>
            </a:extLst>
          </p:cNvPr>
          <p:cNvCxnSpPr/>
          <p:nvPr/>
        </p:nvCxnSpPr>
        <p:spPr>
          <a:xfrm>
            <a:off x="7417849" y="1363142"/>
            <a:ext cx="0" cy="201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E53FB6-EBEC-E70A-9617-0C922EAC951E}"/>
              </a:ext>
            </a:extLst>
          </p:cNvPr>
          <p:cNvCxnSpPr>
            <a:cxnSpLocks/>
          </p:cNvCxnSpPr>
          <p:nvPr/>
        </p:nvCxnSpPr>
        <p:spPr>
          <a:xfrm flipH="1">
            <a:off x="5425243" y="3404013"/>
            <a:ext cx="1992606" cy="4530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589F47-2E6F-7630-7DFC-D1BCFF0D9F7D}"/>
              </a:ext>
            </a:extLst>
          </p:cNvPr>
          <p:cNvSpPr/>
          <p:nvPr/>
        </p:nvSpPr>
        <p:spPr>
          <a:xfrm>
            <a:off x="2196065" y="1373725"/>
            <a:ext cx="9095755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AADB0-1471-6984-B556-2D1F4860E805}"/>
              </a:ext>
            </a:extLst>
          </p:cNvPr>
          <p:cNvCxnSpPr/>
          <p:nvPr/>
        </p:nvCxnSpPr>
        <p:spPr>
          <a:xfrm flipH="1">
            <a:off x="2968481" y="2383818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BFAAC-E4D4-4310-4487-CC271EC89F78}"/>
              </a:ext>
            </a:extLst>
          </p:cNvPr>
          <p:cNvCxnSpPr>
            <a:cxnSpLocks/>
          </p:cNvCxnSpPr>
          <p:nvPr/>
        </p:nvCxnSpPr>
        <p:spPr>
          <a:xfrm>
            <a:off x="5170691" y="1729846"/>
            <a:ext cx="86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BBE84E-C304-4333-5CC9-9A0E77523724}"/>
              </a:ext>
            </a:extLst>
          </p:cNvPr>
          <p:cNvCxnSpPr/>
          <p:nvPr/>
        </p:nvCxnSpPr>
        <p:spPr>
          <a:xfrm flipH="1">
            <a:off x="2210353" y="1729846"/>
            <a:ext cx="8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1F6EA-BD80-6837-6185-952F42BF7EEB}"/>
              </a:ext>
            </a:extLst>
          </p:cNvPr>
          <p:cNvCxnSpPr>
            <a:cxnSpLocks/>
          </p:cNvCxnSpPr>
          <p:nvPr/>
        </p:nvCxnSpPr>
        <p:spPr>
          <a:xfrm>
            <a:off x="9438150" y="1739180"/>
            <a:ext cx="172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8E9D9E-DF34-7EDC-6BE3-FBC8B0B6F616}"/>
              </a:ext>
            </a:extLst>
          </p:cNvPr>
          <p:cNvCxnSpPr>
            <a:cxnSpLocks/>
          </p:cNvCxnSpPr>
          <p:nvPr/>
        </p:nvCxnSpPr>
        <p:spPr>
          <a:xfrm>
            <a:off x="9547686" y="2063034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EED6D-0516-DA37-A105-B5E10B2494B1}"/>
              </a:ext>
            </a:extLst>
          </p:cNvPr>
          <p:cNvCxnSpPr>
            <a:cxnSpLocks/>
          </p:cNvCxnSpPr>
          <p:nvPr/>
        </p:nvCxnSpPr>
        <p:spPr>
          <a:xfrm>
            <a:off x="9557207" y="2386887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4FD263-9198-ABB4-9595-5FD3050ACC96}"/>
              </a:ext>
            </a:extLst>
          </p:cNvPr>
          <p:cNvCxnSpPr>
            <a:cxnSpLocks/>
          </p:cNvCxnSpPr>
          <p:nvPr/>
        </p:nvCxnSpPr>
        <p:spPr>
          <a:xfrm>
            <a:off x="8712087" y="1726036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2B4F2C-17BD-E31C-0DE6-070FE33FEC5D}"/>
              </a:ext>
            </a:extLst>
          </p:cNvPr>
          <p:cNvCxnSpPr>
            <a:cxnSpLocks/>
          </p:cNvCxnSpPr>
          <p:nvPr/>
        </p:nvCxnSpPr>
        <p:spPr>
          <a:xfrm flipH="1">
            <a:off x="6373232" y="1726034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345F2-66F5-5E74-EE93-47039CAD1FEE}"/>
              </a:ext>
            </a:extLst>
          </p:cNvPr>
          <p:cNvCxnSpPr>
            <a:cxnSpLocks/>
          </p:cNvCxnSpPr>
          <p:nvPr/>
        </p:nvCxnSpPr>
        <p:spPr>
          <a:xfrm flipH="1">
            <a:off x="6539920" y="2064175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FC9CC3-80F4-3F49-82AA-E5DC04C9B528}"/>
              </a:ext>
            </a:extLst>
          </p:cNvPr>
          <p:cNvCxnSpPr>
            <a:cxnSpLocks/>
          </p:cNvCxnSpPr>
          <p:nvPr/>
        </p:nvCxnSpPr>
        <p:spPr>
          <a:xfrm>
            <a:off x="5939287" y="2061298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DEB4A4-7F78-C82F-0E96-8828E0CB060B}"/>
              </a:ext>
            </a:extLst>
          </p:cNvPr>
          <p:cNvCxnSpPr>
            <a:cxnSpLocks/>
          </p:cNvCxnSpPr>
          <p:nvPr/>
        </p:nvCxnSpPr>
        <p:spPr>
          <a:xfrm>
            <a:off x="5920235" y="2385152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970293-184B-54EB-5F2C-6A0EC19C1D08}"/>
              </a:ext>
            </a:extLst>
          </p:cNvPr>
          <p:cNvCxnSpPr>
            <a:cxnSpLocks/>
          </p:cNvCxnSpPr>
          <p:nvPr/>
        </p:nvCxnSpPr>
        <p:spPr>
          <a:xfrm flipH="1">
            <a:off x="10856438" y="2719780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C3BA40-0EEB-3BCF-91FF-539DA1E7EA92}"/>
              </a:ext>
            </a:extLst>
          </p:cNvPr>
          <p:cNvCxnSpPr>
            <a:cxnSpLocks/>
          </p:cNvCxnSpPr>
          <p:nvPr/>
        </p:nvCxnSpPr>
        <p:spPr>
          <a:xfrm flipH="1">
            <a:off x="10965974" y="3043634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B7C0B6-E503-EB2C-7AF2-D987D31141D6}"/>
              </a:ext>
            </a:extLst>
          </p:cNvPr>
          <p:cNvSpPr txBox="1"/>
          <p:nvPr/>
        </p:nvSpPr>
        <p:spPr>
          <a:xfrm>
            <a:off x="2096975" y="3357636"/>
            <a:ext cx="808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4562454                            4568284                             4574114                             4579943                             4585773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D35D4A-5A36-639E-F4FE-1B2FB3BF34E0}"/>
              </a:ext>
            </a:extLst>
          </p:cNvPr>
          <p:cNvCxnSpPr/>
          <p:nvPr/>
        </p:nvCxnSpPr>
        <p:spPr>
          <a:xfrm>
            <a:off x="9449900" y="1363520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66E42-9474-A508-8EBC-BFA883A29759}"/>
              </a:ext>
            </a:extLst>
          </p:cNvPr>
          <p:cNvCxnSpPr/>
          <p:nvPr/>
        </p:nvCxnSpPr>
        <p:spPr>
          <a:xfrm>
            <a:off x="7630626" y="1359437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772DBF-EB99-18C0-F476-F36990138489}"/>
              </a:ext>
            </a:extLst>
          </p:cNvPr>
          <p:cNvCxnSpPr/>
          <p:nvPr/>
        </p:nvCxnSpPr>
        <p:spPr>
          <a:xfrm>
            <a:off x="5828113" y="1366283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F0197C-0277-94CA-6AF6-A3B605139A81}"/>
              </a:ext>
            </a:extLst>
          </p:cNvPr>
          <p:cNvCxnSpPr/>
          <p:nvPr/>
        </p:nvCxnSpPr>
        <p:spPr>
          <a:xfrm>
            <a:off x="4011600" y="1359437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FF8A9-B298-D7AD-13F1-4B6D4D87C828}"/>
              </a:ext>
            </a:extLst>
          </p:cNvPr>
          <p:cNvSpPr txBox="1"/>
          <p:nvPr/>
        </p:nvSpPr>
        <p:spPr>
          <a:xfrm>
            <a:off x="2986201" y="2087428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D16C8A-392F-C031-DCA2-8DAF96588F20}"/>
              </a:ext>
            </a:extLst>
          </p:cNvPr>
          <p:cNvSpPr txBox="1"/>
          <p:nvPr/>
        </p:nvSpPr>
        <p:spPr>
          <a:xfrm>
            <a:off x="2995723" y="243985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145BE-7B52-A81D-A68A-7F95F11B5BAB}"/>
              </a:ext>
            </a:extLst>
          </p:cNvPr>
          <p:cNvSpPr txBox="1"/>
          <p:nvPr/>
        </p:nvSpPr>
        <p:spPr>
          <a:xfrm>
            <a:off x="4079010" y="172205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RHD3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7D681-C99B-335D-1C05-1A479DC3ADC2}"/>
              </a:ext>
            </a:extLst>
          </p:cNvPr>
          <p:cNvSpPr txBox="1"/>
          <p:nvPr/>
        </p:nvSpPr>
        <p:spPr>
          <a:xfrm>
            <a:off x="5055985" y="1766212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92F93-38B4-8D52-0994-F34BD47D0327}"/>
              </a:ext>
            </a:extLst>
          </p:cNvPr>
          <p:cNvSpPr txBox="1"/>
          <p:nvPr/>
        </p:nvSpPr>
        <p:spPr>
          <a:xfrm>
            <a:off x="5246624" y="140219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OTP72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EA857-302F-65D5-C6BB-EA769EF98694}"/>
              </a:ext>
            </a:extLst>
          </p:cNvPr>
          <p:cNvSpPr txBox="1"/>
          <p:nvPr/>
        </p:nvSpPr>
        <p:spPr>
          <a:xfrm>
            <a:off x="5425243" y="210264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15CB5-4B90-D92E-3ACF-D345F39C9861}"/>
              </a:ext>
            </a:extLst>
          </p:cNvPr>
          <p:cNvSpPr txBox="1"/>
          <p:nvPr/>
        </p:nvSpPr>
        <p:spPr>
          <a:xfrm>
            <a:off x="5434766" y="246936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05DD34-1E9D-D88C-FA82-F0702FE4B78D}"/>
              </a:ext>
            </a:extLst>
          </p:cNvPr>
          <p:cNvSpPr txBox="1"/>
          <p:nvPr/>
        </p:nvSpPr>
        <p:spPr>
          <a:xfrm>
            <a:off x="6513285" y="176518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0BB8D6-0DDB-7CE0-1D75-771104983351}"/>
              </a:ext>
            </a:extLst>
          </p:cNvPr>
          <p:cNvSpPr txBox="1"/>
          <p:nvPr/>
        </p:nvSpPr>
        <p:spPr>
          <a:xfrm>
            <a:off x="6522932" y="207407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F9224E-9896-5B6A-CE28-C5DC137A6972}"/>
              </a:ext>
            </a:extLst>
          </p:cNvPr>
          <p:cNvSpPr txBox="1"/>
          <p:nvPr/>
        </p:nvSpPr>
        <p:spPr>
          <a:xfrm>
            <a:off x="6640244" y="1412308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9A28AA-2766-D28D-F994-6B01AAF1689F}"/>
              </a:ext>
            </a:extLst>
          </p:cNvPr>
          <p:cNvSpPr txBox="1"/>
          <p:nvPr/>
        </p:nvSpPr>
        <p:spPr>
          <a:xfrm>
            <a:off x="2162466" y="1762499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AT3G13860.1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D43A6-72B3-DEF4-C409-1D82F3090E36}"/>
              </a:ext>
            </a:extLst>
          </p:cNvPr>
          <p:cNvSpPr txBox="1"/>
          <p:nvPr/>
        </p:nvSpPr>
        <p:spPr>
          <a:xfrm>
            <a:off x="8122207" y="174765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AT3G13898.1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F9CB74-5A92-6520-C887-1BCBC0E6DE9A}"/>
              </a:ext>
            </a:extLst>
          </p:cNvPr>
          <p:cNvSpPr txBox="1"/>
          <p:nvPr/>
        </p:nvSpPr>
        <p:spPr>
          <a:xfrm>
            <a:off x="9314182" y="173137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1AB324-8A89-164A-F3A6-AFF3844FD82D}"/>
              </a:ext>
            </a:extLst>
          </p:cNvPr>
          <p:cNvSpPr txBox="1"/>
          <p:nvPr/>
        </p:nvSpPr>
        <p:spPr>
          <a:xfrm>
            <a:off x="9466582" y="206951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AF3AF6-DEDE-1338-8C71-BDE7F1132DAF}"/>
              </a:ext>
            </a:extLst>
          </p:cNvPr>
          <p:cNvSpPr txBox="1"/>
          <p:nvPr/>
        </p:nvSpPr>
        <p:spPr>
          <a:xfrm>
            <a:off x="9476104" y="240765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930510-CE41-FE97-2D6C-2ED0AA9C2694}"/>
              </a:ext>
            </a:extLst>
          </p:cNvPr>
          <p:cNvSpPr txBox="1"/>
          <p:nvPr/>
        </p:nvSpPr>
        <p:spPr>
          <a:xfrm>
            <a:off x="10231120" y="2746050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AT3G13910.1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E53AD9-074A-C04F-4EA7-383393BBE5CE}"/>
              </a:ext>
            </a:extLst>
          </p:cNvPr>
          <p:cNvSpPr txBox="1"/>
          <p:nvPr/>
        </p:nvSpPr>
        <p:spPr>
          <a:xfrm>
            <a:off x="10240858" y="3084074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AT3G13920.1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A12858-C306-A72F-1C48-0437AE9DCC1A}"/>
              </a:ext>
            </a:extLst>
          </p:cNvPr>
          <p:cNvSpPr txBox="1"/>
          <p:nvPr/>
        </p:nvSpPr>
        <p:spPr>
          <a:xfrm>
            <a:off x="6761397" y="348499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76B03-F116-D6BF-49F4-F35D6801561B}"/>
              </a:ext>
            </a:extLst>
          </p:cNvPr>
          <p:cNvSpPr txBox="1"/>
          <p:nvPr/>
        </p:nvSpPr>
        <p:spPr>
          <a:xfrm>
            <a:off x="1575331" y="8686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A70DD-CCB8-B9A0-C9AF-17CC9FCC76F7}"/>
              </a:ext>
            </a:extLst>
          </p:cNvPr>
          <p:cNvSpPr txBox="1"/>
          <p:nvPr/>
        </p:nvSpPr>
        <p:spPr>
          <a:xfrm>
            <a:off x="1583139" y="3616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68228-C7AE-50C6-1BFB-134CCA4BAC10}"/>
              </a:ext>
            </a:extLst>
          </p:cNvPr>
          <p:cNvSpPr txBox="1"/>
          <p:nvPr/>
        </p:nvSpPr>
        <p:spPr>
          <a:xfrm>
            <a:off x="8485078" y="36454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50394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27</cp:revision>
  <dcterms:created xsi:type="dcterms:W3CDTF">2022-03-04T09:16:05Z</dcterms:created>
  <dcterms:modified xsi:type="dcterms:W3CDTF">2022-08-28T14:58:02Z</dcterms:modified>
</cp:coreProperties>
</file>