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34" d="100"/>
          <a:sy n="134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61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6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61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69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95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57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211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95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0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349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54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7896-A1BD-464B-9896-DE66889162A6}" type="datetimeFigureOut">
              <a:rPr lang="en-JP" smtClean="0"/>
              <a:t>2023/05/16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1A84-94FE-2547-B942-C4EEF6353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10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6CC8F9-7C3C-A65C-6379-910E1B884058}"/>
              </a:ext>
            </a:extLst>
          </p:cNvPr>
          <p:cNvCxnSpPr>
            <a:cxnSpLocks/>
          </p:cNvCxnSpPr>
          <p:nvPr/>
        </p:nvCxnSpPr>
        <p:spPr>
          <a:xfrm>
            <a:off x="303276" y="2087118"/>
            <a:ext cx="56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226A5A-3DFF-4CB1-2B81-1BEBA136670A}"/>
              </a:ext>
            </a:extLst>
          </p:cNvPr>
          <p:cNvSpPr txBox="1"/>
          <p:nvPr/>
        </p:nvSpPr>
        <p:spPr>
          <a:xfrm>
            <a:off x="181356" y="2306574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1						20		27		30		34 days </a:t>
            </a:r>
          </a:p>
        </p:txBody>
      </p:sp>
      <p:pic>
        <p:nvPicPr>
          <p:cNvPr id="44" name="Graphic 43" descr="Eye">
            <a:extLst>
              <a:ext uri="{FF2B5EF4-FFF2-40B4-BE49-F238E27FC236}">
                <a16:creationId xmlns:a16="http://schemas.microsoft.com/office/drawing/2014/main" id="{616688DC-881F-6761-0CB0-8C32E586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36" y="2887643"/>
            <a:ext cx="1080000" cy="1080000"/>
          </a:xfrm>
          <a:prstGeom prst="rect">
            <a:avLst/>
          </a:prstGeom>
        </p:spPr>
      </p:pic>
      <p:pic>
        <p:nvPicPr>
          <p:cNvPr id="45" name="Graphic 44" descr="Flower without stem with solid fill">
            <a:extLst>
              <a:ext uri="{FF2B5EF4-FFF2-40B4-BE49-F238E27FC236}">
                <a16:creationId xmlns:a16="http://schemas.microsoft.com/office/drawing/2014/main" id="{F07B8137-BC7A-2A5D-E69C-E9753BAD7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0813" y="3074093"/>
            <a:ext cx="778566" cy="778566"/>
          </a:xfrm>
          <a:prstGeom prst="rect">
            <a:avLst/>
          </a:prstGeom>
        </p:spPr>
      </p:pic>
      <p:pic>
        <p:nvPicPr>
          <p:cNvPr id="46" name="Graphic 45" descr="Eye">
            <a:extLst>
              <a:ext uri="{FF2B5EF4-FFF2-40B4-BE49-F238E27FC236}">
                <a16:creationId xmlns:a16="http://schemas.microsoft.com/office/drawing/2014/main" id="{80C9B6D2-5B43-99FA-B0BD-14E1AA991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7736" y="2887643"/>
            <a:ext cx="1080000" cy="1080000"/>
          </a:xfrm>
          <a:prstGeom prst="rect">
            <a:avLst/>
          </a:prstGeom>
        </p:spPr>
      </p:pic>
      <p:pic>
        <p:nvPicPr>
          <p:cNvPr id="47" name="Graphic 46" descr="Eye">
            <a:extLst>
              <a:ext uri="{FF2B5EF4-FFF2-40B4-BE49-F238E27FC236}">
                <a16:creationId xmlns:a16="http://schemas.microsoft.com/office/drawing/2014/main" id="{0A5D1A37-2CB8-3135-C50B-02B291BB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828" y="2887643"/>
            <a:ext cx="1080000" cy="1080000"/>
          </a:xfrm>
          <a:prstGeom prst="rect">
            <a:avLst/>
          </a:prstGeom>
        </p:spPr>
      </p:pic>
      <p:pic>
        <p:nvPicPr>
          <p:cNvPr id="48" name="Graphic 47" descr="Grasshopper">
            <a:extLst>
              <a:ext uri="{FF2B5EF4-FFF2-40B4-BE49-F238E27FC236}">
                <a16:creationId xmlns:a16="http://schemas.microsoft.com/office/drawing/2014/main" id="{735CA1F1-379B-2313-DE14-F390A5375AF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7163"/>
          <a:stretch/>
        </p:blipFill>
        <p:spPr>
          <a:xfrm flipH="1">
            <a:off x="2412984" y="868584"/>
            <a:ext cx="692222" cy="434970"/>
          </a:xfrm>
          <a:prstGeom prst="rect">
            <a:avLst/>
          </a:prstGeom>
        </p:spPr>
      </p:pic>
      <p:pic>
        <p:nvPicPr>
          <p:cNvPr id="49" name="Graphic 48" descr="Grasshopper">
            <a:extLst>
              <a:ext uri="{FF2B5EF4-FFF2-40B4-BE49-F238E27FC236}">
                <a16:creationId xmlns:a16="http://schemas.microsoft.com/office/drawing/2014/main" id="{D6F9A70C-6F92-5562-F316-98D517E56B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7163"/>
          <a:stretch/>
        </p:blipFill>
        <p:spPr>
          <a:xfrm flipH="1">
            <a:off x="2664088" y="418049"/>
            <a:ext cx="692222" cy="434970"/>
          </a:xfrm>
          <a:prstGeom prst="rect">
            <a:avLst/>
          </a:prstGeom>
        </p:spPr>
      </p:pic>
      <p:pic>
        <p:nvPicPr>
          <p:cNvPr id="50" name="Graphic 49" descr="Grasshopper">
            <a:extLst>
              <a:ext uri="{FF2B5EF4-FFF2-40B4-BE49-F238E27FC236}">
                <a16:creationId xmlns:a16="http://schemas.microsoft.com/office/drawing/2014/main" id="{543AB206-7CDA-17EA-9427-6731D32305A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7163"/>
          <a:stretch/>
        </p:blipFill>
        <p:spPr>
          <a:xfrm flipH="1">
            <a:off x="2054488" y="418050"/>
            <a:ext cx="692222" cy="43497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92A33D70-EF16-819D-7598-DDEF281990B4}"/>
              </a:ext>
            </a:extLst>
          </p:cNvPr>
          <p:cNvSpPr/>
          <p:nvPr/>
        </p:nvSpPr>
        <p:spPr>
          <a:xfrm>
            <a:off x="1790700" y="179663"/>
            <a:ext cx="2647950" cy="118774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9637A7-C53B-8CB6-B9C7-72EE88E68AF0}"/>
              </a:ext>
            </a:extLst>
          </p:cNvPr>
          <p:cNvCxnSpPr/>
          <p:nvPr/>
        </p:nvCxnSpPr>
        <p:spPr>
          <a:xfrm>
            <a:off x="6216396" y="2087118"/>
            <a:ext cx="180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Content Placeholder 16" descr="Plant">
            <a:extLst>
              <a:ext uri="{FF2B5EF4-FFF2-40B4-BE49-F238E27FC236}">
                <a16:creationId xmlns:a16="http://schemas.microsoft.com/office/drawing/2014/main" id="{E222D005-2DE0-02D6-FD0E-75558D1B18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6025" y="2957669"/>
            <a:ext cx="819999" cy="819999"/>
          </a:xfrm>
          <a:prstGeom prst="rect">
            <a:avLst/>
          </a:prstGeom>
        </p:spPr>
      </p:pic>
      <p:sp>
        <p:nvSpPr>
          <p:cNvPr id="57" name="Down Arrow 56">
            <a:extLst>
              <a:ext uri="{FF2B5EF4-FFF2-40B4-BE49-F238E27FC236}">
                <a16:creationId xmlns:a16="http://schemas.microsoft.com/office/drawing/2014/main" id="{CC31E641-552F-218E-B3F4-7A614E8A9EBA}"/>
              </a:ext>
            </a:extLst>
          </p:cNvPr>
          <p:cNvSpPr/>
          <p:nvPr/>
        </p:nvSpPr>
        <p:spPr>
          <a:xfrm>
            <a:off x="2581168" y="1571285"/>
            <a:ext cx="1109472" cy="32647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FAFB1F-24CE-265F-1987-D20FBCFB7F51}"/>
              </a:ext>
            </a:extLst>
          </p:cNvPr>
          <p:cNvSpPr txBox="1"/>
          <p:nvPr/>
        </p:nvSpPr>
        <p:spPr>
          <a:xfrm>
            <a:off x="1193292" y="4673346"/>
            <a:ext cx="6838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>
                <a:latin typeface="Arial" panose="020B0604020202020204" pitchFamily="34" charset="0"/>
                <a:cs typeface="Arial" panose="020B0604020202020204" pitchFamily="34" charset="0"/>
              </a:rPr>
              <a:t>Growth			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JP" sz="2000" dirty="0">
                <a:latin typeface="Arial" panose="020B0604020202020204" pitchFamily="34" charset="0"/>
                <a:cs typeface="Arial" panose="020B0604020202020204" pitchFamily="34" charset="0"/>
              </a:rPr>
              <a:t>phid colonisation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Flowering</a:t>
            </a:r>
            <a:endParaRPr lang="en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94F8018F-937A-6448-514C-B61631F52691}"/>
              </a:ext>
            </a:extLst>
          </p:cNvPr>
          <p:cNvSpPr/>
          <p:nvPr/>
        </p:nvSpPr>
        <p:spPr>
          <a:xfrm rot="16200000">
            <a:off x="1623754" y="3178758"/>
            <a:ext cx="288000" cy="2630603"/>
          </a:xfrm>
          <a:prstGeom prst="leftBrace">
            <a:avLst>
              <a:gd name="adj1" fmla="val 8333"/>
              <a:gd name="adj2" fmla="val 45537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7F29CFFA-4D70-A37A-AC77-76B566EEB8C0}"/>
              </a:ext>
            </a:extLst>
          </p:cNvPr>
          <p:cNvSpPr/>
          <p:nvPr/>
        </p:nvSpPr>
        <p:spPr>
          <a:xfrm rot="16200000">
            <a:off x="4552409" y="3161558"/>
            <a:ext cx="288000" cy="2664000"/>
          </a:xfrm>
          <a:prstGeom prst="leftBrace">
            <a:avLst>
              <a:gd name="adj1" fmla="val 8333"/>
              <a:gd name="adj2" fmla="val 52458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F3058BAB-8153-4A69-18F1-FC1438E113DE}"/>
              </a:ext>
            </a:extLst>
          </p:cNvPr>
          <p:cNvSpPr/>
          <p:nvPr/>
        </p:nvSpPr>
        <p:spPr>
          <a:xfrm rot="16200000">
            <a:off x="6972011" y="3540059"/>
            <a:ext cx="288000" cy="1908000"/>
          </a:xfrm>
          <a:prstGeom prst="leftBrace">
            <a:avLst>
              <a:gd name="adj1" fmla="val 8333"/>
              <a:gd name="adj2" fmla="val 53547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" name="Graphic 1" descr="Grasshopper">
            <a:extLst>
              <a:ext uri="{FF2B5EF4-FFF2-40B4-BE49-F238E27FC236}">
                <a16:creationId xmlns:a16="http://schemas.microsoft.com/office/drawing/2014/main" id="{9981DD26-1990-F355-EBE4-06179EB756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7163"/>
          <a:stretch/>
        </p:blipFill>
        <p:spPr>
          <a:xfrm flipH="1">
            <a:off x="3142411" y="856093"/>
            <a:ext cx="692222" cy="434970"/>
          </a:xfrm>
          <a:prstGeom prst="rect">
            <a:avLst/>
          </a:prstGeom>
        </p:spPr>
      </p:pic>
      <p:pic>
        <p:nvPicPr>
          <p:cNvPr id="3" name="Graphic 2" descr="Grasshopper">
            <a:extLst>
              <a:ext uri="{FF2B5EF4-FFF2-40B4-BE49-F238E27FC236}">
                <a16:creationId xmlns:a16="http://schemas.microsoft.com/office/drawing/2014/main" id="{E843C380-8802-29E1-9CA4-A02580B368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7163"/>
          <a:stretch/>
        </p:blipFill>
        <p:spPr>
          <a:xfrm flipH="1">
            <a:off x="3360925" y="418049"/>
            <a:ext cx="692222" cy="4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</TotalTime>
  <Words>30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 Yasuhiro</dc:creator>
  <cp:lastModifiedBy>Sato Yasuhiro</cp:lastModifiedBy>
  <cp:revision>13</cp:revision>
  <dcterms:created xsi:type="dcterms:W3CDTF">2023-05-16T07:01:05Z</dcterms:created>
  <dcterms:modified xsi:type="dcterms:W3CDTF">2023-05-16T17:01:26Z</dcterms:modified>
</cp:coreProperties>
</file>