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04"/>
  </p:normalViewPr>
  <p:slideViewPr>
    <p:cSldViewPr snapToGrid="0">
      <p:cViewPr>
        <p:scale>
          <a:sx n="210" d="100"/>
          <a:sy n="210" d="100"/>
        </p:scale>
        <p:origin x="49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353596"/>
            <a:ext cx="51435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809"/>
            <a:ext cx="51435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91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972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15032"/>
            <a:ext cx="1478756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15032"/>
            <a:ext cx="4350544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28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53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647"/>
            <a:ext cx="591502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894"/>
            <a:ext cx="591502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47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07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5031"/>
            <a:ext cx="5915025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645"/>
            <a:ext cx="290125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9215"/>
            <a:ext cx="290125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645"/>
            <a:ext cx="291554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9215"/>
            <a:ext cx="2915543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9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92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01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1085"/>
            <a:ext cx="347186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12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1085"/>
            <a:ext cx="347186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22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5031"/>
            <a:ext cx="591502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5157"/>
            <a:ext cx="591502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8AE0E-481E-3A48-A0BD-7564E892052A}" type="datetimeFigureOut">
              <a:rPr lang="en-JP" smtClean="0"/>
              <a:t>2025/02/22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2545"/>
            <a:ext cx="231457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18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35E6D-884F-279D-F8DB-81FFFD76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84"/>
            <a:ext cx="6858000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2DBC3-3CEA-0557-3C4E-A6C762852B6D}"/>
              </a:ext>
            </a:extLst>
          </p:cNvPr>
          <p:cNvSpPr txBox="1"/>
          <p:nvPr/>
        </p:nvSpPr>
        <p:spPr>
          <a:xfrm>
            <a:off x="5275885" y="333251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E6B81-3E25-737D-4DC0-E40DABD977E9}"/>
              </a:ext>
            </a:extLst>
          </p:cNvPr>
          <p:cNvSpPr txBox="1"/>
          <p:nvPr/>
        </p:nvSpPr>
        <p:spPr>
          <a:xfrm>
            <a:off x="5433751" y="516517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15CDE-9346-10AD-388A-B75E1A9A92AB}"/>
              </a:ext>
            </a:extLst>
          </p:cNvPr>
          <p:cNvSpPr txBox="1"/>
          <p:nvPr/>
        </p:nvSpPr>
        <p:spPr>
          <a:xfrm>
            <a:off x="4892195" y="647547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00ADD-48A0-53B4-99A1-EC00BDB0A174}"/>
              </a:ext>
            </a:extLst>
          </p:cNvPr>
          <p:cNvSpPr txBox="1"/>
          <p:nvPr/>
        </p:nvSpPr>
        <p:spPr>
          <a:xfrm>
            <a:off x="5664674" y="391416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3CAC7-9DDB-BC75-2E75-22C206766EC8}"/>
              </a:ext>
            </a:extLst>
          </p:cNvPr>
          <p:cNvSpPr txBox="1"/>
          <p:nvPr/>
        </p:nvSpPr>
        <p:spPr>
          <a:xfrm>
            <a:off x="5972544" y="513453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50B04-E94E-C243-982E-1DA29960931E}"/>
              </a:ext>
            </a:extLst>
          </p:cNvPr>
          <p:cNvSpPr txBox="1"/>
          <p:nvPr/>
        </p:nvSpPr>
        <p:spPr>
          <a:xfrm>
            <a:off x="6024394" y="412335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E3444-E114-6A24-B8BD-E08A888439FF}"/>
              </a:ext>
            </a:extLst>
          </p:cNvPr>
          <p:cNvSpPr txBox="1"/>
          <p:nvPr/>
        </p:nvSpPr>
        <p:spPr>
          <a:xfrm>
            <a:off x="6378490" y="437332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D661A-5A2B-5323-F76A-433A40505BE7}"/>
              </a:ext>
            </a:extLst>
          </p:cNvPr>
          <p:cNvSpPr txBox="1"/>
          <p:nvPr/>
        </p:nvSpPr>
        <p:spPr>
          <a:xfrm>
            <a:off x="6532576" y="438352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53018-1DDB-B91E-CD77-BFE03536E15E}"/>
              </a:ext>
            </a:extLst>
          </p:cNvPr>
          <p:cNvSpPr txBox="1"/>
          <p:nvPr/>
        </p:nvSpPr>
        <p:spPr>
          <a:xfrm>
            <a:off x="3217266" y="831849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3D9EB-D90A-D745-C120-368078E23B72}"/>
              </a:ext>
            </a:extLst>
          </p:cNvPr>
          <p:cNvSpPr txBox="1"/>
          <p:nvPr/>
        </p:nvSpPr>
        <p:spPr>
          <a:xfrm>
            <a:off x="437610" y="1030246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0DA69-2426-C035-6096-ED0AB437A06A}"/>
              </a:ext>
            </a:extLst>
          </p:cNvPr>
          <p:cNvSpPr txBox="1"/>
          <p:nvPr/>
        </p:nvSpPr>
        <p:spPr>
          <a:xfrm>
            <a:off x="799764" y="835342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9AEE8D-7F54-798C-904B-EBAED7434852}"/>
              </a:ext>
            </a:extLst>
          </p:cNvPr>
          <p:cNvSpPr txBox="1"/>
          <p:nvPr/>
        </p:nvSpPr>
        <p:spPr>
          <a:xfrm>
            <a:off x="965290" y="831455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C70E6-4800-3581-B556-2D97C9012F1C}"/>
              </a:ext>
            </a:extLst>
          </p:cNvPr>
          <p:cNvSpPr txBox="1"/>
          <p:nvPr/>
        </p:nvSpPr>
        <p:spPr>
          <a:xfrm>
            <a:off x="135466" y="792"/>
            <a:ext cx="5311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>
                <a:latin typeface="Arial" panose="020B0604020202020204" pitchFamily="34" charset="0"/>
                <a:cs typeface="Arial" panose="020B0604020202020204" pitchFamily="34" charset="0"/>
              </a:rPr>
              <a:t>A  Net form net blotch                              B  Spot form net blotch                             C  Scald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4675D-26AC-5385-7447-8FD18BF18D6D}"/>
              </a:ext>
            </a:extLst>
          </p:cNvPr>
          <p:cNvSpPr txBox="1"/>
          <p:nvPr/>
        </p:nvSpPr>
        <p:spPr>
          <a:xfrm>
            <a:off x="1171176" y="60462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A70CA-C8BE-E347-6302-DC8BF7205F11}"/>
              </a:ext>
            </a:extLst>
          </p:cNvPr>
          <p:cNvSpPr txBox="1"/>
          <p:nvPr/>
        </p:nvSpPr>
        <p:spPr>
          <a:xfrm>
            <a:off x="1487262" y="62720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047C6-4E6F-E888-B525-3764288C68F0}"/>
              </a:ext>
            </a:extLst>
          </p:cNvPr>
          <p:cNvSpPr txBox="1"/>
          <p:nvPr/>
        </p:nvSpPr>
        <p:spPr>
          <a:xfrm>
            <a:off x="1921883" y="62721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9B2B-5682-D573-E6F5-4D67A446C1A7}"/>
              </a:ext>
            </a:extLst>
          </p:cNvPr>
          <p:cNvSpPr txBox="1"/>
          <p:nvPr/>
        </p:nvSpPr>
        <p:spPr>
          <a:xfrm>
            <a:off x="2678235" y="109569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E44BD-6B52-E5E0-041D-C89AD75A9CD5}"/>
              </a:ext>
            </a:extLst>
          </p:cNvPr>
          <p:cNvSpPr txBox="1"/>
          <p:nvPr/>
        </p:nvSpPr>
        <p:spPr>
          <a:xfrm>
            <a:off x="3045121" y="87556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E0643-B3EF-0B63-BB7C-35E38FB0C7F5}"/>
              </a:ext>
            </a:extLst>
          </p:cNvPr>
          <p:cNvSpPr txBox="1"/>
          <p:nvPr/>
        </p:nvSpPr>
        <p:spPr>
          <a:xfrm>
            <a:off x="3392242" y="752829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FBEFC12-626B-7F6D-CF04-76B8FB621AC1}"/>
              </a:ext>
            </a:extLst>
          </p:cNvPr>
          <p:cNvSpPr/>
          <p:nvPr/>
        </p:nvSpPr>
        <p:spPr>
          <a:xfrm>
            <a:off x="4074752" y="123902"/>
            <a:ext cx="177800" cy="76711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362A871-7782-1DA9-5BCC-029ECEB90FDF}"/>
              </a:ext>
            </a:extLst>
          </p:cNvPr>
          <p:cNvSpPr/>
          <p:nvPr/>
        </p:nvSpPr>
        <p:spPr>
          <a:xfrm rot="16200000">
            <a:off x="4091008" y="204103"/>
            <a:ext cx="177800" cy="61056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2763A4C-493B-7A7B-186B-F582E9C37EC0}"/>
              </a:ext>
            </a:extLst>
          </p:cNvPr>
          <p:cNvSpPr/>
          <p:nvPr/>
        </p:nvSpPr>
        <p:spPr>
          <a:xfrm>
            <a:off x="3853052" y="113658"/>
            <a:ext cx="620565" cy="78892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63ED-0CC4-16C0-52FA-7B5CF911DA79}"/>
              </a:ext>
            </a:extLst>
          </p:cNvPr>
          <p:cNvSpPr txBox="1"/>
          <p:nvPr/>
        </p:nvSpPr>
        <p:spPr>
          <a:xfrm>
            <a:off x="4412965" y="38144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8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EC2FD2-9C8A-61C9-4EEC-DFA6D45D2311}"/>
              </a:ext>
            </a:extLst>
          </p:cNvPr>
          <p:cNvSpPr txBox="1"/>
          <p:nvPr/>
        </p:nvSpPr>
        <p:spPr>
          <a:xfrm>
            <a:off x="4368600" y="-10164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800" dirty="0">
                <a:solidFill>
                  <a:srgbClr val="0070C0"/>
                </a:solidFill>
              </a:rPr>
              <a:t>√2</a:t>
            </a:r>
          </a:p>
        </p:txBody>
      </p:sp>
      <p:pic>
        <p:nvPicPr>
          <p:cNvPr id="20" name="Graphic 19" descr="Plant With Roots outline">
            <a:extLst>
              <a:ext uri="{FF2B5EF4-FFF2-40B4-BE49-F238E27FC236}">
                <a16:creationId xmlns:a16="http://schemas.microsoft.com/office/drawing/2014/main" id="{5759ABF8-3757-B393-63A8-D6EA65757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2552" y="193188"/>
            <a:ext cx="180000" cy="180000"/>
          </a:xfrm>
          <a:prstGeom prst="rect">
            <a:avLst/>
          </a:prstGeom>
        </p:spPr>
      </p:pic>
      <p:pic>
        <p:nvPicPr>
          <p:cNvPr id="21" name="Graphic 20" descr="Plant With Roots outline">
            <a:extLst>
              <a:ext uri="{FF2B5EF4-FFF2-40B4-BE49-F238E27FC236}">
                <a16:creationId xmlns:a16="http://schemas.microsoft.com/office/drawing/2014/main" id="{EA6C856A-1E6F-E8C4-5812-4028AAC0E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4752" y="193187"/>
            <a:ext cx="180000" cy="180000"/>
          </a:xfrm>
          <a:prstGeom prst="rect">
            <a:avLst/>
          </a:prstGeom>
        </p:spPr>
      </p:pic>
      <p:pic>
        <p:nvPicPr>
          <p:cNvPr id="27" name="Graphic 26" descr="Plant With Roots outline">
            <a:extLst>
              <a:ext uri="{FF2B5EF4-FFF2-40B4-BE49-F238E27FC236}">
                <a16:creationId xmlns:a16="http://schemas.microsoft.com/office/drawing/2014/main" id="{AC08745B-F836-3A0E-2DC9-ECE43DC57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8820" y="193187"/>
            <a:ext cx="180000" cy="180000"/>
          </a:xfrm>
          <a:prstGeom prst="rect">
            <a:avLst/>
          </a:prstGeom>
        </p:spPr>
      </p:pic>
      <p:pic>
        <p:nvPicPr>
          <p:cNvPr id="18" name="Graphic 17" descr="Plant With Roots outline">
            <a:extLst>
              <a:ext uri="{FF2B5EF4-FFF2-40B4-BE49-F238E27FC236}">
                <a16:creationId xmlns:a16="http://schemas.microsoft.com/office/drawing/2014/main" id="{8DBEEA4F-6E87-E2D9-394D-8B87CED18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2553" y="421786"/>
            <a:ext cx="180000" cy="180000"/>
          </a:xfrm>
          <a:prstGeom prst="rect">
            <a:avLst/>
          </a:prstGeom>
        </p:spPr>
      </p:pic>
      <p:pic>
        <p:nvPicPr>
          <p:cNvPr id="22" name="Graphic 21" descr="Plant With Roots outline">
            <a:extLst>
              <a:ext uri="{FF2B5EF4-FFF2-40B4-BE49-F238E27FC236}">
                <a16:creationId xmlns:a16="http://schemas.microsoft.com/office/drawing/2014/main" id="{30F778A3-7C88-F844-8813-FCE1D55B8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284" y="421785"/>
            <a:ext cx="180000" cy="180000"/>
          </a:xfrm>
          <a:prstGeom prst="rect">
            <a:avLst/>
          </a:prstGeom>
        </p:spPr>
      </p:pic>
      <p:pic>
        <p:nvPicPr>
          <p:cNvPr id="26" name="Graphic 25" descr="Plant With Roots outline">
            <a:extLst>
              <a:ext uri="{FF2B5EF4-FFF2-40B4-BE49-F238E27FC236}">
                <a16:creationId xmlns:a16="http://schemas.microsoft.com/office/drawing/2014/main" id="{80431E3B-0B60-1E36-E704-668A9A5F0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8821" y="421785"/>
            <a:ext cx="180000" cy="180000"/>
          </a:xfrm>
          <a:prstGeom prst="rect">
            <a:avLst/>
          </a:prstGeom>
        </p:spPr>
      </p:pic>
      <p:pic>
        <p:nvPicPr>
          <p:cNvPr id="28" name="Graphic 27" descr="Plant With Roots outline">
            <a:extLst>
              <a:ext uri="{FF2B5EF4-FFF2-40B4-BE49-F238E27FC236}">
                <a16:creationId xmlns:a16="http://schemas.microsoft.com/office/drawing/2014/main" id="{9CA1B5FB-E1EC-9FBD-8AEB-6D42BE48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2552" y="633454"/>
            <a:ext cx="180000" cy="180000"/>
          </a:xfrm>
          <a:prstGeom prst="rect">
            <a:avLst/>
          </a:prstGeom>
        </p:spPr>
      </p:pic>
      <p:pic>
        <p:nvPicPr>
          <p:cNvPr id="29" name="Graphic 28" descr="Plant With Roots outline">
            <a:extLst>
              <a:ext uri="{FF2B5EF4-FFF2-40B4-BE49-F238E27FC236}">
                <a16:creationId xmlns:a16="http://schemas.microsoft.com/office/drawing/2014/main" id="{CC852D34-AC82-856F-BED7-0430FFE0F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4752" y="633453"/>
            <a:ext cx="180000" cy="180000"/>
          </a:xfrm>
          <a:prstGeom prst="rect">
            <a:avLst/>
          </a:prstGeom>
        </p:spPr>
      </p:pic>
      <p:pic>
        <p:nvPicPr>
          <p:cNvPr id="30" name="Graphic 29" descr="Plant With Roots outline">
            <a:extLst>
              <a:ext uri="{FF2B5EF4-FFF2-40B4-BE49-F238E27FC236}">
                <a16:creationId xmlns:a16="http://schemas.microsoft.com/office/drawing/2014/main" id="{72642AD7-5EB0-BF98-B803-B3F16B63A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8820" y="633453"/>
            <a:ext cx="180000" cy="1800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B62498-2CBE-0A66-E0E0-3ACEDD09D91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179909" y="292531"/>
            <a:ext cx="144000" cy="144000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A31813-AC61-AAA0-97F2-9F0EB6216294}"/>
              </a:ext>
            </a:extLst>
          </p:cNvPr>
          <p:cNvCxnSpPr>
            <a:cxnSpLocks/>
          </p:cNvCxnSpPr>
          <p:nvPr/>
        </p:nvCxnSpPr>
        <p:spPr>
          <a:xfrm flipV="1">
            <a:off x="4174861" y="516517"/>
            <a:ext cx="180000" cy="0"/>
          </a:xfrm>
          <a:prstGeom prst="straightConnector1">
            <a:avLst/>
          </a:prstGeom>
          <a:ln>
            <a:solidFill>
              <a:schemeClr val="accent6">
                <a:lumMod val="75000"/>
                <a:alpha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33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Yasuhiro Sato</dc:creator>
  <cp:lastModifiedBy>Yasuhiro Sato</cp:lastModifiedBy>
  <cp:revision>15</cp:revision>
  <dcterms:created xsi:type="dcterms:W3CDTF">2024-10-26T08:00:10Z</dcterms:created>
  <dcterms:modified xsi:type="dcterms:W3CDTF">2025-02-22T06:22:06Z</dcterms:modified>
</cp:coreProperties>
</file>