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685800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8"/>
  </p:normalViewPr>
  <p:slideViewPr>
    <p:cSldViewPr snapToGrid="0">
      <p:cViewPr>
        <p:scale>
          <a:sx n="150" d="100"/>
          <a:sy n="150" d="100"/>
        </p:scale>
        <p:origin x="184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353596"/>
            <a:ext cx="514350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134809"/>
            <a:ext cx="5143500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7916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6972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15032"/>
            <a:ext cx="1478756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15032"/>
            <a:ext cx="4350544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028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1538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538647"/>
            <a:ext cx="5915025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445894"/>
            <a:ext cx="5915025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6472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575157"/>
            <a:ext cx="291465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575157"/>
            <a:ext cx="291465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6072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15031"/>
            <a:ext cx="5915025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529645"/>
            <a:ext cx="2901255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789215"/>
            <a:ext cx="2901255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529645"/>
            <a:ext cx="2915543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789215"/>
            <a:ext cx="2915543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795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1927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016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4039"/>
            <a:ext cx="221188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311085"/>
            <a:ext cx="3471863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8176"/>
            <a:ext cx="221188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6125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4039"/>
            <a:ext cx="221188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311085"/>
            <a:ext cx="3471863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8176"/>
            <a:ext cx="221188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222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15031"/>
            <a:ext cx="5915025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575157"/>
            <a:ext cx="5915025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2002545"/>
            <a:ext cx="154305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8AE0E-481E-3A48-A0BD-7564E892052A}" type="datetimeFigureOut">
              <a:rPr lang="en-JP" smtClean="0"/>
              <a:t>2024/10/26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002545"/>
            <a:ext cx="231457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002545"/>
            <a:ext cx="154305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18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1D848ED9-6F3F-8BC0-7AE4-34AEA99B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198"/>
            <a:ext cx="6858000" cy="205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2DBC3-3CEA-0557-3C4E-A6C762852B6D}"/>
              </a:ext>
            </a:extLst>
          </p:cNvPr>
          <p:cNvSpPr txBox="1"/>
          <p:nvPr/>
        </p:nvSpPr>
        <p:spPr>
          <a:xfrm>
            <a:off x="5275885" y="333251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5E6B81-3E25-737D-4DC0-E40DABD977E9}"/>
              </a:ext>
            </a:extLst>
          </p:cNvPr>
          <p:cNvSpPr txBox="1"/>
          <p:nvPr/>
        </p:nvSpPr>
        <p:spPr>
          <a:xfrm>
            <a:off x="5433751" y="516517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15CDE-9346-10AD-388A-B75E1A9A92AB}"/>
              </a:ext>
            </a:extLst>
          </p:cNvPr>
          <p:cNvSpPr txBox="1"/>
          <p:nvPr/>
        </p:nvSpPr>
        <p:spPr>
          <a:xfrm>
            <a:off x="4892195" y="647547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900ADD-48A0-53B4-99A1-EC00BDB0A174}"/>
              </a:ext>
            </a:extLst>
          </p:cNvPr>
          <p:cNvSpPr txBox="1"/>
          <p:nvPr/>
        </p:nvSpPr>
        <p:spPr>
          <a:xfrm>
            <a:off x="5664674" y="391416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3CAC7-9DDB-BC75-2E75-22C206766EC8}"/>
              </a:ext>
            </a:extLst>
          </p:cNvPr>
          <p:cNvSpPr txBox="1"/>
          <p:nvPr/>
        </p:nvSpPr>
        <p:spPr>
          <a:xfrm>
            <a:off x="5933274" y="513453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50B04-E94E-C243-982E-1DA29960931E}"/>
              </a:ext>
            </a:extLst>
          </p:cNvPr>
          <p:cNvSpPr txBox="1"/>
          <p:nvPr/>
        </p:nvSpPr>
        <p:spPr>
          <a:xfrm>
            <a:off x="6052444" y="417945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8E3444-E114-6A24-B8BD-E08A888439FF}"/>
              </a:ext>
            </a:extLst>
          </p:cNvPr>
          <p:cNvSpPr txBox="1"/>
          <p:nvPr/>
        </p:nvSpPr>
        <p:spPr>
          <a:xfrm>
            <a:off x="6378490" y="437332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9D661A-5A2B-5323-F76A-433A40505BE7}"/>
              </a:ext>
            </a:extLst>
          </p:cNvPr>
          <p:cNvSpPr txBox="1"/>
          <p:nvPr/>
        </p:nvSpPr>
        <p:spPr>
          <a:xfrm>
            <a:off x="6532576" y="438352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781140-96EC-1C97-B46A-73407E17B1AC}"/>
              </a:ext>
            </a:extLst>
          </p:cNvPr>
          <p:cNvSpPr txBox="1"/>
          <p:nvPr/>
        </p:nvSpPr>
        <p:spPr>
          <a:xfrm>
            <a:off x="2659596" y="1074815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53018-1DDB-B91E-CD77-BFE03536E15E}"/>
              </a:ext>
            </a:extLst>
          </p:cNvPr>
          <p:cNvSpPr txBox="1"/>
          <p:nvPr/>
        </p:nvSpPr>
        <p:spPr>
          <a:xfrm>
            <a:off x="3211656" y="826239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9CD01E-D5AC-B7AB-5E3A-A1A711A01813}"/>
              </a:ext>
            </a:extLst>
          </p:cNvPr>
          <p:cNvSpPr txBox="1"/>
          <p:nvPr/>
        </p:nvSpPr>
        <p:spPr>
          <a:xfrm>
            <a:off x="3408603" y="674193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E4DACB-A853-529D-3DA4-75D2A627FAFE}"/>
              </a:ext>
            </a:extLst>
          </p:cNvPr>
          <p:cNvSpPr txBox="1"/>
          <p:nvPr/>
        </p:nvSpPr>
        <p:spPr>
          <a:xfrm>
            <a:off x="3735559" y="792978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631DE5-BF39-0A1D-CC6D-CC544CDE06DD}"/>
              </a:ext>
            </a:extLst>
          </p:cNvPr>
          <p:cNvSpPr txBox="1"/>
          <p:nvPr/>
        </p:nvSpPr>
        <p:spPr>
          <a:xfrm>
            <a:off x="3807706" y="690435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B3D9EB-D90A-D745-C120-368078E23B72}"/>
              </a:ext>
            </a:extLst>
          </p:cNvPr>
          <p:cNvSpPr txBox="1"/>
          <p:nvPr/>
        </p:nvSpPr>
        <p:spPr>
          <a:xfrm>
            <a:off x="432000" y="1058296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90DA69-2426-C035-6096-ED0AB437A06A}"/>
              </a:ext>
            </a:extLst>
          </p:cNvPr>
          <p:cNvSpPr txBox="1"/>
          <p:nvPr/>
        </p:nvSpPr>
        <p:spPr>
          <a:xfrm>
            <a:off x="777324" y="863392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9AEE8D-7F54-798C-904B-EBAED7434852}"/>
              </a:ext>
            </a:extLst>
          </p:cNvPr>
          <p:cNvSpPr txBox="1"/>
          <p:nvPr/>
        </p:nvSpPr>
        <p:spPr>
          <a:xfrm>
            <a:off x="959680" y="831455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50CDC0-4F3F-46EB-4565-3E6AC55AFF1F}"/>
              </a:ext>
            </a:extLst>
          </p:cNvPr>
          <p:cNvSpPr txBox="1"/>
          <p:nvPr/>
        </p:nvSpPr>
        <p:spPr>
          <a:xfrm>
            <a:off x="1181118" y="746759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7400E1-43D4-6F6B-CFA3-17E6DA36CE51}"/>
              </a:ext>
            </a:extLst>
          </p:cNvPr>
          <p:cNvSpPr txBox="1"/>
          <p:nvPr/>
        </p:nvSpPr>
        <p:spPr>
          <a:xfrm>
            <a:off x="1489707" y="753903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E4CEF5-B0CD-5A62-16B6-90179D3BF8DB}"/>
              </a:ext>
            </a:extLst>
          </p:cNvPr>
          <p:cNvSpPr txBox="1"/>
          <p:nvPr/>
        </p:nvSpPr>
        <p:spPr>
          <a:xfrm>
            <a:off x="1561853" y="754921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B171C7-392E-286D-840E-E1A98ECF4B89}"/>
              </a:ext>
            </a:extLst>
          </p:cNvPr>
          <p:cNvSpPr txBox="1"/>
          <p:nvPr/>
        </p:nvSpPr>
        <p:spPr>
          <a:xfrm>
            <a:off x="1927889" y="731974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AC70E6-4800-3581-B556-2D97C9012F1C}"/>
              </a:ext>
            </a:extLst>
          </p:cNvPr>
          <p:cNvSpPr txBox="1"/>
          <p:nvPr/>
        </p:nvSpPr>
        <p:spPr>
          <a:xfrm>
            <a:off x="135466" y="792"/>
            <a:ext cx="5311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00" dirty="0">
                <a:latin typeface="Arial" panose="020B0604020202020204" pitchFamily="34" charset="0"/>
                <a:cs typeface="Arial" panose="020B0604020202020204" pitchFamily="34" charset="0"/>
              </a:rPr>
              <a:t>A  Net form net blotch                              B  Spot form net blotch                             C  Scald</a:t>
            </a:r>
          </a:p>
        </p:txBody>
      </p:sp>
    </p:spTree>
    <p:extLst>
      <p:ext uri="{BB962C8B-B14F-4D97-AF65-F5344CB8AC3E}">
        <p14:creationId xmlns:p14="http://schemas.microsoft.com/office/powerpoint/2010/main" val="336746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32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Yasuhiro Sato</dc:creator>
  <cp:lastModifiedBy>Yasuhiro Sato</cp:lastModifiedBy>
  <cp:revision>4</cp:revision>
  <dcterms:created xsi:type="dcterms:W3CDTF">2024-10-26T08:00:10Z</dcterms:created>
  <dcterms:modified xsi:type="dcterms:W3CDTF">2024-10-26T08:28:17Z</dcterms:modified>
</cp:coreProperties>
</file>