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56" d="100"/>
          <a:sy n="156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24885"/>
            <a:ext cx="58293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47331"/>
            <a:ext cx="51435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146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488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68350"/>
            <a:ext cx="1478756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8350"/>
            <a:ext cx="4350544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3706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25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56579"/>
            <a:ext cx="5915025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373044"/>
            <a:ext cx="5915025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6238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41750"/>
            <a:ext cx="291465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41750"/>
            <a:ext cx="291465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6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68351"/>
            <a:ext cx="5915025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35577"/>
            <a:ext cx="2901255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41114"/>
            <a:ext cx="2901255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35577"/>
            <a:ext cx="291554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41114"/>
            <a:ext cx="2915543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16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017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551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021"/>
            <a:ext cx="221188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25713"/>
            <a:ext cx="347186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12094"/>
            <a:ext cx="221188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91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021"/>
            <a:ext cx="221188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25713"/>
            <a:ext cx="347186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12094"/>
            <a:ext cx="221188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20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68351"/>
            <a:ext cx="5915025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41750"/>
            <a:ext cx="5915025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671625"/>
            <a:ext cx="154305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E64AC-DB66-F145-9B13-8F141C27D869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671625"/>
            <a:ext cx="231457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671625"/>
            <a:ext cx="154305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51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CDF202C-EFCA-BA97-71E9-99DD1C0E0D53}"/>
              </a:ext>
            </a:extLst>
          </p:cNvPr>
          <p:cNvSpPr txBox="1"/>
          <p:nvPr/>
        </p:nvSpPr>
        <p:spPr>
          <a:xfrm>
            <a:off x="73427" y="116986"/>
            <a:ext cx="2048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  Net form net blotch (self)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D8E37-573E-29A0-3D36-748B2B8EB380}"/>
              </a:ext>
            </a:extLst>
          </p:cNvPr>
          <p:cNvSpPr txBox="1"/>
          <p:nvPr/>
        </p:nvSpPr>
        <p:spPr>
          <a:xfrm>
            <a:off x="31261" y="2527084"/>
            <a:ext cx="2420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D  Net form net blotch (neighbor)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37044E-1259-0E67-4A7D-C7863D5A8941}"/>
              </a:ext>
            </a:extLst>
          </p:cNvPr>
          <p:cNvSpPr txBox="1"/>
          <p:nvPr/>
        </p:nvSpPr>
        <p:spPr>
          <a:xfrm>
            <a:off x="2390443" y="108194"/>
            <a:ext cx="213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B  Spot form net blotch (self)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58A70D-37CD-BBB5-22C1-DB41D4E0EFF4}"/>
              </a:ext>
            </a:extLst>
          </p:cNvPr>
          <p:cNvSpPr txBox="1"/>
          <p:nvPr/>
        </p:nvSpPr>
        <p:spPr>
          <a:xfrm>
            <a:off x="2391252" y="2521794"/>
            <a:ext cx="248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JP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 Spot form net blotch (neighbor)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487443-AEFF-B8CA-F5D8-48B227C6839F}"/>
              </a:ext>
            </a:extLst>
          </p:cNvPr>
          <p:cNvSpPr txBox="1"/>
          <p:nvPr/>
        </p:nvSpPr>
        <p:spPr>
          <a:xfrm>
            <a:off x="4851768" y="12067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C  Scald (self)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8BEEE-E0CF-3736-445B-EC9321E266C7}"/>
              </a:ext>
            </a:extLst>
          </p:cNvPr>
          <p:cNvSpPr txBox="1"/>
          <p:nvPr/>
        </p:nvSpPr>
        <p:spPr>
          <a:xfrm>
            <a:off x="4821457" y="2521793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F  Scald (neighbor)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6788157-641B-F4CE-7C3F-CEFC25ED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8" y="358264"/>
            <a:ext cx="2160000" cy="2160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D8F525C-0C85-3E35-2349-97F311EE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" y="2795983"/>
            <a:ext cx="2160000" cy="2160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4191FBB-E588-7D04-CFD0-A299FBAEE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357" y="349467"/>
            <a:ext cx="2160000" cy="2160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A3E6D9C-C0B3-F8F2-C02A-53EDE0DF6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689" y="2795983"/>
            <a:ext cx="2160000" cy="216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2D1F633-4F05-415B-5212-61EA7DF92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739" y="358264"/>
            <a:ext cx="2160000" cy="216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D112492-07EC-F8D1-D7DB-BB7A8C139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573" y="2795983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0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Yasuhiro Sato</dc:creator>
  <cp:lastModifiedBy>Yasuhiro Sato</cp:lastModifiedBy>
  <cp:revision>10</cp:revision>
  <dcterms:created xsi:type="dcterms:W3CDTF">2024-10-25T02:12:15Z</dcterms:created>
  <dcterms:modified xsi:type="dcterms:W3CDTF">2024-10-26T07:47:33Z</dcterms:modified>
</cp:coreProperties>
</file>