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04"/>
  </p:normalViewPr>
  <p:slideViewPr>
    <p:cSldViewPr snapToGrid="0">
      <p:cViewPr>
        <p:scale>
          <a:sx n="190" d="100"/>
          <a:sy n="190" d="100"/>
        </p:scale>
        <p:origin x="94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3596"/>
            <a:ext cx="51435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809"/>
            <a:ext cx="51435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97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5032"/>
            <a:ext cx="1478756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5032"/>
            <a:ext cx="4350544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28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53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647"/>
            <a:ext cx="591502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894"/>
            <a:ext cx="591502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4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07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5031"/>
            <a:ext cx="5915025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645"/>
            <a:ext cx="290125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9215"/>
            <a:ext cx="290125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645"/>
            <a:ext cx="291554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9215"/>
            <a:ext cx="2915543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9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92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1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1085"/>
            <a:ext cx="347186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12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1085"/>
            <a:ext cx="347186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2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5031"/>
            <a:ext cx="591502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5157"/>
            <a:ext cx="591502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AE0E-481E-3A48-A0BD-7564E892052A}" type="datetimeFigureOut">
              <a:rPr lang="en-JP" smtClean="0"/>
              <a:t>2025/02/21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2545"/>
            <a:ext cx="231457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18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0C7073F-5E13-A347-31E3-C2A9FE65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5" t="15610" r="7679" b="15044"/>
          <a:stretch/>
        </p:blipFill>
        <p:spPr>
          <a:xfrm>
            <a:off x="2437731" y="377618"/>
            <a:ext cx="1980000" cy="1631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B786FE-CEF8-FD17-9AB8-5E9A97E7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62" t="16655" r="8266" b="15747"/>
          <a:stretch/>
        </p:blipFill>
        <p:spPr>
          <a:xfrm>
            <a:off x="126816" y="407173"/>
            <a:ext cx="2016000" cy="16365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0AC70E6-4800-3581-B556-2D97C9012F1C}"/>
              </a:ext>
            </a:extLst>
          </p:cNvPr>
          <p:cNvSpPr txBox="1"/>
          <p:nvPr/>
        </p:nvSpPr>
        <p:spPr>
          <a:xfrm>
            <a:off x="285622" y="792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                             B  Spot form net blotch                               C  Scald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9812-8564-B995-5EFC-C2D64B071DC0}"/>
              </a:ext>
            </a:extLst>
          </p:cNvPr>
          <p:cNvSpPr txBox="1"/>
          <p:nvPr/>
        </p:nvSpPr>
        <p:spPr>
          <a:xfrm rot="17843543">
            <a:off x="1503870" y="1518425"/>
            <a:ext cx="94096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Range displacement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6D4E3-E750-8FF0-1194-148D4A6DF72C}"/>
              </a:ext>
            </a:extLst>
          </p:cNvPr>
          <p:cNvSpPr txBox="1"/>
          <p:nvPr/>
        </p:nvSpPr>
        <p:spPr>
          <a:xfrm rot="1567096">
            <a:off x="367973" y="1684506"/>
            <a:ext cx="84157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Row displacement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3302-24CB-94C3-4351-03F14738DA13}"/>
              </a:ext>
            </a:extLst>
          </p:cNvPr>
          <p:cNvSpPr txBox="1"/>
          <p:nvPr/>
        </p:nvSpPr>
        <p:spPr>
          <a:xfrm rot="16200000">
            <a:off x="-434948" y="1040350"/>
            <a:ext cx="103714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Residual displacement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78CEFD-A810-1EA8-FAF1-A5B2602B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17" t="15610" r="7851" b="14662"/>
          <a:stretch/>
        </p:blipFill>
        <p:spPr>
          <a:xfrm>
            <a:off x="4784340" y="350724"/>
            <a:ext cx="1980000" cy="16607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BD2EEA-5465-B807-C03D-BE59FD6A2C40}"/>
              </a:ext>
            </a:extLst>
          </p:cNvPr>
          <p:cNvSpPr txBox="1"/>
          <p:nvPr/>
        </p:nvSpPr>
        <p:spPr>
          <a:xfrm rot="1567096">
            <a:off x="5027836" y="1647112"/>
            <a:ext cx="84157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Row displacement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D95F9-74D8-3531-8065-DDA8078432F9}"/>
              </a:ext>
            </a:extLst>
          </p:cNvPr>
          <p:cNvSpPr txBox="1"/>
          <p:nvPr/>
        </p:nvSpPr>
        <p:spPr>
          <a:xfrm rot="16200000">
            <a:off x="4254372" y="1053797"/>
            <a:ext cx="103714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Residual displacement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4F31B-D415-01F5-983D-A62B909B7080}"/>
              </a:ext>
            </a:extLst>
          </p:cNvPr>
          <p:cNvSpPr txBox="1"/>
          <p:nvPr/>
        </p:nvSpPr>
        <p:spPr>
          <a:xfrm rot="1567096">
            <a:off x="2688544" y="1651837"/>
            <a:ext cx="84157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Row displacement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E5B067-E941-6CCC-3381-B4F0A4B80527}"/>
              </a:ext>
            </a:extLst>
          </p:cNvPr>
          <p:cNvSpPr txBox="1"/>
          <p:nvPr/>
        </p:nvSpPr>
        <p:spPr>
          <a:xfrm rot="16200000">
            <a:off x="1875706" y="1011212"/>
            <a:ext cx="103714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Residual displacement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217CA8-DCF5-92C4-4123-F0F52266A2A1}"/>
              </a:ext>
            </a:extLst>
          </p:cNvPr>
          <p:cNvSpPr/>
          <p:nvPr/>
        </p:nvSpPr>
        <p:spPr>
          <a:xfrm rot="1615584">
            <a:off x="4212731" y="1206348"/>
            <a:ext cx="72365" cy="55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5EE7E3-0427-DBB0-0EE6-A75EAA1D2C80}"/>
              </a:ext>
            </a:extLst>
          </p:cNvPr>
          <p:cNvSpPr/>
          <p:nvPr/>
        </p:nvSpPr>
        <p:spPr>
          <a:xfrm rot="1757024">
            <a:off x="4213314" y="1210456"/>
            <a:ext cx="72365" cy="55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37858-29E6-62FF-C27C-9002FA682EC8}"/>
              </a:ext>
            </a:extLst>
          </p:cNvPr>
          <p:cNvSpPr txBox="1"/>
          <p:nvPr/>
        </p:nvSpPr>
        <p:spPr>
          <a:xfrm rot="17843543">
            <a:off x="3784762" y="1478705"/>
            <a:ext cx="94096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Range displacement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CDFEF7-1945-8CB3-99B3-A9E76A1E6C6D}"/>
              </a:ext>
            </a:extLst>
          </p:cNvPr>
          <p:cNvSpPr/>
          <p:nvPr/>
        </p:nvSpPr>
        <p:spPr>
          <a:xfrm rot="1606786">
            <a:off x="6466046" y="1371730"/>
            <a:ext cx="72365" cy="55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90475-CABD-BECA-2519-9050BDBD0448}"/>
              </a:ext>
            </a:extLst>
          </p:cNvPr>
          <p:cNvSpPr/>
          <p:nvPr/>
        </p:nvSpPr>
        <p:spPr>
          <a:xfrm rot="1606786">
            <a:off x="6426417" y="1636278"/>
            <a:ext cx="72529" cy="14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107BD2-3C8F-43F7-4CA8-30B7167F339E}"/>
              </a:ext>
            </a:extLst>
          </p:cNvPr>
          <p:cNvSpPr txBox="1"/>
          <p:nvPr/>
        </p:nvSpPr>
        <p:spPr>
          <a:xfrm rot="17843543">
            <a:off x="6086118" y="1538195"/>
            <a:ext cx="94096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JP" sz="800" dirty="0">
                <a:latin typeface="Arial" panose="020B0604020202020204" pitchFamily="34" charset="0"/>
                <a:cs typeface="Arial" panose="020B0604020202020204" pitchFamily="34" charset="0"/>
              </a:rPr>
              <a:t>Range displacement</a:t>
            </a:r>
          </a:p>
        </p:txBody>
      </p:sp>
    </p:spTree>
    <p:extLst>
      <p:ext uri="{BB962C8B-B14F-4D97-AF65-F5344CB8AC3E}">
        <p14:creationId xmlns:p14="http://schemas.microsoft.com/office/powerpoint/2010/main" val="33674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15</cp:revision>
  <dcterms:created xsi:type="dcterms:W3CDTF">2024-10-26T08:00:10Z</dcterms:created>
  <dcterms:modified xsi:type="dcterms:W3CDTF">2025-02-21T06:20:10Z</dcterms:modified>
</cp:coreProperties>
</file>