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4"/>
  </p:normalViewPr>
  <p:slideViewPr>
    <p:cSldViewPr snapToGrid="0">
      <p:cViewPr varScale="1">
        <p:scale>
          <a:sx n="227" d="100"/>
          <a:sy n="227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3596"/>
            <a:ext cx="51435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809"/>
            <a:ext cx="51435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791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6972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5032"/>
            <a:ext cx="1478756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5032"/>
            <a:ext cx="4350544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028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153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647"/>
            <a:ext cx="5915025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894"/>
            <a:ext cx="5915025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47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5157"/>
            <a:ext cx="291465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07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5031"/>
            <a:ext cx="5915025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645"/>
            <a:ext cx="2901255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9215"/>
            <a:ext cx="2901255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645"/>
            <a:ext cx="291554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9215"/>
            <a:ext cx="2915543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95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192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016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1085"/>
            <a:ext cx="3471863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125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4039"/>
            <a:ext cx="221188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1085"/>
            <a:ext cx="3471863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8176"/>
            <a:ext cx="221188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22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5031"/>
            <a:ext cx="5915025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5157"/>
            <a:ext cx="5915025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AE0E-481E-3A48-A0BD-7564E892052A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2545"/>
            <a:ext cx="2314575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2545"/>
            <a:ext cx="154305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97B7F-27E6-504E-872B-8C971ED9B67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0188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35E6D-884F-279D-F8DB-81FFFD76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84"/>
            <a:ext cx="6858000" cy="2057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72DBC3-3CEA-0557-3C4E-A6C762852B6D}"/>
              </a:ext>
            </a:extLst>
          </p:cNvPr>
          <p:cNvSpPr txBox="1"/>
          <p:nvPr/>
        </p:nvSpPr>
        <p:spPr>
          <a:xfrm>
            <a:off x="5275885" y="333251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E6B81-3E25-737D-4DC0-E40DABD977E9}"/>
              </a:ext>
            </a:extLst>
          </p:cNvPr>
          <p:cNvSpPr txBox="1"/>
          <p:nvPr/>
        </p:nvSpPr>
        <p:spPr>
          <a:xfrm>
            <a:off x="5433751" y="51651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15CDE-9346-10AD-388A-B75E1A9A92AB}"/>
              </a:ext>
            </a:extLst>
          </p:cNvPr>
          <p:cNvSpPr txBox="1"/>
          <p:nvPr/>
        </p:nvSpPr>
        <p:spPr>
          <a:xfrm>
            <a:off x="4892195" y="647547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900ADD-48A0-53B4-99A1-EC00BDB0A174}"/>
              </a:ext>
            </a:extLst>
          </p:cNvPr>
          <p:cNvSpPr txBox="1"/>
          <p:nvPr/>
        </p:nvSpPr>
        <p:spPr>
          <a:xfrm>
            <a:off x="5664674" y="391416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3CAC7-9DDB-BC75-2E75-22C206766EC8}"/>
              </a:ext>
            </a:extLst>
          </p:cNvPr>
          <p:cNvSpPr txBox="1"/>
          <p:nvPr/>
        </p:nvSpPr>
        <p:spPr>
          <a:xfrm>
            <a:off x="5972544" y="513453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550B04-E94E-C243-982E-1DA29960931E}"/>
              </a:ext>
            </a:extLst>
          </p:cNvPr>
          <p:cNvSpPr txBox="1"/>
          <p:nvPr/>
        </p:nvSpPr>
        <p:spPr>
          <a:xfrm>
            <a:off x="6024394" y="412335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E3444-E114-6A24-B8BD-E08A888439FF}"/>
              </a:ext>
            </a:extLst>
          </p:cNvPr>
          <p:cNvSpPr txBox="1"/>
          <p:nvPr/>
        </p:nvSpPr>
        <p:spPr>
          <a:xfrm>
            <a:off x="6378490" y="43733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9D661A-5A2B-5323-F76A-433A40505BE7}"/>
              </a:ext>
            </a:extLst>
          </p:cNvPr>
          <p:cNvSpPr txBox="1"/>
          <p:nvPr/>
        </p:nvSpPr>
        <p:spPr>
          <a:xfrm>
            <a:off x="6532576" y="438352"/>
            <a:ext cx="300082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53018-1DDB-B91E-CD77-BFE03536E15E}"/>
              </a:ext>
            </a:extLst>
          </p:cNvPr>
          <p:cNvSpPr txBox="1"/>
          <p:nvPr/>
        </p:nvSpPr>
        <p:spPr>
          <a:xfrm>
            <a:off x="3217266" y="831849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B3D9EB-D90A-D745-C120-368078E23B72}"/>
              </a:ext>
            </a:extLst>
          </p:cNvPr>
          <p:cNvSpPr txBox="1"/>
          <p:nvPr/>
        </p:nvSpPr>
        <p:spPr>
          <a:xfrm>
            <a:off x="437610" y="1030246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90DA69-2426-C035-6096-ED0AB437A06A}"/>
              </a:ext>
            </a:extLst>
          </p:cNvPr>
          <p:cNvSpPr txBox="1"/>
          <p:nvPr/>
        </p:nvSpPr>
        <p:spPr>
          <a:xfrm>
            <a:off x="799764" y="835342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9AEE8D-7F54-798C-904B-EBAED7434852}"/>
              </a:ext>
            </a:extLst>
          </p:cNvPr>
          <p:cNvSpPr txBox="1"/>
          <p:nvPr/>
        </p:nvSpPr>
        <p:spPr>
          <a:xfrm>
            <a:off x="965290" y="831455"/>
            <a:ext cx="242374" cy="2434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982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AC70E6-4800-3581-B556-2D97C9012F1C}"/>
              </a:ext>
            </a:extLst>
          </p:cNvPr>
          <p:cNvSpPr txBox="1"/>
          <p:nvPr/>
        </p:nvSpPr>
        <p:spPr>
          <a:xfrm>
            <a:off x="135466" y="792"/>
            <a:ext cx="5311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                             B  Spot form net blotch                             C  Scald</a:t>
            </a:r>
          </a:p>
        </p:txBody>
      </p:sp>
    </p:spTree>
    <p:extLst>
      <p:ext uri="{BB962C8B-B14F-4D97-AF65-F5344CB8AC3E}">
        <p14:creationId xmlns:p14="http://schemas.microsoft.com/office/powerpoint/2010/main" val="336746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24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9</cp:revision>
  <dcterms:created xsi:type="dcterms:W3CDTF">2024-10-26T08:00:10Z</dcterms:created>
  <dcterms:modified xsi:type="dcterms:W3CDTF">2025-01-09T06:41:44Z</dcterms:modified>
</cp:coreProperties>
</file>