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</p:sldIdLst>
  <p:sldSz cx="685800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04"/>
  </p:normalViewPr>
  <p:slideViewPr>
    <p:cSldViewPr snapToGrid="0">
      <p:cViewPr varScale="1">
        <p:scale>
          <a:sx n="155" d="100"/>
          <a:sy n="155" d="100"/>
        </p:scale>
        <p:origin x="1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24885"/>
            <a:ext cx="5829300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647331"/>
            <a:ext cx="5143500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6146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8488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68350"/>
            <a:ext cx="1478756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68350"/>
            <a:ext cx="4350544" cy="4271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3706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1250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56579"/>
            <a:ext cx="5915025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373044"/>
            <a:ext cx="5915025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82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6238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41750"/>
            <a:ext cx="2914650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41750"/>
            <a:ext cx="2914650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664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68351"/>
            <a:ext cx="5915025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35577"/>
            <a:ext cx="2901255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41114"/>
            <a:ext cx="2901255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35577"/>
            <a:ext cx="2915543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41114"/>
            <a:ext cx="2915543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0167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4017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8551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6021"/>
            <a:ext cx="2211884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25713"/>
            <a:ext cx="3471863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12094"/>
            <a:ext cx="2211884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919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6021"/>
            <a:ext cx="2211884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25713"/>
            <a:ext cx="3471863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12094"/>
            <a:ext cx="2211884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64AC-DB66-F145-9B13-8F141C27D869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2208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68351"/>
            <a:ext cx="5915025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41750"/>
            <a:ext cx="5915025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4671625"/>
            <a:ext cx="154305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4E64AC-DB66-F145-9B13-8F141C27D869}" type="datetimeFigureOut">
              <a:rPr lang="en-JP" smtClean="0"/>
              <a:t>2025/01/09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671625"/>
            <a:ext cx="2314575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671625"/>
            <a:ext cx="154305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9DF469-57F5-E247-AEC2-09E060FC7F2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1517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5CDF202C-EFCA-BA97-71E9-99DD1C0E0D53}"/>
              </a:ext>
            </a:extLst>
          </p:cNvPr>
          <p:cNvSpPr txBox="1"/>
          <p:nvPr/>
        </p:nvSpPr>
        <p:spPr>
          <a:xfrm>
            <a:off x="73427" y="116986"/>
            <a:ext cx="2048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  Net form net blotch (self)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7D8E37-573E-29A0-3D36-748B2B8EB380}"/>
              </a:ext>
            </a:extLst>
          </p:cNvPr>
          <p:cNvSpPr txBox="1"/>
          <p:nvPr/>
        </p:nvSpPr>
        <p:spPr>
          <a:xfrm>
            <a:off x="31261" y="2527084"/>
            <a:ext cx="2420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D  Net form net blotch (neighbor)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D37044E-1259-0E67-4A7D-C7863D5A8941}"/>
              </a:ext>
            </a:extLst>
          </p:cNvPr>
          <p:cNvSpPr txBox="1"/>
          <p:nvPr/>
        </p:nvSpPr>
        <p:spPr>
          <a:xfrm>
            <a:off x="2390443" y="108194"/>
            <a:ext cx="21339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B  Spot form net blotch (self)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58A70D-37CD-BBB5-22C1-DB41D4E0EFF4}"/>
              </a:ext>
            </a:extLst>
          </p:cNvPr>
          <p:cNvSpPr txBox="1"/>
          <p:nvPr/>
        </p:nvSpPr>
        <p:spPr>
          <a:xfrm>
            <a:off x="2391252" y="2521794"/>
            <a:ext cx="2489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JP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 Spot form net blotch (neighbor)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487443-AEFF-B8CA-F5D8-48B227C6839F}"/>
              </a:ext>
            </a:extLst>
          </p:cNvPr>
          <p:cNvSpPr txBox="1"/>
          <p:nvPr/>
        </p:nvSpPr>
        <p:spPr>
          <a:xfrm>
            <a:off x="4851768" y="120674"/>
            <a:ext cx="11496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C  Scald (self)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F88BEEE-E0CF-3736-445B-EC9321E266C7}"/>
              </a:ext>
            </a:extLst>
          </p:cNvPr>
          <p:cNvSpPr txBox="1"/>
          <p:nvPr/>
        </p:nvSpPr>
        <p:spPr>
          <a:xfrm>
            <a:off x="4821457" y="2521793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F  Scald (neighbor)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3A9C4-0954-AA43-A1B1-F7A3A1E7E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0" y="385747"/>
            <a:ext cx="2160000" cy="216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C29999-17BE-71B6-A5AB-FDA45F517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353" y="381732"/>
            <a:ext cx="2160000" cy="21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DCB26B-5847-6384-7348-A201E03B4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1289" y="361033"/>
            <a:ext cx="2160000" cy="21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75EFE2-F09F-5E7F-202F-5DEAA8C43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0" y="2880313"/>
            <a:ext cx="2160000" cy="216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7B460B-632B-5DC8-FB8C-34B4C0282A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7353" y="2880313"/>
            <a:ext cx="2160000" cy="216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566AB3-DF30-43D6-D51C-493644F431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1289" y="2880313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0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42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Yasuhiro Sato</dc:creator>
  <cp:lastModifiedBy>Yasuhiro Sato</cp:lastModifiedBy>
  <cp:revision>12</cp:revision>
  <dcterms:created xsi:type="dcterms:W3CDTF">2024-10-25T02:12:15Z</dcterms:created>
  <dcterms:modified xsi:type="dcterms:W3CDTF">2025-01-09T06:52:36Z</dcterms:modified>
</cp:coreProperties>
</file>