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/>
    <p:restoredTop sz="94647"/>
  </p:normalViewPr>
  <p:slideViewPr>
    <p:cSldViewPr snapToGrid="0" snapToObjects="1">
      <p:cViewPr>
        <p:scale>
          <a:sx n="87" d="100"/>
          <a:sy n="87" d="100"/>
        </p:scale>
        <p:origin x="140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B295B8E-4474-A547-A87E-2321720CFB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140" y="1196106"/>
            <a:ext cx="10210800" cy="2387600"/>
          </a:xfrm>
        </p:spPr>
        <p:txBody>
          <a:bodyPr/>
          <a:lstStyle/>
          <a:p>
            <a:pPr algn="ctr"/>
            <a:r>
              <a:rPr lang="en-US" dirty="0" smtClean="0"/>
              <a:t>Family Feud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8140" y="3675781"/>
            <a:ext cx="10210800" cy="1655762"/>
          </a:xfrm>
        </p:spPr>
        <p:txBody>
          <a:bodyPr/>
          <a:lstStyle/>
          <a:p>
            <a:pPr algn="ctr"/>
            <a:r>
              <a:rPr lang="en-US" dirty="0" smtClean="0"/>
              <a:t>Logan Docherty, Todd Noreen, </a:t>
            </a:r>
            <a:r>
              <a:rPr lang="en-US" dirty="0" smtClean="0"/>
              <a:t>Connor </a:t>
            </a:r>
            <a:r>
              <a:rPr lang="en-US" dirty="0" smtClean="0"/>
              <a:t>Yass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347" y="914675"/>
            <a:ext cx="3136827" cy="706964"/>
          </a:xfrm>
        </p:spPr>
        <p:txBody>
          <a:bodyPr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779005" y="914675"/>
            <a:ext cx="313682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7" y="2452089"/>
            <a:ext cx="38481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53" y="870430"/>
            <a:ext cx="7493000" cy="5740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44" y="1866080"/>
            <a:ext cx="8191500" cy="43942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16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Ion Boardroom</vt:lpstr>
      <vt:lpstr>Family Feud</vt:lpstr>
      <vt:lpstr>Client</vt:lpstr>
      <vt:lpstr>JSON</vt:lpstr>
      <vt:lpstr>Networking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Feud</dc:title>
  <dc:creator>Yass, Connor K</dc:creator>
  <cp:lastModifiedBy>Yass, Connor K</cp:lastModifiedBy>
  <cp:revision>6</cp:revision>
  <dcterms:created xsi:type="dcterms:W3CDTF">2019-04-20T19:38:26Z</dcterms:created>
  <dcterms:modified xsi:type="dcterms:W3CDTF">2019-04-24T19:47:31Z</dcterms:modified>
</cp:coreProperties>
</file>