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5"/>
    <p:restoredTop sz="94647"/>
  </p:normalViewPr>
  <p:slideViewPr>
    <p:cSldViewPr snapToGrid="0" snapToObjects="1">
      <p:cViewPr>
        <p:scale>
          <a:sx n="53" d="100"/>
          <a:sy n="53" d="100"/>
        </p:scale>
        <p:origin x="264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B8E-4474-A547-A87E-2321720CFBB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30CC-9FDD-8443-872C-C5CBCB8D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Feud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Docherty, Todd Noreen, Connor Yass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1" y="1558758"/>
            <a:ext cx="38481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69" y="517358"/>
            <a:ext cx="7493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38" y="1231901"/>
            <a:ext cx="8191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Family Feud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Feud</dc:title>
  <dc:creator>Yass, Connor K</dc:creator>
  <cp:lastModifiedBy>Yass, Connor K</cp:lastModifiedBy>
  <cp:revision>1</cp:revision>
  <dcterms:created xsi:type="dcterms:W3CDTF">2019-04-20T19:38:26Z</dcterms:created>
  <dcterms:modified xsi:type="dcterms:W3CDTF">2019-04-20T19:42:00Z</dcterms:modified>
</cp:coreProperties>
</file>