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145706593" r:id="rId2"/>
  </p:sldIdLst>
  <p:sldSz cx="12192000" cy="6858000"/>
  <p:notesSz cx="6858000" cy="91440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21" autoAdjust="0"/>
    <p:restoredTop sz="95755"/>
  </p:normalViewPr>
  <p:slideViewPr>
    <p:cSldViewPr snapToGrid="0">
      <p:cViewPr varScale="1">
        <p:scale>
          <a:sx n="80" d="100"/>
          <a:sy n="80" d="100"/>
        </p:scale>
        <p:origin x="192" y="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352556-BE30-DB45-A57F-9DF468D05D21}" type="datetimeFigureOut">
              <a:rPr lang="en-FR" smtClean="0"/>
              <a:t>07/26/2024</a:t>
            </a:fld>
            <a:endParaRPr lang="en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9F8C6A-115D-244E-B36A-4E8FAA867DE8}" type="slidenum">
              <a:rPr lang="en-FR" smtClean="0"/>
              <a:t>‹N°›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4239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E0E9AD-F364-CB41-841A-8E2D2533414A}" type="slidenum">
              <a:rPr lang="en-FR" smtClean="0"/>
              <a:t>1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150506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F0E7B-E5A4-CFE4-57B9-C4822CB641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EDF02B-3173-C1C7-E79D-C2C619FBA9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57EC2-22CD-6879-CFE3-D8BDF3221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89586-D6C9-2B4B-BD62-0019FC21789D}" type="datetimeFigureOut">
              <a:rPr lang="en-FR" smtClean="0"/>
              <a:t>07/26/2024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0DEF3-9100-F6C9-F348-0D38516C4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59BD99-51A6-6E1F-D171-B142BAA9E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2A7A-300E-3143-9727-5AF2ABBC7252}" type="slidenum">
              <a:rPr lang="en-FR" smtClean="0"/>
              <a:t>‹N°›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223177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680F0-1E86-A19E-CDD9-934616498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C405C0-A36D-1135-C6AB-AA86D9E324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68B376-EDE9-AC6B-E30A-805874DCB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89586-D6C9-2B4B-BD62-0019FC21789D}" type="datetimeFigureOut">
              <a:rPr lang="en-FR" smtClean="0"/>
              <a:t>07/26/2024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6372D-2512-B802-CF5E-3AA736E89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7B122-2E99-5D8E-0EC2-DF033D703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2A7A-300E-3143-9727-5AF2ABBC7252}" type="slidenum">
              <a:rPr lang="en-FR" smtClean="0"/>
              <a:t>‹N°›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999505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9FBE49-4F1A-2793-A918-E674854117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53D81E-D8AC-8CDF-2305-F174E2990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78F3B-022C-FB35-9B4B-22AC7B2A5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89586-D6C9-2B4B-BD62-0019FC21789D}" type="datetimeFigureOut">
              <a:rPr lang="en-FR" smtClean="0"/>
              <a:t>07/26/2024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B8E9AC-E244-E5D8-A1FD-0D8662615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DC105-25E0-F9D0-10F6-F7C8A05DD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2A7A-300E-3143-9727-5AF2ABBC7252}" type="slidenum">
              <a:rPr lang="en-FR" smtClean="0"/>
              <a:t>‹N°›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0996873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878905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700FC-6879-13BF-E780-8B4F485E8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E2024-133B-6D36-0554-C5F7582E0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81C125-23E9-846E-DE3C-1D07D1CFD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89586-D6C9-2B4B-BD62-0019FC21789D}" type="datetimeFigureOut">
              <a:rPr lang="en-FR" smtClean="0"/>
              <a:t>07/26/2024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ED8B9-C6D9-FF37-1484-C9E36289F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DACBF4-E56A-CF5B-D02A-E114FA9E2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2A7A-300E-3143-9727-5AF2ABBC7252}" type="slidenum">
              <a:rPr lang="en-FR" smtClean="0"/>
              <a:t>‹N°›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956434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DC3C2-DBF7-9629-FFF5-6C6702FFA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C71A48-5AE1-FA68-FB2B-8588E99B80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B773DE-5D30-591D-2511-0CB5BBBBD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89586-D6C9-2B4B-BD62-0019FC21789D}" type="datetimeFigureOut">
              <a:rPr lang="en-FR" smtClean="0"/>
              <a:t>07/26/2024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756D3-8642-5CF2-A2B0-3CFE8A10B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D9CE5-BBF4-3B54-7ED1-C160DBD89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2A7A-300E-3143-9727-5AF2ABBC7252}" type="slidenum">
              <a:rPr lang="en-FR" smtClean="0"/>
              <a:t>‹N°›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799617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DE0EF-A670-7AE9-0354-6F3748B62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EA890-7AC0-F129-2239-2B654F9D41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AE41A1-0C14-101D-5221-B972216801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552714-FB72-8F12-7390-A5C7B9BD7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89586-D6C9-2B4B-BD62-0019FC21789D}" type="datetimeFigureOut">
              <a:rPr lang="en-FR" smtClean="0"/>
              <a:t>07/26/2024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95DD43-A655-B560-363A-FED1A62C4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B7E75-47A1-7FA2-3850-71C7929EE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2A7A-300E-3143-9727-5AF2ABBC7252}" type="slidenum">
              <a:rPr lang="en-FR" smtClean="0"/>
              <a:t>‹N°›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369217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595F9-D041-7054-67BC-05B7EBE84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48DC70-36D1-EA5E-00B8-280F929D5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660EBA-4688-F9C7-08C5-B022142188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3D2B2F-FC30-F87E-4B0C-EE87CD2F07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32F78D-D497-6491-678B-568B03722E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802B74-86B1-8694-39E3-F4FB3E2C7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89586-D6C9-2B4B-BD62-0019FC21789D}" type="datetimeFigureOut">
              <a:rPr lang="en-FR" smtClean="0"/>
              <a:t>07/26/2024</a:t>
            </a:fld>
            <a:endParaRPr lang="en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77A098-3C48-7C13-9FEE-55C0F057D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065556-4873-CDC5-9A75-EAE060826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2A7A-300E-3143-9727-5AF2ABBC7252}" type="slidenum">
              <a:rPr lang="en-FR" smtClean="0"/>
              <a:t>‹N°›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02172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9EAD1-BE06-E80F-C416-9444220FF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0BE039-5522-75C9-4EF7-C2BAFDA5C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89586-D6C9-2B4B-BD62-0019FC21789D}" type="datetimeFigureOut">
              <a:rPr lang="en-FR" smtClean="0"/>
              <a:t>07/26/2024</a:t>
            </a:fld>
            <a:endParaRPr lang="en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B08F85-3C6A-CBE9-9D20-721A4D5C8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9593A4-886E-BFFA-8FC0-0EA0A6683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2A7A-300E-3143-9727-5AF2ABBC7252}" type="slidenum">
              <a:rPr lang="en-FR" smtClean="0"/>
              <a:t>‹N°›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104294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36980D-7DDD-2D16-DFF9-62AAA3ADB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89586-D6C9-2B4B-BD62-0019FC21789D}" type="datetimeFigureOut">
              <a:rPr lang="en-FR" smtClean="0"/>
              <a:t>07/26/2024</a:t>
            </a:fld>
            <a:endParaRPr lang="en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978456-2109-C536-F7FA-D51D9DE82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91231A-CD0E-ED91-EB84-CC571C40F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2A7A-300E-3143-9727-5AF2ABBC7252}" type="slidenum">
              <a:rPr lang="en-FR" smtClean="0"/>
              <a:t>‹N°›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808080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6A3C2-B36B-4A4C-C031-F6F327AFA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D80E3-02BB-981D-EBF1-DB2934F20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2F2BB6-7492-479B-9EE7-D1F4D78300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C5ECA8-4BD3-266A-7A21-1C44D3973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89586-D6C9-2B4B-BD62-0019FC21789D}" type="datetimeFigureOut">
              <a:rPr lang="en-FR" smtClean="0"/>
              <a:t>07/26/2024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810A27-1171-09D6-DA88-97E58A7E7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328E49-2E1A-02A5-285D-903BA6BF6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2A7A-300E-3143-9727-5AF2ABBC7252}" type="slidenum">
              <a:rPr lang="en-FR" smtClean="0"/>
              <a:t>‹N°›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202186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5F66E-F1D3-A6E8-BB0A-A83C3D4FB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66DD67-F328-6576-499B-38DD6D2FE7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A84541-D8F7-5B60-AC16-CC3FA89A2C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2594D0-8884-39E3-2522-727428CE9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89586-D6C9-2B4B-BD62-0019FC21789D}" type="datetimeFigureOut">
              <a:rPr lang="en-FR" smtClean="0"/>
              <a:t>07/26/2024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F0BB1E-2583-8183-22AB-E232CEBE4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679994-A74D-B94F-4377-8366F3758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2A7A-300E-3143-9727-5AF2ABBC7252}" type="slidenum">
              <a:rPr lang="en-FR" smtClean="0"/>
              <a:t>‹N°›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509035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E55E91-510D-B09D-30E4-74702ADE8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946B33-8128-D837-30D5-9874B6B2DE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0CEDB8-8593-D077-50E9-C4215D60D7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89586-D6C9-2B4B-BD62-0019FC21789D}" type="datetimeFigureOut">
              <a:rPr lang="en-FR" smtClean="0"/>
              <a:t>07/26/2024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F98C6A-9D84-B1E9-FF34-2C6D6CEF56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56D687-D28F-CFD5-84C3-8D2A472B21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B2A7A-300E-3143-9727-5AF2ABBC7252}" type="slidenum">
              <a:rPr lang="en-FR" smtClean="0"/>
              <a:t>‹N°›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989596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18" Type="http://schemas.openxmlformats.org/officeDocument/2006/relationships/image" Target="../media/image15.png"/><Relationship Id="rId3" Type="http://schemas.openxmlformats.org/officeDocument/2006/relationships/hyperlink" Target="logos/django.png" TargetMode="External"/><Relationship Id="rId21" Type="http://schemas.openxmlformats.org/officeDocument/2006/relationships/image" Target="../media/image18.pn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1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5" Type="http://schemas.openxmlformats.org/officeDocument/2006/relationships/image" Target="../media/image12.png"/><Relationship Id="rId10" Type="http://schemas.openxmlformats.org/officeDocument/2006/relationships/image" Target="../media/image7.png"/><Relationship Id="rId19" Type="http://schemas.openxmlformats.org/officeDocument/2006/relationships/image" Target="../media/image16.png"/><Relationship Id="rId4" Type="http://schemas.openxmlformats.org/officeDocument/2006/relationships/image" Target="../media/image1.jpg"/><Relationship Id="rId9" Type="http://schemas.openxmlformats.org/officeDocument/2006/relationships/image" Target="../media/image6.png"/><Relationship Id="rId14" Type="http://schemas.openxmlformats.org/officeDocument/2006/relationships/image" Target="../media/image11.png"/><Relationship Id="rId22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ctangle 133">
            <a:hlinkClick r:id="rId3" action="ppaction://hlinkfile"/>
            <a:extLst>
              <a:ext uri="{FF2B5EF4-FFF2-40B4-BE49-F238E27FC236}">
                <a16:creationId xmlns:a16="http://schemas.microsoft.com/office/drawing/2014/main" id="{C96DDF61-C2B2-2A72-D62E-78331F5EA64F}"/>
              </a:ext>
            </a:extLst>
          </p:cNvPr>
          <p:cNvSpPr/>
          <p:nvPr/>
        </p:nvSpPr>
        <p:spPr>
          <a:xfrm>
            <a:off x="0" y="12771"/>
            <a:ext cx="12191999" cy="2938858"/>
          </a:xfrm>
          <a:prstGeom prst="rect">
            <a:avLst/>
          </a:prstGeom>
          <a:solidFill>
            <a:srgbClr val="4387BF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solidFill>
                <a:srgbClr val="4D708C"/>
              </a:solidFill>
            </a:endParaRPr>
          </a:p>
        </p:txBody>
      </p:sp>
      <p:sp>
        <p:nvSpPr>
          <p:cNvPr id="135" name="Ellipse 134">
            <a:extLst>
              <a:ext uri="{FF2B5EF4-FFF2-40B4-BE49-F238E27FC236}">
                <a16:creationId xmlns:a16="http://schemas.microsoft.com/office/drawing/2014/main" id="{A98C23FC-02A6-5B06-6FB0-7B681473F5AA}"/>
              </a:ext>
            </a:extLst>
          </p:cNvPr>
          <p:cNvSpPr/>
          <p:nvPr/>
        </p:nvSpPr>
        <p:spPr>
          <a:xfrm>
            <a:off x="297700" y="3730973"/>
            <a:ext cx="646358" cy="64635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Ellipse 135">
            <a:extLst>
              <a:ext uri="{FF2B5EF4-FFF2-40B4-BE49-F238E27FC236}">
                <a16:creationId xmlns:a16="http://schemas.microsoft.com/office/drawing/2014/main" id="{4DD20C4E-624A-53C1-1BAC-656EB166A258}"/>
              </a:ext>
            </a:extLst>
          </p:cNvPr>
          <p:cNvSpPr/>
          <p:nvPr/>
        </p:nvSpPr>
        <p:spPr>
          <a:xfrm>
            <a:off x="1308038" y="3726316"/>
            <a:ext cx="646358" cy="64635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Ellipse 136">
            <a:extLst>
              <a:ext uri="{FF2B5EF4-FFF2-40B4-BE49-F238E27FC236}">
                <a16:creationId xmlns:a16="http://schemas.microsoft.com/office/drawing/2014/main" id="{720AF01A-BB69-AD4B-1542-806CC6093379}"/>
              </a:ext>
            </a:extLst>
          </p:cNvPr>
          <p:cNvSpPr/>
          <p:nvPr/>
        </p:nvSpPr>
        <p:spPr>
          <a:xfrm>
            <a:off x="2333237" y="3726316"/>
            <a:ext cx="646358" cy="64635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Ellipse 137">
            <a:extLst>
              <a:ext uri="{FF2B5EF4-FFF2-40B4-BE49-F238E27FC236}">
                <a16:creationId xmlns:a16="http://schemas.microsoft.com/office/drawing/2014/main" id="{A0236E4F-9C61-1785-426B-0937D55E2EE8}"/>
              </a:ext>
            </a:extLst>
          </p:cNvPr>
          <p:cNvSpPr/>
          <p:nvPr/>
        </p:nvSpPr>
        <p:spPr>
          <a:xfrm>
            <a:off x="3355768" y="3726316"/>
            <a:ext cx="646358" cy="64635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Ellipse 138">
            <a:extLst>
              <a:ext uri="{FF2B5EF4-FFF2-40B4-BE49-F238E27FC236}">
                <a16:creationId xmlns:a16="http://schemas.microsoft.com/office/drawing/2014/main" id="{82850687-025C-17F2-5013-ACECF4F7E827}"/>
              </a:ext>
            </a:extLst>
          </p:cNvPr>
          <p:cNvSpPr/>
          <p:nvPr/>
        </p:nvSpPr>
        <p:spPr>
          <a:xfrm>
            <a:off x="4360009" y="3730973"/>
            <a:ext cx="646358" cy="64635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Ellipse 139">
            <a:extLst>
              <a:ext uri="{FF2B5EF4-FFF2-40B4-BE49-F238E27FC236}">
                <a16:creationId xmlns:a16="http://schemas.microsoft.com/office/drawing/2014/main" id="{D3C59CCE-EA89-8212-D999-70C5E69D346C}"/>
              </a:ext>
            </a:extLst>
          </p:cNvPr>
          <p:cNvSpPr/>
          <p:nvPr/>
        </p:nvSpPr>
        <p:spPr>
          <a:xfrm>
            <a:off x="7150812" y="3716558"/>
            <a:ext cx="646358" cy="64635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Ellipse 140">
            <a:extLst>
              <a:ext uri="{FF2B5EF4-FFF2-40B4-BE49-F238E27FC236}">
                <a16:creationId xmlns:a16="http://schemas.microsoft.com/office/drawing/2014/main" id="{D20E4ADB-B8A1-2438-AE9E-30BB52D61402}"/>
              </a:ext>
            </a:extLst>
          </p:cNvPr>
          <p:cNvSpPr/>
          <p:nvPr/>
        </p:nvSpPr>
        <p:spPr>
          <a:xfrm>
            <a:off x="8159293" y="3726316"/>
            <a:ext cx="646358" cy="64635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Ellipse 141">
            <a:extLst>
              <a:ext uri="{FF2B5EF4-FFF2-40B4-BE49-F238E27FC236}">
                <a16:creationId xmlns:a16="http://schemas.microsoft.com/office/drawing/2014/main" id="{ADA8AC38-0B2F-52CA-28C4-0BDB6DB7F669}"/>
              </a:ext>
            </a:extLst>
          </p:cNvPr>
          <p:cNvSpPr/>
          <p:nvPr/>
        </p:nvSpPr>
        <p:spPr>
          <a:xfrm>
            <a:off x="9186782" y="3734950"/>
            <a:ext cx="646358" cy="64635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Ellipse 142">
            <a:extLst>
              <a:ext uri="{FF2B5EF4-FFF2-40B4-BE49-F238E27FC236}">
                <a16:creationId xmlns:a16="http://schemas.microsoft.com/office/drawing/2014/main" id="{902B740B-FC1F-D00A-0CB1-29AD315FDB4E}"/>
              </a:ext>
            </a:extLst>
          </p:cNvPr>
          <p:cNvSpPr/>
          <p:nvPr/>
        </p:nvSpPr>
        <p:spPr>
          <a:xfrm>
            <a:off x="10214137" y="3734950"/>
            <a:ext cx="646358" cy="64635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Ellipse 143">
            <a:extLst>
              <a:ext uri="{FF2B5EF4-FFF2-40B4-BE49-F238E27FC236}">
                <a16:creationId xmlns:a16="http://schemas.microsoft.com/office/drawing/2014/main" id="{D0554F61-E654-0FB5-EBF4-2EB8B06D74ED}"/>
              </a:ext>
            </a:extLst>
          </p:cNvPr>
          <p:cNvSpPr/>
          <p:nvPr/>
        </p:nvSpPr>
        <p:spPr>
          <a:xfrm>
            <a:off x="11222618" y="3715523"/>
            <a:ext cx="646358" cy="64635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4" name="Tableau 33">
            <a:extLst>
              <a:ext uri="{FF2B5EF4-FFF2-40B4-BE49-F238E27FC236}">
                <a16:creationId xmlns:a16="http://schemas.microsoft.com/office/drawing/2014/main" id="{E9D6F43E-43FB-B5ED-3BC4-AF36AAFDFF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163198"/>
              </p:ext>
            </p:extLst>
          </p:nvPr>
        </p:nvGraphicFramePr>
        <p:xfrm>
          <a:off x="-46949" y="3588229"/>
          <a:ext cx="1219200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63715037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98291998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1095566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D708C"/>
                          </a:solidFill>
                          <a:effectLst/>
                          <a:uLnTx/>
                          <a:uFillTx/>
                          <a:latin typeface="+mn-lt"/>
                          <a:ea typeface="Times" charset="0"/>
                          <a:cs typeface="Times" charset="0"/>
                        </a:rPr>
                        <a:t>{{Period_0}}</a:t>
                      </a:r>
                      <a:r>
                        <a:rPr kumimoji="0" lang="fr-F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D2F34"/>
                          </a:solidFill>
                          <a:effectLst/>
                          <a:uLnTx/>
                          <a:uFillTx/>
                          <a:latin typeface="+mn-lt"/>
                          <a:ea typeface="Times" charset="0"/>
                          <a:cs typeface="Times" charset="0"/>
                        </a:rPr>
                        <a:t>| {{Role_0}}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D2F34"/>
                          </a:solidFill>
                          <a:effectLst/>
                          <a:uLnTx/>
                          <a:uFillTx/>
                          <a:latin typeface="+mn-lt"/>
                          <a:ea typeface="Times" charset="0"/>
                          <a:cs typeface="Times" charset="0"/>
                        </a:rPr>
                        <a:t>{{Entreprise_0}} –  {{City_0}} 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D2F34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Times" panose="02020603050405020304" pitchFamily="18" charset="0"/>
                        </a:rPr>
                        <a:t>{{Tasks_0}}</a:t>
                      </a:r>
                    </a:p>
                    <a:p>
                      <a:pPr marL="171450" marR="0" lvl="0" indent="-1714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fr-F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D2F34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Times" panose="02020603050405020304" pitchFamily="18" charset="0"/>
                        </a:rPr>
                        <a:t>Technologies : </a:t>
                      </a: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D2F34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Times" panose="02020603050405020304" pitchFamily="18" charset="0"/>
                        </a:rPr>
                        <a:t> </a:t>
                      </a:r>
                      <a:r>
                        <a:rPr kumimoji="0" lang="fr-F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D2F34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Times" panose="02020603050405020304" pitchFamily="18" charset="0"/>
                        </a:rPr>
                        <a:t>{{Technologies_0}}.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fr-F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D2F34"/>
                        </a:solidFill>
                        <a:effectLst/>
                        <a:uLnTx/>
                        <a:uFillTx/>
                        <a:latin typeface="Calibri Light" panose="020F0302020204030204"/>
                        <a:ea typeface="+mn-ea"/>
                        <a:cs typeface="Times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D708C"/>
                          </a:solidFill>
                          <a:effectLst/>
                          <a:uLnTx/>
                          <a:uFillTx/>
                          <a:latin typeface="+mn-lt"/>
                          <a:ea typeface="Times" charset="0"/>
                          <a:cs typeface="Times" charset="0"/>
                        </a:rPr>
                        <a:t> {{years_5}}</a:t>
                      </a:r>
                      <a:r>
                        <a:rPr kumimoji="0" lang="fr-F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D2F34"/>
                          </a:solidFill>
                          <a:effectLst/>
                          <a:uLnTx/>
                          <a:uFillTx/>
                          <a:latin typeface="+mn-lt"/>
                          <a:ea typeface="Times" charset="0"/>
                          <a:cs typeface="Times" charset="0"/>
                        </a:rPr>
                        <a:t>| {{job_title_5}}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D2F34"/>
                          </a:solidFill>
                          <a:effectLst/>
                          <a:uLnTx/>
                          <a:uFillTx/>
                          <a:latin typeface="+mn-lt"/>
                          <a:ea typeface="Times" charset="0"/>
                          <a:cs typeface="Times" charset="0"/>
                        </a:rPr>
                        <a:t>{{company_5}}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D2F34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Times" panose="02020603050405020304" pitchFamily="18" charset="0"/>
                        </a:rPr>
                        <a:t>{{description_5}}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D2F34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Times" panose="02020603050405020304" pitchFamily="18" charset="0"/>
                        </a:rPr>
                        <a:t> {{results_5}}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fr-F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D2F34"/>
                        </a:solidFill>
                        <a:effectLst/>
                        <a:uLnTx/>
                        <a:uFillTx/>
                        <a:latin typeface="Calibri Light" panose="020F0302020204030204"/>
                        <a:ea typeface="+mn-ea"/>
                        <a:cs typeface="Times" panose="02020603050405020304" pitchFamily="18" charset="0"/>
                      </a:endParaRPr>
                    </a:p>
                  </a:txBody>
                  <a:tcPr marL="144000" marR="144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D708C"/>
                          </a:solidFill>
                          <a:effectLst/>
                          <a:uLnTx/>
                          <a:uFillTx/>
                          <a:latin typeface="+mn-lt"/>
                          <a:ea typeface="Times" charset="0"/>
                          <a:cs typeface="Times" charset="0"/>
                        </a:rPr>
                        <a:t>{{years_1}} </a:t>
                      </a:r>
                      <a:r>
                        <a:rPr kumimoji="0" lang="fr-F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D2F34"/>
                          </a:solidFill>
                          <a:effectLst/>
                          <a:uLnTx/>
                          <a:uFillTx/>
                          <a:latin typeface="+mn-lt"/>
                          <a:ea typeface="Times" charset="0"/>
                          <a:cs typeface="Times" charset="0"/>
                        </a:rPr>
                        <a:t>| {{job_title_1}}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D2F34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Times" panose="02020603050405020304" pitchFamily="18" charset="0"/>
                        </a:rPr>
                        <a:t>{{company_1}}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D2F34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Times" panose="02020603050405020304" pitchFamily="18" charset="0"/>
                        </a:rPr>
                        <a:t>{{description_1}}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D2F34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Times" panose="02020603050405020304" pitchFamily="18" charset="0"/>
                        </a:rPr>
                        <a:t>. </a:t>
                      </a:r>
                      <a:r>
                        <a:rPr kumimoji="0" lang="fr-F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D2F34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Times" panose="02020603050405020304" pitchFamily="18" charset="0"/>
                        </a:rPr>
                        <a:t>Technologies : </a:t>
                      </a: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D2F34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Times" panose="02020603050405020304" pitchFamily="18" charset="0"/>
                        </a:rPr>
                        <a:t> {{Technologies_1}}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D2F34"/>
                        </a:solidFill>
                        <a:effectLst/>
                        <a:uLnTx/>
                        <a:uFillTx/>
                        <a:latin typeface="Calibri Light" panose="020F0302020204030204"/>
                        <a:ea typeface="+mn-ea"/>
                        <a:cs typeface="Times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D708C"/>
                          </a:solidFill>
                          <a:effectLst/>
                          <a:uLnTx/>
                          <a:uFillTx/>
                          <a:latin typeface="+mn-lt"/>
                          <a:ea typeface="Times" charset="0"/>
                          <a:cs typeface="Times" charset="0"/>
                        </a:rPr>
                        <a:t>{{years_2}} </a:t>
                      </a:r>
                      <a:r>
                        <a:rPr kumimoji="0" lang="fr-F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D2F34"/>
                          </a:solidFill>
                          <a:effectLst/>
                          <a:uLnTx/>
                          <a:uFillTx/>
                          <a:latin typeface="+mn-lt"/>
                          <a:ea typeface="Times" charset="0"/>
                          <a:cs typeface="Times" charset="0"/>
                        </a:rPr>
                        <a:t>| {{job_title_2}}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D2F34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Times" panose="02020603050405020304" pitchFamily="18" charset="0"/>
                        </a:rPr>
                        <a:t>{{company_2}}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fr-F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D2F34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Times" panose="02020603050405020304" pitchFamily="18" charset="0"/>
                        </a:rPr>
                        <a:t>{{description_2}}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fr-F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D2F34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Times" panose="02020603050405020304" pitchFamily="18" charset="0"/>
                        </a:rPr>
                        <a:t>.</a:t>
                      </a:r>
                      <a:r>
                        <a:rPr kumimoji="0" lang="fr-FR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D2F34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Times" panose="02020603050405020304" pitchFamily="18" charset="0"/>
                        </a:rPr>
                        <a:t> </a:t>
                      </a:r>
                      <a:r>
                        <a:rPr kumimoji="0" lang="fr-F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D2F34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Times" panose="02020603050405020304" pitchFamily="18" charset="0"/>
                        </a:rPr>
                        <a:t>Technologies : </a:t>
                      </a:r>
                      <a:r>
                        <a:rPr kumimoji="0" lang="fr-F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D2F34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Times" panose="02020603050405020304" pitchFamily="18" charset="0"/>
                        </a:rPr>
                        <a:t>{{Technologies_2}}</a:t>
                      </a:r>
                    </a:p>
                  </a:txBody>
                  <a:tcPr marL="144000" marR="144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D708C"/>
                          </a:solidFill>
                          <a:effectLst/>
                          <a:uLnTx/>
                          <a:uFillTx/>
                          <a:latin typeface="+mn-lt"/>
                          <a:ea typeface="Times" charset="0"/>
                          <a:cs typeface="Times" charset="0"/>
                        </a:rPr>
                        <a:t>{{years_3}}</a:t>
                      </a:r>
                      <a:r>
                        <a:rPr kumimoji="0" lang="fr-F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D2F34"/>
                          </a:solidFill>
                          <a:effectLst/>
                          <a:uLnTx/>
                          <a:uFillTx/>
                          <a:latin typeface="+mn-lt"/>
                          <a:ea typeface="Times" charset="0"/>
                          <a:cs typeface="Times" charset="0"/>
                        </a:rPr>
                        <a:t>| </a:t>
                      </a: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D2F34"/>
                          </a:solidFill>
                          <a:effectLst/>
                          <a:uLnTx/>
                          <a:uFillTx/>
                          <a:latin typeface="+mn-lt"/>
                          <a:ea typeface="Times" charset="0"/>
                          <a:cs typeface="Times" charset="0"/>
                        </a:rPr>
                        <a:t>{{job_title_3}}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D2F34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Times" panose="02020603050405020304" pitchFamily="18" charset="0"/>
                        </a:rPr>
                        <a:t>{{company_3}}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D2F34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Times" panose="02020603050405020304" pitchFamily="18" charset="0"/>
                        </a:rPr>
                        <a:t>{{description_3}}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D2F34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Times" panose="02020603050405020304" pitchFamily="18" charset="0"/>
                        </a:rPr>
                        <a:t> . 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D2F34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Times" panose="02020603050405020304" pitchFamily="18" charset="0"/>
                        </a:rPr>
                        <a:t>  </a:t>
                      </a:r>
                      <a:r>
                        <a:rPr kumimoji="0" lang="fr-F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D2F34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Times" panose="02020603050405020304" pitchFamily="18" charset="0"/>
                        </a:rPr>
                        <a:t>Technologies : </a:t>
                      </a: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D2F34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Times" panose="02020603050405020304" pitchFamily="18" charset="0"/>
                        </a:rPr>
                        <a:t>{{Technologies_3}}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D2F34"/>
                        </a:solidFill>
                        <a:effectLst/>
                        <a:uLnTx/>
                        <a:uFillTx/>
                        <a:latin typeface="Calibri Light" panose="020F0302020204030204"/>
                        <a:ea typeface="+mn-ea"/>
                        <a:cs typeface="Times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D2F34"/>
                        </a:solidFill>
                        <a:effectLst/>
                        <a:uLnTx/>
                        <a:uFillTx/>
                        <a:latin typeface="Calibri Light" panose="020F0302020204030204"/>
                        <a:ea typeface="+mn-ea"/>
                        <a:cs typeface="Times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fr-F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D708C"/>
                          </a:solidFill>
                          <a:effectLst/>
                          <a:uLnTx/>
                          <a:uFillTx/>
                          <a:latin typeface="+mn-lt"/>
                          <a:ea typeface="Times" charset="0"/>
                          <a:cs typeface="Times" charset="0"/>
                        </a:rPr>
                        <a:t>{{years_4}} </a:t>
                      </a:r>
                      <a:r>
                        <a:rPr kumimoji="0" lang="fr-F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D2F34"/>
                          </a:solidFill>
                          <a:effectLst/>
                          <a:uLnTx/>
                          <a:uFillTx/>
                          <a:latin typeface="+mn-lt"/>
                          <a:ea typeface="Times" charset="0"/>
                          <a:cs typeface="Times" charset="0"/>
                        </a:rPr>
                        <a:t>| {{job_title_4}}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D2F34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Times" panose="02020603050405020304" pitchFamily="18" charset="0"/>
                        </a:rPr>
                        <a:t>{{company_4}}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D2F34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Times" panose="02020603050405020304" pitchFamily="18" charset="0"/>
                        </a:rPr>
                        <a:t>{{description_4}}</a:t>
                      </a:r>
                    </a:p>
                  </a:txBody>
                  <a:tcPr marL="144000" marR="144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1144307"/>
                  </a:ext>
                </a:extLst>
              </a:tr>
            </a:tbl>
          </a:graphicData>
        </a:graphic>
      </p:graphicFrame>
      <p:sp>
        <p:nvSpPr>
          <p:cNvPr id="4" name="object 34">
            <a:extLst>
              <a:ext uri="{FF2B5EF4-FFF2-40B4-BE49-F238E27FC236}">
                <a16:creationId xmlns:a16="http://schemas.microsoft.com/office/drawing/2014/main" id="{06E5F487-86DF-33A8-6523-B0511641F62D}"/>
              </a:ext>
            </a:extLst>
          </p:cNvPr>
          <p:cNvSpPr txBox="1"/>
          <p:nvPr/>
        </p:nvSpPr>
        <p:spPr>
          <a:xfrm>
            <a:off x="201248" y="787933"/>
            <a:ext cx="3565696" cy="7540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223" marR="5079" algn="r"/>
            <a:endParaRPr lang="fr-FR" b="1" dirty="0">
              <a:solidFill>
                <a:srgbClr val="4D708C"/>
              </a:solidFill>
              <a:ea typeface="Times" charset="0"/>
              <a:cs typeface="Times" charset="0"/>
            </a:endParaRPr>
          </a:p>
          <a:p>
            <a:pPr marL="22223" marR="5079" algn="r"/>
            <a:r>
              <a:rPr lang="fr-FR" b="1" dirty="0">
                <a:solidFill>
                  <a:srgbClr val="4D708C"/>
                </a:solidFill>
                <a:ea typeface="Times" charset="0"/>
                <a:cs typeface="Times" charset="0"/>
              </a:rPr>
              <a:t>{{City}}</a:t>
            </a:r>
          </a:p>
          <a:p>
            <a:pPr marL="22223" marR="5079" algn="r"/>
            <a:r>
              <a:rPr lang="en-US" sz="1300" dirty="0">
                <a:solidFill>
                  <a:srgbClr val="4D708C"/>
                </a:solidFill>
                <a:latin typeface="+mj-lt"/>
              </a:rPr>
              <a:t>{{Introduction}}</a:t>
            </a:r>
            <a:r>
              <a:rPr lang="fr-FR" sz="1300" dirty="0">
                <a:solidFill>
                  <a:srgbClr val="4D708C"/>
                </a:solidFill>
                <a:latin typeface="+mj-lt"/>
              </a:rPr>
              <a:t>.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3A192B6C-DE75-579D-7892-DE980A89B11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83" r="2043"/>
          <a:stretch/>
        </p:blipFill>
        <p:spPr>
          <a:xfrm>
            <a:off x="5375609" y="2208273"/>
            <a:ext cx="1440782" cy="1385818"/>
          </a:xfrm>
          <a:custGeom>
            <a:avLst/>
            <a:gdLst>
              <a:gd name="connsiteX0" fmla="*/ 720391 w 1440782"/>
              <a:gd name="connsiteY0" fmla="*/ 0 h 1385818"/>
              <a:gd name="connsiteX1" fmla="*/ 1440782 w 1440782"/>
              <a:gd name="connsiteY1" fmla="*/ 692909 h 1385818"/>
              <a:gd name="connsiteX2" fmla="*/ 720391 w 1440782"/>
              <a:gd name="connsiteY2" fmla="*/ 1385818 h 1385818"/>
              <a:gd name="connsiteX3" fmla="*/ 0 w 1440782"/>
              <a:gd name="connsiteY3" fmla="*/ 692909 h 1385818"/>
              <a:gd name="connsiteX4" fmla="*/ 720391 w 1440782"/>
              <a:gd name="connsiteY4" fmla="*/ 0 h 1385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0782" h="1385818">
                <a:moveTo>
                  <a:pt x="720391" y="0"/>
                </a:moveTo>
                <a:cubicBezTo>
                  <a:pt x="1118252" y="0"/>
                  <a:pt x="1440782" y="310226"/>
                  <a:pt x="1440782" y="692909"/>
                </a:cubicBezTo>
                <a:cubicBezTo>
                  <a:pt x="1440782" y="1075592"/>
                  <a:pt x="1118252" y="1385818"/>
                  <a:pt x="720391" y="1385818"/>
                </a:cubicBezTo>
                <a:cubicBezTo>
                  <a:pt x="322530" y="1385818"/>
                  <a:pt x="0" y="1075592"/>
                  <a:pt x="0" y="692909"/>
                </a:cubicBezTo>
                <a:cubicBezTo>
                  <a:pt x="0" y="310226"/>
                  <a:pt x="322530" y="0"/>
                  <a:pt x="720391" y="0"/>
                </a:cubicBezTo>
                <a:close/>
              </a:path>
            </a:pathLst>
          </a:custGeom>
          <a:noFill/>
          <a:ln w="12700">
            <a:solidFill>
              <a:srgbClr val="CAD4DD"/>
            </a:solidFill>
          </a:ln>
        </p:spPr>
      </p:pic>
      <p:sp>
        <p:nvSpPr>
          <p:cNvPr id="15" name="Ellipse 14">
            <a:extLst>
              <a:ext uri="{FF2B5EF4-FFF2-40B4-BE49-F238E27FC236}">
                <a16:creationId xmlns:a16="http://schemas.microsoft.com/office/drawing/2014/main" id="{FCA9A5CC-6F08-89EE-7BFC-0CB97437EF94}"/>
              </a:ext>
            </a:extLst>
          </p:cNvPr>
          <p:cNvSpPr/>
          <p:nvPr/>
        </p:nvSpPr>
        <p:spPr>
          <a:xfrm>
            <a:off x="297700" y="2580057"/>
            <a:ext cx="628509" cy="6285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12663C65-4788-A46F-911B-54ABBD8D2FBC}"/>
              </a:ext>
            </a:extLst>
          </p:cNvPr>
          <p:cNvSpPr/>
          <p:nvPr/>
        </p:nvSpPr>
        <p:spPr>
          <a:xfrm>
            <a:off x="1335356" y="2594568"/>
            <a:ext cx="628509" cy="6285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07C761A1-99B1-DF3B-5EEC-5BBB185BA911}"/>
              </a:ext>
            </a:extLst>
          </p:cNvPr>
          <p:cNvSpPr/>
          <p:nvPr/>
        </p:nvSpPr>
        <p:spPr>
          <a:xfrm>
            <a:off x="2353196" y="2564970"/>
            <a:ext cx="628509" cy="6285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69291216-3D00-744A-C279-F80A9DD09CB4}"/>
              </a:ext>
            </a:extLst>
          </p:cNvPr>
          <p:cNvSpPr/>
          <p:nvPr/>
        </p:nvSpPr>
        <p:spPr>
          <a:xfrm>
            <a:off x="3351039" y="2580056"/>
            <a:ext cx="628509" cy="6285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DAB4E3A7-FBE8-C96B-F503-6E1192D46C77}"/>
              </a:ext>
            </a:extLst>
          </p:cNvPr>
          <p:cNvSpPr/>
          <p:nvPr/>
        </p:nvSpPr>
        <p:spPr>
          <a:xfrm>
            <a:off x="7152911" y="2564969"/>
            <a:ext cx="628509" cy="6285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B163A0F1-5EA3-B525-E253-7563B5B2CE4D}"/>
              </a:ext>
            </a:extLst>
          </p:cNvPr>
          <p:cNvSpPr/>
          <p:nvPr/>
        </p:nvSpPr>
        <p:spPr>
          <a:xfrm>
            <a:off x="8167989" y="2596806"/>
            <a:ext cx="628509" cy="6285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BDE9585C-57F1-3EF2-F0CB-8E2884578BA7}"/>
              </a:ext>
            </a:extLst>
          </p:cNvPr>
          <p:cNvSpPr/>
          <p:nvPr/>
        </p:nvSpPr>
        <p:spPr>
          <a:xfrm>
            <a:off x="9198448" y="2583446"/>
            <a:ext cx="628509" cy="6285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708CDD61-1843-ED02-681E-5128EF64D470}"/>
              </a:ext>
            </a:extLst>
          </p:cNvPr>
          <p:cNvSpPr/>
          <p:nvPr/>
        </p:nvSpPr>
        <p:spPr>
          <a:xfrm>
            <a:off x="10199143" y="2572646"/>
            <a:ext cx="628509" cy="6285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9CAB4644-2806-48A3-4853-F4FCB3D83D75}"/>
              </a:ext>
            </a:extLst>
          </p:cNvPr>
          <p:cNvSpPr/>
          <p:nvPr/>
        </p:nvSpPr>
        <p:spPr>
          <a:xfrm>
            <a:off x="11225487" y="2556195"/>
            <a:ext cx="628509" cy="6285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grpSp>
        <p:nvGrpSpPr>
          <p:cNvPr id="26" name="Google Shape;1297;p50">
            <a:extLst>
              <a:ext uri="{FF2B5EF4-FFF2-40B4-BE49-F238E27FC236}">
                <a16:creationId xmlns:a16="http://schemas.microsoft.com/office/drawing/2014/main" id="{3E9B8FF2-74C3-20D4-3010-C1994AB3C066}"/>
              </a:ext>
            </a:extLst>
          </p:cNvPr>
          <p:cNvGrpSpPr/>
          <p:nvPr/>
        </p:nvGrpSpPr>
        <p:grpSpPr>
          <a:xfrm>
            <a:off x="2307688" y="2549279"/>
            <a:ext cx="703806" cy="703806"/>
            <a:chOff x="457196" y="967108"/>
            <a:chExt cx="1488900" cy="1488900"/>
          </a:xfrm>
        </p:grpSpPr>
        <p:sp>
          <p:nvSpPr>
            <p:cNvPr id="28" name="Google Shape;1298;p50">
              <a:extLst>
                <a:ext uri="{FF2B5EF4-FFF2-40B4-BE49-F238E27FC236}">
                  <a16:creationId xmlns:a16="http://schemas.microsoft.com/office/drawing/2014/main" id="{70DF81D4-D095-33C0-E69F-9776578C430B}"/>
                </a:ext>
              </a:extLst>
            </p:cNvPr>
            <p:cNvSpPr/>
            <p:nvPr/>
          </p:nvSpPr>
          <p:spPr>
            <a:xfrm>
              <a:off x="457196" y="967108"/>
              <a:ext cx="1488900" cy="1488900"/>
            </a:xfrm>
            <a:prstGeom prst="donut">
              <a:avLst>
                <a:gd name="adj" fmla="val 1332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AAAA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1299;p50">
              <a:extLst>
                <a:ext uri="{FF2B5EF4-FFF2-40B4-BE49-F238E27FC236}">
                  <a16:creationId xmlns:a16="http://schemas.microsoft.com/office/drawing/2014/main" id="{AE266FAC-1514-E656-730E-FF116D8EB816}"/>
                </a:ext>
              </a:extLst>
            </p:cNvPr>
            <p:cNvSpPr/>
            <p:nvPr/>
          </p:nvSpPr>
          <p:spPr>
            <a:xfrm>
              <a:off x="457196" y="967108"/>
              <a:ext cx="1488900" cy="1488900"/>
            </a:xfrm>
            <a:prstGeom prst="blockArc">
              <a:avLst>
                <a:gd name="adj1" fmla="val 13085619"/>
                <a:gd name="adj2" fmla="val 11604779"/>
                <a:gd name="adj3" fmla="val 12028"/>
              </a:avLst>
            </a:prstGeom>
            <a:solidFill>
              <a:srgbClr val="4D7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dirty="0">
                <a:solidFill>
                  <a:srgbClr val="AAAA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1" name="Image 30" descr="{{TECH_2}}">
            <a:extLst>
              <a:ext uri="{FF2B5EF4-FFF2-40B4-BE49-F238E27FC236}">
                <a16:creationId xmlns:a16="http://schemas.microsoft.com/office/drawing/2014/main" id="{F4CAE130-A0D4-4245-057C-17C84D9AAE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98981" y="2713372"/>
            <a:ext cx="324997" cy="362733"/>
          </a:xfrm>
          <a:prstGeom prst="rect">
            <a:avLst/>
          </a:prstGeom>
        </p:spPr>
      </p:pic>
      <p:grpSp>
        <p:nvGrpSpPr>
          <p:cNvPr id="43" name="Google Shape;1297;p50">
            <a:extLst>
              <a:ext uri="{FF2B5EF4-FFF2-40B4-BE49-F238E27FC236}">
                <a16:creationId xmlns:a16="http://schemas.microsoft.com/office/drawing/2014/main" id="{15CAD499-A4C4-AD4E-4C82-A5CAFA5835F3}"/>
              </a:ext>
            </a:extLst>
          </p:cNvPr>
          <p:cNvGrpSpPr/>
          <p:nvPr/>
        </p:nvGrpSpPr>
        <p:grpSpPr>
          <a:xfrm>
            <a:off x="268976" y="2549279"/>
            <a:ext cx="703806" cy="703806"/>
            <a:chOff x="457196" y="967108"/>
            <a:chExt cx="1488900" cy="1488900"/>
          </a:xfrm>
        </p:grpSpPr>
        <p:sp>
          <p:nvSpPr>
            <p:cNvPr id="47" name="Google Shape;1298;p50">
              <a:extLst>
                <a:ext uri="{FF2B5EF4-FFF2-40B4-BE49-F238E27FC236}">
                  <a16:creationId xmlns:a16="http://schemas.microsoft.com/office/drawing/2014/main" id="{BD62EE26-8807-73AE-661D-372F29FE9939}"/>
                </a:ext>
              </a:extLst>
            </p:cNvPr>
            <p:cNvSpPr/>
            <p:nvPr/>
          </p:nvSpPr>
          <p:spPr>
            <a:xfrm>
              <a:off x="457196" y="967108"/>
              <a:ext cx="1488900" cy="1488900"/>
            </a:xfrm>
            <a:prstGeom prst="donut">
              <a:avLst>
                <a:gd name="adj" fmla="val 1332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AAAA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1299;p50">
              <a:extLst>
                <a:ext uri="{FF2B5EF4-FFF2-40B4-BE49-F238E27FC236}">
                  <a16:creationId xmlns:a16="http://schemas.microsoft.com/office/drawing/2014/main" id="{0EEEC8B2-7967-B6FB-368E-FBB068201C74}"/>
                </a:ext>
              </a:extLst>
            </p:cNvPr>
            <p:cNvSpPr/>
            <p:nvPr/>
          </p:nvSpPr>
          <p:spPr>
            <a:xfrm>
              <a:off x="457196" y="967108"/>
              <a:ext cx="1488900" cy="1488900"/>
            </a:xfrm>
            <a:prstGeom prst="blockArc">
              <a:avLst>
                <a:gd name="adj1" fmla="val 10025397"/>
                <a:gd name="adj2" fmla="val 7814600"/>
                <a:gd name="adj3" fmla="val 13077"/>
              </a:avLst>
            </a:prstGeom>
            <a:solidFill>
              <a:srgbClr val="4D7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dirty="0">
                <a:solidFill>
                  <a:srgbClr val="AAAA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5" name="Image 44" descr="{{TECH_0}}">
            <a:extLst>
              <a:ext uri="{FF2B5EF4-FFF2-40B4-BE49-F238E27FC236}">
                <a16:creationId xmlns:a16="http://schemas.microsoft.com/office/drawing/2014/main" id="{998F3417-DE17-B166-9F92-996FB1096E3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00" t="-11804" r="74414" b="-7969"/>
          <a:stretch/>
        </p:blipFill>
        <p:spPr>
          <a:xfrm>
            <a:off x="440904" y="2715771"/>
            <a:ext cx="394110" cy="386101"/>
          </a:xfrm>
          <a:prstGeom prst="rect">
            <a:avLst/>
          </a:prstGeom>
        </p:spPr>
      </p:pic>
      <p:grpSp>
        <p:nvGrpSpPr>
          <p:cNvPr id="61" name="Google Shape;1297;p50">
            <a:extLst>
              <a:ext uri="{FF2B5EF4-FFF2-40B4-BE49-F238E27FC236}">
                <a16:creationId xmlns:a16="http://schemas.microsoft.com/office/drawing/2014/main" id="{55FF3655-7265-9072-DCE4-BF8CDE0529BE}"/>
              </a:ext>
            </a:extLst>
          </p:cNvPr>
          <p:cNvGrpSpPr/>
          <p:nvPr/>
        </p:nvGrpSpPr>
        <p:grpSpPr>
          <a:xfrm>
            <a:off x="7122088" y="2549279"/>
            <a:ext cx="703806" cy="703806"/>
            <a:chOff x="457196" y="967108"/>
            <a:chExt cx="1488900" cy="1488900"/>
          </a:xfrm>
        </p:grpSpPr>
        <p:sp>
          <p:nvSpPr>
            <p:cNvPr id="66" name="Google Shape;1298;p50">
              <a:extLst>
                <a:ext uri="{FF2B5EF4-FFF2-40B4-BE49-F238E27FC236}">
                  <a16:creationId xmlns:a16="http://schemas.microsoft.com/office/drawing/2014/main" id="{075A18A0-69DA-72B7-80AF-0E1C20B44220}"/>
                </a:ext>
              </a:extLst>
            </p:cNvPr>
            <p:cNvSpPr/>
            <p:nvPr/>
          </p:nvSpPr>
          <p:spPr>
            <a:xfrm>
              <a:off x="457196" y="967108"/>
              <a:ext cx="1488900" cy="1488900"/>
            </a:xfrm>
            <a:prstGeom prst="donut">
              <a:avLst>
                <a:gd name="adj" fmla="val 1332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AAAA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1299;p50">
              <a:extLst>
                <a:ext uri="{FF2B5EF4-FFF2-40B4-BE49-F238E27FC236}">
                  <a16:creationId xmlns:a16="http://schemas.microsoft.com/office/drawing/2014/main" id="{0835BC34-7759-A7AC-E2B7-842AEE236020}"/>
                </a:ext>
              </a:extLst>
            </p:cNvPr>
            <p:cNvSpPr/>
            <p:nvPr/>
          </p:nvSpPr>
          <p:spPr>
            <a:xfrm>
              <a:off x="457196" y="967108"/>
              <a:ext cx="1488900" cy="1488900"/>
            </a:xfrm>
            <a:prstGeom prst="blockArc">
              <a:avLst>
                <a:gd name="adj1" fmla="val 15228080"/>
                <a:gd name="adj2" fmla="val 14040764"/>
                <a:gd name="adj3" fmla="val 12985"/>
              </a:avLst>
            </a:prstGeom>
            <a:solidFill>
              <a:srgbClr val="4D7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dirty="0">
                <a:solidFill>
                  <a:srgbClr val="AAAA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63" name="Image 62" descr="{{TECH_5}}">
            <a:extLst>
              <a:ext uri="{FF2B5EF4-FFF2-40B4-BE49-F238E27FC236}">
                <a16:creationId xmlns:a16="http://schemas.microsoft.com/office/drawing/2014/main" id="{5C949A5F-E492-B5A9-0FCF-BE3661441D4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455" t="-13797" r="-5068" b="-5886"/>
          <a:stretch/>
        </p:blipFill>
        <p:spPr>
          <a:xfrm>
            <a:off x="7290865" y="2621609"/>
            <a:ext cx="294838" cy="477126"/>
          </a:xfrm>
          <a:prstGeom prst="rect">
            <a:avLst/>
          </a:prstGeom>
        </p:spPr>
      </p:pic>
      <p:grpSp>
        <p:nvGrpSpPr>
          <p:cNvPr id="69" name="Google Shape;1297;p50">
            <a:extLst>
              <a:ext uri="{FF2B5EF4-FFF2-40B4-BE49-F238E27FC236}">
                <a16:creationId xmlns:a16="http://schemas.microsoft.com/office/drawing/2014/main" id="{45252781-39D1-B283-3CB5-CF3551082AE6}"/>
              </a:ext>
            </a:extLst>
          </p:cNvPr>
          <p:cNvGrpSpPr/>
          <p:nvPr/>
        </p:nvGrpSpPr>
        <p:grpSpPr>
          <a:xfrm>
            <a:off x="8141444" y="2549279"/>
            <a:ext cx="703806" cy="703806"/>
            <a:chOff x="457196" y="967108"/>
            <a:chExt cx="1488900" cy="1488900"/>
          </a:xfrm>
        </p:grpSpPr>
        <p:sp>
          <p:nvSpPr>
            <p:cNvPr id="71" name="Google Shape;1298;p50">
              <a:extLst>
                <a:ext uri="{FF2B5EF4-FFF2-40B4-BE49-F238E27FC236}">
                  <a16:creationId xmlns:a16="http://schemas.microsoft.com/office/drawing/2014/main" id="{8E003217-3F54-A067-A500-BE04378A2C24}"/>
                </a:ext>
              </a:extLst>
            </p:cNvPr>
            <p:cNvSpPr/>
            <p:nvPr/>
          </p:nvSpPr>
          <p:spPr>
            <a:xfrm>
              <a:off x="457196" y="967108"/>
              <a:ext cx="1488900" cy="1488900"/>
            </a:xfrm>
            <a:prstGeom prst="donut">
              <a:avLst>
                <a:gd name="adj" fmla="val 1332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AAAA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1299;p50">
              <a:extLst>
                <a:ext uri="{FF2B5EF4-FFF2-40B4-BE49-F238E27FC236}">
                  <a16:creationId xmlns:a16="http://schemas.microsoft.com/office/drawing/2014/main" id="{FFDBD233-34A6-2102-E81A-1353939923A7}"/>
                </a:ext>
              </a:extLst>
            </p:cNvPr>
            <p:cNvSpPr/>
            <p:nvPr/>
          </p:nvSpPr>
          <p:spPr>
            <a:xfrm>
              <a:off x="457196" y="967108"/>
              <a:ext cx="1488900" cy="1488900"/>
            </a:xfrm>
            <a:prstGeom prst="blockArc">
              <a:avLst>
                <a:gd name="adj1" fmla="val 15747400"/>
                <a:gd name="adj2" fmla="val 14357715"/>
                <a:gd name="adj3" fmla="val 13312"/>
              </a:avLst>
            </a:prstGeom>
            <a:solidFill>
              <a:srgbClr val="4D7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dirty="0">
                <a:solidFill>
                  <a:srgbClr val="AAAA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70" name="Image 69" descr="{{TECH_6}}">
            <a:extLst>
              <a:ext uri="{FF2B5EF4-FFF2-40B4-BE49-F238E27FC236}">
                <a16:creationId xmlns:a16="http://schemas.microsoft.com/office/drawing/2014/main" id="{08EEA981-F20F-F2F6-5871-F1981738C26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41" b="3341"/>
          <a:stretch/>
        </p:blipFill>
        <p:spPr>
          <a:xfrm>
            <a:off x="8305074" y="2734826"/>
            <a:ext cx="378175" cy="322874"/>
          </a:xfrm>
          <a:prstGeom prst="rect">
            <a:avLst/>
          </a:prstGeom>
        </p:spPr>
      </p:pic>
      <p:grpSp>
        <p:nvGrpSpPr>
          <p:cNvPr id="74" name="Google Shape;1297;p50">
            <a:extLst>
              <a:ext uri="{FF2B5EF4-FFF2-40B4-BE49-F238E27FC236}">
                <a16:creationId xmlns:a16="http://schemas.microsoft.com/office/drawing/2014/main" id="{1991526C-7B48-8298-0656-02122FED54F9}"/>
              </a:ext>
            </a:extLst>
          </p:cNvPr>
          <p:cNvGrpSpPr/>
          <p:nvPr/>
        </p:nvGrpSpPr>
        <p:grpSpPr>
          <a:xfrm>
            <a:off x="1288332" y="2549279"/>
            <a:ext cx="703806" cy="703806"/>
            <a:chOff x="457196" y="967108"/>
            <a:chExt cx="1488900" cy="1488900"/>
          </a:xfrm>
        </p:grpSpPr>
        <p:sp>
          <p:nvSpPr>
            <p:cNvPr id="76" name="Google Shape;1298;p50">
              <a:extLst>
                <a:ext uri="{FF2B5EF4-FFF2-40B4-BE49-F238E27FC236}">
                  <a16:creationId xmlns:a16="http://schemas.microsoft.com/office/drawing/2014/main" id="{90F73800-874E-96F6-6BC4-D579982CA77F}"/>
                </a:ext>
              </a:extLst>
            </p:cNvPr>
            <p:cNvSpPr/>
            <p:nvPr/>
          </p:nvSpPr>
          <p:spPr>
            <a:xfrm>
              <a:off x="457196" y="967108"/>
              <a:ext cx="1488900" cy="1488900"/>
            </a:xfrm>
            <a:prstGeom prst="donut">
              <a:avLst>
                <a:gd name="adj" fmla="val 1332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AAAA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1299;p50">
              <a:extLst>
                <a:ext uri="{FF2B5EF4-FFF2-40B4-BE49-F238E27FC236}">
                  <a16:creationId xmlns:a16="http://schemas.microsoft.com/office/drawing/2014/main" id="{C49B9B02-1C88-48D8-E0ED-06A5042D9F97}"/>
                </a:ext>
              </a:extLst>
            </p:cNvPr>
            <p:cNvSpPr/>
            <p:nvPr/>
          </p:nvSpPr>
          <p:spPr>
            <a:xfrm>
              <a:off x="457196" y="967108"/>
              <a:ext cx="1488900" cy="1488900"/>
            </a:xfrm>
            <a:prstGeom prst="blockArc">
              <a:avLst>
                <a:gd name="adj1" fmla="val 18153512"/>
                <a:gd name="adj2" fmla="val 12661414"/>
                <a:gd name="adj3" fmla="val 13216"/>
              </a:avLst>
            </a:prstGeom>
            <a:solidFill>
              <a:srgbClr val="4D7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AAAA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75" name="Image 74" descr="{{TECH_1}}">
            <a:extLst>
              <a:ext uri="{FF2B5EF4-FFF2-40B4-BE49-F238E27FC236}">
                <a16:creationId xmlns:a16="http://schemas.microsoft.com/office/drawing/2014/main" id="{6461E4B0-59E9-4CB4-463B-E301D74DAE9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02607" y="2721200"/>
            <a:ext cx="294830" cy="330234"/>
          </a:xfrm>
          <a:prstGeom prst="rect">
            <a:avLst/>
          </a:prstGeom>
        </p:spPr>
      </p:pic>
      <p:grpSp>
        <p:nvGrpSpPr>
          <p:cNvPr id="79" name="Google Shape;1297;p50">
            <a:extLst>
              <a:ext uri="{FF2B5EF4-FFF2-40B4-BE49-F238E27FC236}">
                <a16:creationId xmlns:a16="http://schemas.microsoft.com/office/drawing/2014/main" id="{CCCA48CD-1621-3A07-1626-945A04338E19}"/>
              </a:ext>
            </a:extLst>
          </p:cNvPr>
          <p:cNvGrpSpPr/>
          <p:nvPr/>
        </p:nvGrpSpPr>
        <p:grpSpPr>
          <a:xfrm>
            <a:off x="9160800" y="2549279"/>
            <a:ext cx="703806" cy="703806"/>
            <a:chOff x="457196" y="967108"/>
            <a:chExt cx="1488900" cy="1488900"/>
          </a:xfrm>
        </p:grpSpPr>
        <p:sp>
          <p:nvSpPr>
            <p:cNvPr id="81" name="Google Shape;1298;p50">
              <a:extLst>
                <a:ext uri="{FF2B5EF4-FFF2-40B4-BE49-F238E27FC236}">
                  <a16:creationId xmlns:a16="http://schemas.microsoft.com/office/drawing/2014/main" id="{EC430E6C-E0D0-36C1-D896-E85C35ADFB37}"/>
                </a:ext>
              </a:extLst>
            </p:cNvPr>
            <p:cNvSpPr/>
            <p:nvPr/>
          </p:nvSpPr>
          <p:spPr>
            <a:xfrm>
              <a:off x="457196" y="967108"/>
              <a:ext cx="1488900" cy="1488900"/>
            </a:xfrm>
            <a:prstGeom prst="donut">
              <a:avLst>
                <a:gd name="adj" fmla="val 1332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AAAA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1299;p50">
              <a:extLst>
                <a:ext uri="{FF2B5EF4-FFF2-40B4-BE49-F238E27FC236}">
                  <a16:creationId xmlns:a16="http://schemas.microsoft.com/office/drawing/2014/main" id="{4BA38C37-ADA4-F7C5-2765-0D5FD3FE454E}"/>
                </a:ext>
              </a:extLst>
            </p:cNvPr>
            <p:cNvSpPr/>
            <p:nvPr/>
          </p:nvSpPr>
          <p:spPr>
            <a:xfrm>
              <a:off x="457196" y="967108"/>
              <a:ext cx="1488900" cy="1488900"/>
            </a:xfrm>
            <a:prstGeom prst="blockArc">
              <a:avLst>
                <a:gd name="adj1" fmla="val 16454376"/>
                <a:gd name="adj2" fmla="val 13934676"/>
                <a:gd name="adj3" fmla="val 12550"/>
              </a:avLst>
            </a:prstGeom>
            <a:solidFill>
              <a:srgbClr val="4D7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dirty="0">
                <a:solidFill>
                  <a:srgbClr val="AAAA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80" name="Image 79" descr="{{TECH_7}}">
            <a:extLst>
              <a:ext uri="{FF2B5EF4-FFF2-40B4-BE49-F238E27FC236}">
                <a16:creationId xmlns:a16="http://schemas.microsoft.com/office/drawing/2014/main" id="{E28A865E-BC88-53E5-4931-AC331606144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65728" y="2729402"/>
            <a:ext cx="303139" cy="303139"/>
          </a:xfrm>
          <a:prstGeom prst="rect">
            <a:avLst/>
          </a:prstGeom>
        </p:spPr>
      </p:pic>
      <p:grpSp>
        <p:nvGrpSpPr>
          <p:cNvPr id="84" name="Google Shape;1297;p50">
            <a:extLst>
              <a:ext uri="{FF2B5EF4-FFF2-40B4-BE49-F238E27FC236}">
                <a16:creationId xmlns:a16="http://schemas.microsoft.com/office/drawing/2014/main" id="{CEE63773-7EA7-F2CF-F986-13A75693D7A3}"/>
              </a:ext>
            </a:extLst>
          </p:cNvPr>
          <p:cNvGrpSpPr/>
          <p:nvPr/>
        </p:nvGrpSpPr>
        <p:grpSpPr>
          <a:xfrm>
            <a:off x="11199510" y="2549279"/>
            <a:ext cx="703806" cy="703806"/>
            <a:chOff x="457196" y="967108"/>
            <a:chExt cx="1488900" cy="1488900"/>
          </a:xfrm>
        </p:grpSpPr>
        <p:sp>
          <p:nvSpPr>
            <p:cNvPr id="86" name="Google Shape;1298;p50">
              <a:extLst>
                <a:ext uri="{FF2B5EF4-FFF2-40B4-BE49-F238E27FC236}">
                  <a16:creationId xmlns:a16="http://schemas.microsoft.com/office/drawing/2014/main" id="{B899863C-753F-51BB-68A0-D09DE6D94B3D}"/>
                </a:ext>
              </a:extLst>
            </p:cNvPr>
            <p:cNvSpPr/>
            <p:nvPr/>
          </p:nvSpPr>
          <p:spPr>
            <a:xfrm>
              <a:off x="457196" y="967108"/>
              <a:ext cx="1488900" cy="1488900"/>
            </a:xfrm>
            <a:prstGeom prst="donut">
              <a:avLst>
                <a:gd name="adj" fmla="val 1332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AAAA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1299;p50">
              <a:extLst>
                <a:ext uri="{FF2B5EF4-FFF2-40B4-BE49-F238E27FC236}">
                  <a16:creationId xmlns:a16="http://schemas.microsoft.com/office/drawing/2014/main" id="{4F762B12-9F88-FC11-A834-5BB3D1E4EF74}"/>
                </a:ext>
              </a:extLst>
            </p:cNvPr>
            <p:cNvSpPr/>
            <p:nvPr/>
          </p:nvSpPr>
          <p:spPr>
            <a:xfrm>
              <a:off x="457196" y="967108"/>
              <a:ext cx="1488900" cy="1488900"/>
            </a:xfrm>
            <a:prstGeom prst="blockArc">
              <a:avLst>
                <a:gd name="adj1" fmla="val 12713840"/>
                <a:gd name="adj2" fmla="val 11858869"/>
                <a:gd name="adj3" fmla="val 13133"/>
              </a:avLst>
            </a:prstGeom>
            <a:solidFill>
              <a:srgbClr val="4D7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dirty="0">
                <a:solidFill>
                  <a:srgbClr val="AAAA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85" name="Image 84" descr="{{TECH_9}}">
            <a:extLst>
              <a:ext uri="{FF2B5EF4-FFF2-40B4-BE49-F238E27FC236}">
                <a16:creationId xmlns:a16="http://schemas.microsoft.com/office/drawing/2014/main" id="{15181612-A86D-B918-3B0F-F26678192153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504" b="-12930"/>
          <a:stretch/>
        </p:blipFill>
        <p:spPr>
          <a:xfrm>
            <a:off x="11356945" y="2671425"/>
            <a:ext cx="387008" cy="473827"/>
          </a:xfrm>
          <a:prstGeom prst="rect">
            <a:avLst/>
          </a:prstGeom>
        </p:spPr>
      </p:pic>
      <p:grpSp>
        <p:nvGrpSpPr>
          <p:cNvPr id="89" name="Google Shape;1297;p50">
            <a:extLst>
              <a:ext uri="{FF2B5EF4-FFF2-40B4-BE49-F238E27FC236}">
                <a16:creationId xmlns:a16="http://schemas.microsoft.com/office/drawing/2014/main" id="{04AEDCA5-D157-467A-B049-AA94276C20C4}"/>
              </a:ext>
            </a:extLst>
          </p:cNvPr>
          <p:cNvGrpSpPr/>
          <p:nvPr/>
        </p:nvGrpSpPr>
        <p:grpSpPr>
          <a:xfrm>
            <a:off x="10180156" y="2549279"/>
            <a:ext cx="703806" cy="703806"/>
            <a:chOff x="457196" y="967108"/>
            <a:chExt cx="1488900" cy="1488900"/>
          </a:xfrm>
        </p:grpSpPr>
        <p:sp>
          <p:nvSpPr>
            <p:cNvPr id="91" name="Google Shape;1298;p50">
              <a:extLst>
                <a:ext uri="{FF2B5EF4-FFF2-40B4-BE49-F238E27FC236}">
                  <a16:creationId xmlns:a16="http://schemas.microsoft.com/office/drawing/2014/main" id="{DC80E5AD-1AF1-C74E-3A34-90E614D2B8D6}"/>
                </a:ext>
              </a:extLst>
            </p:cNvPr>
            <p:cNvSpPr/>
            <p:nvPr/>
          </p:nvSpPr>
          <p:spPr>
            <a:xfrm>
              <a:off x="457196" y="967108"/>
              <a:ext cx="1488900" cy="1488900"/>
            </a:xfrm>
            <a:prstGeom prst="donut">
              <a:avLst>
                <a:gd name="adj" fmla="val 1332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AAAA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1299;p50">
              <a:extLst>
                <a:ext uri="{FF2B5EF4-FFF2-40B4-BE49-F238E27FC236}">
                  <a16:creationId xmlns:a16="http://schemas.microsoft.com/office/drawing/2014/main" id="{36D31161-2AFD-2E1B-64E7-E4B8113913A0}"/>
                </a:ext>
              </a:extLst>
            </p:cNvPr>
            <p:cNvSpPr/>
            <p:nvPr/>
          </p:nvSpPr>
          <p:spPr>
            <a:xfrm>
              <a:off x="457196" y="967108"/>
              <a:ext cx="1488900" cy="1488900"/>
            </a:xfrm>
            <a:prstGeom prst="blockArc">
              <a:avLst>
                <a:gd name="adj1" fmla="val 18153512"/>
                <a:gd name="adj2" fmla="val 16068208"/>
                <a:gd name="adj3" fmla="val 13196"/>
              </a:avLst>
            </a:prstGeom>
            <a:solidFill>
              <a:srgbClr val="4D7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dirty="0">
                <a:solidFill>
                  <a:srgbClr val="AAAA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90" name="Image 89" descr="{{TECH_8}}">
            <a:extLst>
              <a:ext uri="{FF2B5EF4-FFF2-40B4-BE49-F238E27FC236}">
                <a16:creationId xmlns:a16="http://schemas.microsoft.com/office/drawing/2014/main" id="{D722FFB1-13FF-17F5-1534-2A9F5AB5AB95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4" t="20548" r="66826" b="27721"/>
          <a:stretch/>
        </p:blipFill>
        <p:spPr>
          <a:xfrm>
            <a:off x="10282247" y="2646589"/>
            <a:ext cx="451155" cy="449317"/>
          </a:xfrm>
          <a:prstGeom prst="rect">
            <a:avLst/>
          </a:prstGeom>
        </p:spPr>
      </p:pic>
      <p:grpSp>
        <p:nvGrpSpPr>
          <p:cNvPr id="94" name="Google Shape;1297;p50">
            <a:extLst>
              <a:ext uri="{FF2B5EF4-FFF2-40B4-BE49-F238E27FC236}">
                <a16:creationId xmlns:a16="http://schemas.microsoft.com/office/drawing/2014/main" id="{95E07372-E65C-BE64-4129-EEA2E2C53499}"/>
              </a:ext>
            </a:extLst>
          </p:cNvPr>
          <p:cNvGrpSpPr/>
          <p:nvPr/>
        </p:nvGrpSpPr>
        <p:grpSpPr>
          <a:xfrm>
            <a:off x="3327044" y="2549279"/>
            <a:ext cx="703806" cy="703806"/>
            <a:chOff x="457196" y="967108"/>
            <a:chExt cx="1488900" cy="1488900"/>
          </a:xfrm>
        </p:grpSpPr>
        <p:sp>
          <p:nvSpPr>
            <p:cNvPr id="96" name="Google Shape;1298;p50">
              <a:extLst>
                <a:ext uri="{FF2B5EF4-FFF2-40B4-BE49-F238E27FC236}">
                  <a16:creationId xmlns:a16="http://schemas.microsoft.com/office/drawing/2014/main" id="{416B08E7-E64B-663E-32EC-80F46CAA237F}"/>
                </a:ext>
              </a:extLst>
            </p:cNvPr>
            <p:cNvSpPr/>
            <p:nvPr/>
          </p:nvSpPr>
          <p:spPr>
            <a:xfrm>
              <a:off x="457196" y="967108"/>
              <a:ext cx="1488900" cy="1488900"/>
            </a:xfrm>
            <a:prstGeom prst="donut">
              <a:avLst>
                <a:gd name="adj" fmla="val 1332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AAAA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1299;p50">
              <a:extLst>
                <a:ext uri="{FF2B5EF4-FFF2-40B4-BE49-F238E27FC236}">
                  <a16:creationId xmlns:a16="http://schemas.microsoft.com/office/drawing/2014/main" id="{73B33E6F-68E6-896A-EA11-51503338288D}"/>
                </a:ext>
              </a:extLst>
            </p:cNvPr>
            <p:cNvSpPr/>
            <p:nvPr/>
          </p:nvSpPr>
          <p:spPr>
            <a:xfrm>
              <a:off x="457196" y="967108"/>
              <a:ext cx="1488900" cy="1488900"/>
            </a:xfrm>
            <a:prstGeom prst="blockArc">
              <a:avLst>
                <a:gd name="adj1" fmla="val 14433679"/>
                <a:gd name="adj2" fmla="val 12973437"/>
                <a:gd name="adj3" fmla="val 13721"/>
              </a:avLst>
            </a:prstGeom>
            <a:solidFill>
              <a:srgbClr val="4D7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dirty="0">
                <a:solidFill>
                  <a:srgbClr val="AAAA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95" name="Image 94" descr="{{TECH_3}}">
            <a:extLst>
              <a:ext uri="{FF2B5EF4-FFF2-40B4-BE49-F238E27FC236}">
                <a16:creationId xmlns:a16="http://schemas.microsoft.com/office/drawing/2014/main" id="{12A68EBD-633A-4FEA-29C4-A735E73ED97D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405" r="-3120"/>
          <a:stretch/>
        </p:blipFill>
        <p:spPr>
          <a:xfrm>
            <a:off x="3432738" y="2715771"/>
            <a:ext cx="455536" cy="414295"/>
          </a:xfrm>
          <a:prstGeom prst="rect">
            <a:avLst/>
          </a:prstGeom>
        </p:spPr>
      </p:pic>
      <p:sp>
        <p:nvSpPr>
          <p:cNvPr id="117" name="ZoneTexte 116">
            <a:extLst>
              <a:ext uri="{FF2B5EF4-FFF2-40B4-BE49-F238E27FC236}">
                <a16:creationId xmlns:a16="http://schemas.microsoft.com/office/drawing/2014/main" id="{5734A8C5-6B0F-06FC-C140-E758A7A16AF2}"/>
              </a:ext>
            </a:extLst>
          </p:cNvPr>
          <p:cNvSpPr txBox="1"/>
          <p:nvPr/>
        </p:nvSpPr>
        <p:spPr>
          <a:xfrm>
            <a:off x="7889394" y="25982"/>
            <a:ext cx="12955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b="1" dirty="0">
                <a:solidFill>
                  <a:srgbClr val="4D708C"/>
                </a:solidFill>
              </a:rPr>
              <a:t>+16</a:t>
            </a:r>
            <a:endParaRPr lang="en-US" sz="5400" b="1" dirty="0">
              <a:solidFill>
                <a:srgbClr val="4D708C"/>
              </a:solidFill>
            </a:endParaRPr>
          </a:p>
        </p:txBody>
      </p:sp>
      <p:sp>
        <p:nvSpPr>
          <p:cNvPr id="118" name="ZoneTexte 117">
            <a:extLst>
              <a:ext uri="{FF2B5EF4-FFF2-40B4-BE49-F238E27FC236}">
                <a16:creationId xmlns:a16="http://schemas.microsoft.com/office/drawing/2014/main" id="{AC18C494-9037-B4C1-1B74-C796F33B4BCD}"/>
              </a:ext>
            </a:extLst>
          </p:cNvPr>
          <p:cNvSpPr txBox="1"/>
          <p:nvPr/>
        </p:nvSpPr>
        <p:spPr>
          <a:xfrm>
            <a:off x="9127671" y="195260"/>
            <a:ext cx="25511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4D708C"/>
                </a:solidFill>
              </a:rPr>
              <a:t>{{YEARS_OF_EXPERIENCE}}</a:t>
            </a:r>
          </a:p>
        </p:txBody>
      </p:sp>
      <p:sp>
        <p:nvSpPr>
          <p:cNvPr id="119" name="ZoneTexte 118">
            <a:extLst>
              <a:ext uri="{FF2B5EF4-FFF2-40B4-BE49-F238E27FC236}">
                <a16:creationId xmlns:a16="http://schemas.microsoft.com/office/drawing/2014/main" id="{027747BC-1626-94B0-AC16-639ABDDE64CC}"/>
              </a:ext>
            </a:extLst>
          </p:cNvPr>
          <p:cNvSpPr txBox="1"/>
          <p:nvPr/>
        </p:nvSpPr>
        <p:spPr>
          <a:xfrm>
            <a:off x="7908218" y="573873"/>
            <a:ext cx="1317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b="1" dirty="0">
                <a:solidFill>
                  <a:srgbClr val="4D708C"/>
                </a:solidFill>
              </a:rPr>
              <a:t>+10</a:t>
            </a:r>
            <a:endParaRPr lang="en-US" sz="5400" b="1" dirty="0">
              <a:solidFill>
                <a:srgbClr val="4D708C"/>
              </a:solidFill>
            </a:endParaRPr>
          </a:p>
        </p:txBody>
      </p:sp>
      <p:sp>
        <p:nvSpPr>
          <p:cNvPr id="120" name="ZoneTexte 119">
            <a:extLst>
              <a:ext uri="{FF2B5EF4-FFF2-40B4-BE49-F238E27FC236}">
                <a16:creationId xmlns:a16="http://schemas.microsoft.com/office/drawing/2014/main" id="{0EB5A422-7D77-4D8F-F9AD-60CF4B55C75B}"/>
              </a:ext>
            </a:extLst>
          </p:cNvPr>
          <p:cNvSpPr txBox="1"/>
          <p:nvPr/>
        </p:nvSpPr>
        <p:spPr>
          <a:xfrm>
            <a:off x="9127671" y="743151"/>
            <a:ext cx="25511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4D708C"/>
                </a:solidFill>
              </a:rPr>
              <a:t>{{PROJECT_TYPE}}</a:t>
            </a:r>
          </a:p>
        </p:txBody>
      </p:sp>
      <p:sp>
        <p:nvSpPr>
          <p:cNvPr id="121" name="ZoneTexte 120">
            <a:extLst>
              <a:ext uri="{FF2B5EF4-FFF2-40B4-BE49-F238E27FC236}">
                <a16:creationId xmlns:a16="http://schemas.microsoft.com/office/drawing/2014/main" id="{1C79E754-5C47-5B15-221D-FB2085B0E5F1}"/>
              </a:ext>
            </a:extLst>
          </p:cNvPr>
          <p:cNvSpPr txBox="1"/>
          <p:nvPr/>
        </p:nvSpPr>
        <p:spPr>
          <a:xfrm>
            <a:off x="8604426" y="1102185"/>
            <a:ext cx="5169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b="1" dirty="0">
                <a:solidFill>
                  <a:srgbClr val="4D708C"/>
                </a:solidFill>
              </a:rPr>
              <a:t>5</a:t>
            </a:r>
            <a:endParaRPr lang="en-US" sz="5400" b="1" dirty="0">
              <a:solidFill>
                <a:srgbClr val="4D708C"/>
              </a:solidFill>
            </a:endParaRPr>
          </a:p>
        </p:txBody>
      </p:sp>
      <p:sp>
        <p:nvSpPr>
          <p:cNvPr id="122" name="ZoneTexte 121">
            <a:extLst>
              <a:ext uri="{FF2B5EF4-FFF2-40B4-BE49-F238E27FC236}">
                <a16:creationId xmlns:a16="http://schemas.microsoft.com/office/drawing/2014/main" id="{CA45AD0A-8EE6-9C50-624A-96D31C026E61}"/>
              </a:ext>
            </a:extLst>
          </p:cNvPr>
          <p:cNvSpPr txBox="1"/>
          <p:nvPr/>
        </p:nvSpPr>
        <p:spPr>
          <a:xfrm>
            <a:off x="9121398" y="1304599"/>
            <a:ext cx="3039444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4D708C"/>
                </a:solidFill>
              </a:rPr>
              <a:t>Certifications</a:t>
            </a:r>
          </a:p>
          <a:p>
            <a:r>
              <a:rPr lang="en-US" sz="1050" dirty="0">
                <a:solidFill>
                  <a:srgbClr val="4D708C"/>
                </a:solidFill>
                <a:latin typeface="+mj-lt"/>
              </a:rPr>
              <a:t>{{Certifications}}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B2633BF-2E8D-293A-5866-883FED37C4FB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1" t="-13967" r="-180" b="-1819"/>
          <a:stretch/>
        </p:blipFill>
        <p:spPr>
          <a:xfrm>
            <a:off x="1851126" y="174466"/>
            <a:ext cx="1882946" cy="553557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10E1C805-D83B-2B7B-DD21-C36137EC04A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12957" y="1679745"/>
            <a:ext cx="532131" cy="408820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9D430E29-C046-CD9C-5A51-17B647956707}"/>
              </a:ext>
            </a:extLst>
          </p:cNvPr>
          <p:cNvSpPr txBox="1"/>
          <p:nvPr/>
        </p:nvSpPr>
        <p:spPr>
          <a:xfrm>
            <a:off x="5433268" y="1672931"/>
            <a:ext cx="2375505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699"/>
            <a:r>
              <a:rPr lang="fr-FR" sz="1200" b="1" dirty="0">
                <a:solidFill>
                  <a:srgbClr val="4D708C"/>
                </a:solidFill>
                <a:ea typeface="Times" charset="0"/>
                <a:cs typeface="Times" charset="0"/>
              </a:rPr>
              <a:t>{{degree_2}}</a:t>
            </a:r>
          </a:p>
          <a:p>
            <a:pPr marL="12699"/>
            <a:r>
              <a:rPr lang="fr-FR" sz="900" dirty="0">
                <a:solidFill>
                  <a:srgbClr val="4D708C"/>
                </a:solidFill>
                <a:ea typeface="Times" charset="0"/>
                <a:cs typeface="Times" charset="0"/>
              </a:rPr>
              <a:t>{{description_11}}</a:t>
            </a:r>
          </a:p>
        </p:txBody>
      </p:sp>
      <p:pic>
        <p:nvPicPr>
          <p:cNvPr id="39" name="Image 38" descr="{{FIRST_EDUCATION_PICTURE}}">
            <a:extLst>
              <a:ext uri="{FF2B5EF4-FFF2-40B4-BE49-F238E27FC236}">
                <a16:creationId xmlns:a16="http://schemas.microsoft.com/office/drawing/2014/main" id="{8694456C-1124-8013-A377-39949D26CCE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25284" y="1217168"/>
            <a:ext cx="692828" cy="340857"/>
          </a:xfrm>
          <a:prstGeom prst="rect">
            <a:avLst/>
          </a:prstGeom>
        </p:spPr>
      </p:pic>
      <p:sp>
        <p:nvSpPr>
          <p:cNvPr id="40" name="ZoneTexte 39">
            <a:extLst>
              <a:ext uri="{FF2B5EF4-FFF2-40B4-BE49-F238E27FC236}">
                <a16:creationId xmlns:a16="http://schemas.microsoft.com/office/drawing/2014/main" id="{135FF5AD-874C-F0F8-1E3A-51D94DF12371}"/>
              </a:ext>
            </a:extLst>
          </p:cNvPr>
          <p:cNvSpPr txBox="1"/>
          <p:nvPr/>
        </p:nvSpPr>
        <p:spPr>
          <a:xfrm>
            <a:off x="5413238" y="1146882"/>
            <a:ext cx="2415564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699"/>
            <a:r>
              <a:rPr lang="fr-FR" sz="1200" b="1" dirty="0">
                <a:solidFill>
                  <a:srgbClr val="4D708C"/>
                </a:solidFill>
                <a:ea typeface="Times" charset="0"/>
                <a:cs typeface="Times" charset="0"/>
              </a:rPr>
              <a:t>{{degree_0}}</a:t>
            </a:r>
          </a:p>
          <a:p>
            <a:pPr marL="12699"/>
            <a:r>
              <a:rPr lang="fr-FR" sz="900" dirty="0">
                <a:solidFill>
                  <a:srgbClr val="4D708C"/>
                </a:solidFill>
                <a:ea typeface="Times" charset="0"/>
                <a:cs typeface="Times" charset="0"/>
              </a:rPr>
              <a:t>{{description_10}}</a:t>
            </a:r>
          </a:p>
        </p:txBody>
      </p:sp>
      <p:pic>
        <p:nvPicPr>
          <p:cNvPr id="44" name="Image 114" descr="Une image contenant texte, Police, Graphique, logo&#10;&#10;Description générée automatiquement">
            <a:extLst>
              <a:ext uri="{FF2B5EF4-FFF2-40B4-BE49-F238E27FC236}">
                <a16:creationId xmlns:a16="http://schemas.microsoft.com/office/drawing/2014/main" id="{D496D7E6-D37C-5E28-4F15-7A33D8ADBE9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790" y="395204"/>
            <a:ext cx="500395" cy="500395"/>
          </a:xfrm>
          <a:prstGeom prst="rect">
            <a:avLst/>
          </a:prstGeom>
        </p:spPr>
      </p:pic>
      <p:pic>
        <p:nvPicPr>
          <p:cNvPr id="46" name="Image 59">
            <a:extLst>
              <a:ext uri="{FF2B5EF4-FFF2-40B4-BE49-F238E27FC236}">
                <a16:creationId xmlns:a16="http://schemas.microsoft.com/office/drawing/2014/main" id="{B62DA4F5-835E-67F7-C84E-47A8F6C49E8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90703" y="409036"/>
            <a:ext cx="472730" cy="472730"/>
          </a:xfrm>
          <a:prstGeom prst="rect">
            <a:avLst/>
          </a:prstGeom>
        </p:spPr>
      </p:pic>
      <p:pic>
        <p:nvPicPr>
          <p:cNvPr id="48" name="Image 47" descr="Une image contenant texte, capture d’écran, Police, logo&#10;&#10;Description générée automatiquement">
            <a:extLst>
              <a:ext uri="{FF2B5EF4-FFF2-40B4-BE49-F238E27FC236}">
                <a16:creationId xmlns:a16="http://schemas.microsoft.com/office/drawing/2014/main" id="{DF5DF492-FE86-499D-FC84-70F6AD0CEAA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213" y="416695"/>
            <a:ext cx="641796" cy="457413"/>
          </a:xfrm>
          <a:prstGeom prst="rect">
            <a:avLst/>
          </a:prstGeom>
        </p:spPr>
      </p:pic>
      <p:pic>
        <p:nvPicPr>
          <p:cNvPr id="50" name="Image 49" descr="Une image contenant texte, Police, logo, signe&#10;&#10;Description générée automatiquement">
            <a:extLst>
              <a:ext uri="{FF2B5EF4-FFF2-40B4-BE49-F238E27FC236}">
                <a16:creationId xmlns:a16="http://schemas.microsoft.com/office/drawing/2014/main" id="{1FFEB49E-B4B6-77C3-3C26-859E33920EB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966" y="405934"/>
            <a:ext cx="422228" cy="478934"/>
          </a:xfrm>
          <a:prstGeom prst="rect">
            <a:avLst/>
          </a:prstGeom>
        </p:spPr>
      </p:pic>
      <p:pic>
        <p:nvPicPr>
          <p:cNvPr id="52" name="Image 51" descr="Une image contenant Police, texte, capture d’écran, Graphique&#10;&#10;Description générée automatiquement">
            <a:extLst>
              <a:ext uri="{FF2B5EF4-FFF2-40B4-BE49-F238E27FC236}">
                <a16:creationId xmlns:a16="http://schemas.microsoft.com/office/drawing/2014/main" id="{6536269B-0B92-6C34-BBA3-9207393CE979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008" y="410610"/>
            <a:ext cx="406914" cy="46958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5ECA17F-02DB-DF48-8099-049E97DE00DE}"/>
              </a:ext>
            </a:extLst>
          </p:cNvPr>
          <p:cNvSpPr txBox="1"/>
          <p:nvPr/>
        </p:nvSpPr>
        <p:spPr>
          <a:xfrm>
            <a:off x="1025055" y="757925"/>
            <a:ext cx="2865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FR" b="1" dirty="0">
                <a:solidFill>
                  <a:schemeClr val="tx2"/>
                </a:solidFill>
              </a:rPr>
              <a:t>{{Name}}</a:t>
            </a:r>
          </a:p>
        </p:txBody>
      </p:sp>
      <p:grpSp>
        <p:nvGrpSpPr>
          <p:cNvPr id="3" name="Google Shape;1297;p50">
            <a:extLst>
              <a:ext uri="{FF2B5EF4-FFF2-40B4-BE49-F238E27FC236}">
                <a16:creationId xmlns:a16="http://schemas.microsoft.com/office/drawing/2014/main" id="{B0C5A5F4-0A6B-67AB-A104-0D60AF565DB1}"/>
              </a:ext>
            </a:extLst>
          </p:cNvPr>
          <p:cNvGrpSpPr/>
          <p:nvPr/>
        </p:nvGrpSpPr>
        <p:grpSpPr>
          <a:xfrm>
            <a:off x="4250923" y="2542407"/>
            <a:ext cx="703806" cy="703806"/>
            <a:chOff x="457196" y="967108"/>
            <a:chExt cx="1488900" cy="1488900"/>
          </a:xfrm>
        </p:grpSpPr>
        <p:sp>
          <p:nvSpPr>
            <p:cNvPr id="6" name="Google Shape;1298;p50">
              <a:extLst>
                <a:ext uri="{FF2B5EF4-FFF2-40B4-BE49-F238E27FC236}">
                  <a16:creationId xmlns:a16="http://schemas.microsoft.com/office/drawing/2014/main" id="{824BBD2B-5FBC-C170-91F8-E2034CCE3FE6}"/>
                </a:ext>
              </a:extLst>
            </p:cNvPr>
            <p:cNvSpPr/>
            <p:nvPr/>
          </p:nvSpPr>
          <p:spPr>
            <a:xfrm>
              <a:off x="457196" y="967108"/>
              <a:ext cx="1488900" cy="1488900"/>
            </a:xfrm>
            <a:prstGeom prst="donut">
              <a:avLst>
                <a:gd name="adj" fmla="val 1332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AAAA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1299;p50">
              <a:extLst>
                <a:ext uri="{FF2B5EF4-FFF2-40B4-BE49-F238E27FC236}">
                  <a16:creationId xmlns:a16="http://schemas.microsoft.com/office/drawing/2014/main" id="{1B046BF4-FA86-CA68-F980-AAA7438218E6}"/>
                </a:ext>
              </a:extLst>
            </p:cNvPr>
            <p:cNvSpPr/>
            <p:nvPr/>
          </p:nvSpPr>
          <p:spPr>
            <a:xfrm>
              <a:off x="457196" y="967108"/>
              <a:ext cx="1488900" cy="1488900"/>
            </a:xfrm>
            <a:prstGeom prst="blockArc">
              <a:avLst>
                <a:gd name="adj1" fmla="val 14433679"/>
                <a:gd name="adj2" fmla="val 12973437"/>
                <a:gd name="adj3" fmla="val 13721"/>
              </a:avLst>
            </a:prstGeom>
            <a:solidFill>
              <a:srgbClr val="4D7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dirty="0">
                <a:solidFill>
                  <a:srgbClr val="AAAA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8" name="Image 7">
            <a:extLst>
              <a:ext uri="{FF2B5EF4-FFF2-40B4-BE49-F238E27FC236}">
                <a16:creationId xmlns:a16="http://schemas.microsoft.com/office/drawing/2014/main" id="{464DCFC4-2B4B-2773-D743-51F618E266B9}"/>
              </a:ext>
            </a:extLst>
          </p:cNvPr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407" t="-6044" r="-15314" b="-10242"/>
          <a:stretch/>
        </p:blipFill>
        <p:spPr>
          <a:xfrm>
            <a:off x="4399664" y="2791640"/>
            <a:ext cx="443236" cy="249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2323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</TotalTime>
  <Words>231</Words>
  <Application>Microsoft Office PowerPoint</Application>
  <PresentationFormat>Grand écran</PresentationFormat>
  <Paragraphs>42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</vt:lpstr>
      <vt:lpstr>Office Theme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Contributor</dc:creator>
  <cp:lastModifiedBy>User</cp:lastModifiedBy>
  <cp:revision>37</cp:revision>
  <dcterms:created xsi:type="dcterms:W3CDTF">2024-07-08T07:57:05Z</dcterms:created>
  <dcterms:modified xsi:type="dcterms:W3CDTF">2024-07-26T20:43:08Z</dcterms:modified>
</cp:coreProperties>
</file>