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ing.com/ck/a?!&amp;&amp;p=f6f94e3bb6b1b377JmltdHM9MTY2Mjk0MDgwMCZpZ3VpZD0yZmNiM2ZmMy1lYWU0LTY0NTItMmViMC0zMDU1ZWI5ODY1MGQmaW5zaWQ9NTQ5OA&amp;ptn=3&amp;hsh=3&amp;fclid=2fcb3ff3-eae4-6452-2eb0-3055eb98650d&amp;u=a1L3RyYXZlbC9wbGFjZS1pbmZvcm1hdGlvbj9xPVBoaWxhZGVscGhpYSZTSUQ9MDIwZDRiYmYtMjk3MS00MjM2LWI4N2QtYzNlYzFkN2Y4NTFjJmZvcm09UExBQ0FC&amp;ntb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56FB-B0B1-04E6-2593-4C77A6442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90" y="2150916"/>
            <a:ext cx="7747929" cy="3969331"/>
          </a:xfrm>
        </p:spPr>
        <p:txBody>
          <a:bodyPr/>
          <a:lstStyle/>
          <a:p>
            <a:pPr algn="ctr"/>
            <a:r>
              <a:rPr lang="en-US" sz="6000" i="1" dirty="0">
                <a:latin typeface="Algerian" panose="04020705040A02060702" pitchFamily="82" charset="0"/>
              </a:rPr>
              <a:t>welcome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FADB0-F6BC-50F5-81AB-5C208D98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610" y="-1149822"/>
            <a:ext cx="5357600" cy="1160213"/>
          </a:xfrm>
        </p:spPr>
        <p:txBody>
          <a:bodyPr/>
          <a:lstStyle/>
          <a:p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698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944F-76D5-79CB-54EF-EC166913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736" y="350856"/>
            <a:ext cx="7958331" cy="1077229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chemeClr val="tx2"/>
                </a:solidFill>
              </a:rPr>
              <a:t>About ?</a:t>
            </a:r>
            <a:endParaRPr lang="ar-E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D84D-B224-F7E1-2E0B-0C53BD34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35" y="1116934"/>
            <a:ext cx="10324873" cy="3997828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/>
              <a:t>   This presentation is about Store data Analysis, as we tried to find out the weak areas and some solutions for this weakness</a:t>
            </a:r>
            <a:endParaRPr lang="ar-EG" dirty="0"/>
          </a:p>
        </p:txBody>
      </p:sp>
      <p:pic>
        <p:nvPicPr>
          <p:cNvPr id="5" name="Graphic 4" descr="Radio microphone">
            <a:extLst>
              <a:ext uri="{FF2B5EF4-FFF2-40B4-BE49-F238E27FC236}">
                <a16:creationId xmlns:a16="http://schemas.microsoft.com/office/drawing/2014/main" id="{2D81C985-315A-825B-D1EE-E6F7D5EE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7456" y="4151257"/>
            <a:ext cx="1589809" cy="15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B86-C367-176F-8EF2-50B4327E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0" y="371638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Most popular regions? </a:t>
            </a:r>
            <a:endParaRPr lang="ar-E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BB69-6E8E-F4CF-1D3C-A51A7349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997" y="1688434"/>
            <a:ext cx="4564828" cy="3997828"/>
          </a:xfrm>
        </p:spPr>
        <p:txBody>
          <a:bodyPr/>
          <a:lstStyle/>
          <a:p>
            <a:pPr algn="l"/>
            <a:r>
              <a:rPr lang="en-US" b="1" dirty="0"/>
              <a:t>West region is most popular 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56F2-74B6-5184-0C0B-DB069F7FF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3" t="51667" r="44286" b="17273"/>
          <a:stretch/>
        </p:blipFill>
        <p:spPr>
          <a:xfrm>
            <a:off x="970044" y="1938002"/>
            <a:ext cx="5680138" cy="45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85C0-8626-B22D-EF8D-F119345D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62" y="269441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Profit for per category</a:t>
            </a:r>
            <a:endParaRPr lang="ar-EG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8E782E-83C3-506D-1AC0-BD32E191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289" y="1318738"/>
            <a:ext cx="7796540" cy="3997828"/>
          </a:xfrm>
        </p:spPr>
        <p:txBody>
          <a:bodyPr/>
          <a:lstStyle/>
          <a:p>
            <a:r>
              <a:rPr lang="en-US" b="1" dirty="0"/>
              <a:t>Technology is the most profitable categories </a:t>
            </a:r>
            <a:endParaRPr lang="ar-EG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71ADCF8-66E1-AB66-7D46-379A600D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7" t="42487" r="58939" b="28659"/>
          <a:stretch/>
        </p:blipFill>
        <p:spPr>
          <a:xfrm>
            <a:off x="1025237" y="1496290"/>
            <a:ext cx="4561609" cy="36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3AA-8589-8D9C-91DA-86935667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99" y="392419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Most profitable cities ?</a:t>
            </a:r>
            <a:endParaRPr lang="ar-E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EA27-1157-197F-983D-69A25D30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791" y="1833673"/>
            <a:ext cx="7796540" cy="3997828"/>
          </a:xfrm>
        </p:spPr>
        <p:txBody>
          <a:bodyPr/>
          <a:lstStyle/>
          <a:p>
            <a:pPr marL="6160" indent="0" algn="l">
              <a:buNone/>
            </a:pPr>
            <a:r>
              <a:rPr lang="en-US" b="1" u="sng" dirty="0"/>
              <a:t>Lafayette</a:t>
            </a:r>
            <a:r>
              <a:rPr lang="en-US" b="1" dirty="0"/>
              <a:t> is Most profitable cities , but I think it </a:t>
            </a:r>
          </a:p>
          <a:p>
            <a:pPr marL="6160" indent="0" algn="l">
              <a:buNone/>
            </a:pPr>
            <a:r>
              <a:rPr lang="en-US" b="1" dirty="0"/>
              <a:t>depends on available categories </a:t>
            </a:r>
          </a:p>
          <a:p>
            <a:pPr marL="6160" indent="0" algn="l">
              <a:buNone/>
            </a:pPr>
            <a:r>
              <a:rPr lang="en-US" b="1" dirty="0"/>
              <a:t>in it and discounts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400AD-A599-00CA-9B9C-497ECCB03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2" t="40151" r="51761" b="23030"/>
          <a:stretch/>
        </p:blipFill>
        <p:spPr>
          <a:xfrm>
            <a:off x="1021999" y="2379518"/>
            <a:ext cx="4474792" cy="3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2C4C-AAF1-9337-0E57-58E2947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1" y="269441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Most lost cities ?</a:t>
            </a:r>
            <a:r>
              <a:rPr lang="ar-EG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A285-4BBD-816F-B2D5-A8F68BC1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70" y="2269863"/>
            <a:ext cx="6295799" cy="3313750"/>
          </a:xfrm>
        </p:spPr>
        <p:txBody>
          <a:bodyPr/>
          <a:lstStyle/>
          <a:p>
            <a:pPr marL="6160" indent="0" algn="l">
              <a:buNone/>
            </a:pPr>
            <a:r>
              <a:rPr lang="en-US" b="1" i="0" u="sng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Philadelphia</a:t>
            </a:r>
            <a:r>
              <a:rPr lang="en-US" b="1" i="0" u="sng" dirty="0">
                <a:effectLst/>
                <a:latin typeface="Roboto" panose="02000000000000000000" pitchFamily="2" charset="0"/>
              </a:rPr>
              <a:t> is most lost cities but</a:t>
            </a:r>
          </a:p>
          <a:p>
            <a:pPr marL="6160" indent="0" algn="l">
              <a:buNone/>
            </a:pPr>
            <a:r>
              <a:rPr lang="en-US" b="1" i="0" u="sng" dirty="0">
                <a:effectLst/>
                <a:latin typeface="Roboto" panose="02000000000000000000" pitchFamily="2" charset="0"/>
              </a:rPr>
              <a:t> I think that because it’s the biggest city</a:t>
            </a:r>
          </a:p>
          <a:p>
            <a:pPr marL="6160" indent="0" algn="l">
              <a:buNone/>
            </a:pPr>
            <a:r>
              <a:rPr lang="en-US" b="1" i="0" u="sng" dirty="0">
                <a:effectLst/>
                <a:latin typeface="Roboto" panose="02000000000000000000" pitchFamily="2" charset="0"/>
              </a:rPr>
              <a:t> which offer more discounts 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C17E8-FE51-E1E9-193D-36035E203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2" t="47216" r="50853" b="16548"/>
          <a:stretch/>
        </p:blipFill>
        <p:spPr>
          <a:xfrm>
            <a:off x="1000461" y="2269863"/>
            <a:ext cx="5368066" cy="37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2AA9-FFD5-652B-9FC9-085F366C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80" y="87294"/>
            <a:ext cx="7958331" cy="1077229"/>
          </a:xfrm>
        </p:spPr>
        <p:txBody>
          <a:bodyPr/>
          <a:lstStyle/>
          <a:p>
            <a:pPr algn="l"/>
            <a:r>
              <a:rPr lang="en-US" i="0" dirty="0">
                <a:solidFill>
                  <a:schemeClr val="tx2"/>
                </a:solidFill>
                <a:effectLst/>
                <a:latin typeface="Helvetica Neue"/>
              </a:rPr>
              <a:t>Profit and Sales</a:t>
            </a:r>
            <a:br>
              <a:rPr lang="en-US" i="0" dirty="0">
                <a:solidFill>
                  <a:schemeClr val="tx2"/>
                </a:solidFill>
                <a:effectLst/>
                <a:latin typeface="Helvetica Neue"/>
              </a:rPr>
            </a:br>
            <a:endParaRPr lang="ar-EG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BC92-65B9-5015-EC27-BCD8DC6E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496" y="1974461"/>
            <a:ext cx="5866504" cy="3821559"/>
          </a:xfrm>
        </p:spPr>
        <p:txBody>
          <a:bodyPr/>
          <a:lstStyle/>
          <a:p>
            <a:pPr marL="6160" indent="0" algn="l">
              <a:buNone/>
            </a:pPr>
            <a:r>
              <a:rPr lang="en-US" dirty="0"/>
              <a:t>We note that the </a:t>
            </a:r>
            <a:r>
              <a:rPr lang="en-US" u="sng" dirty="0"/>
              <a:t>technology</a:t>
            </a:r>
            <a:r>
              <a:rPr lang="en-US" dirty="0"/>
              <a:t> category </a:t>
            </a:r>
          </a:p>
          <a:p>
            <a:pPr marL="6160" indent="0" algn="l">
              <a:buNone/>
            </a:pPr>
            <a:r>
              <a:rPr lang="en-US" dirty="0"/>
              <a:t>is in the most sales and profit as well,</a:t>
            </a:r>
          </a:p>
          <a:p>
            <a:pPr marL="6160" indent="0" algn="l">
              <a:buNone/>
            </a:pPr>
            <a:r>
              <a:rPr lang="en-US" dirty="0"/>
              <a:t>and </a:t>
            </a:r>
            <a:r>
              <a:rPr lang="en-US" u="sng" dirty="0"/>
              <a:t>office suppliers </a:t>
            </a:r>
            <a:r>
              <a:rPr lang="en-US" dirty="0"/>
              <a:t>are less than </a:t>
            </a:r>
            <a:r>
              <a:rPr lang="en-US" u="sng" dirty="0"/>
              <a:t>furniture</a:t>
            </a:r>
            <a:r>
              <a:rPr lang="en-US" dirty="0"/>
              <a:t> </a:t>
            </a:r>
          </a:p>
          <a:p>
            <a:pPr marL="6160" indent="0" algn="l">
              <a:buNone/>
            </a:pPr>
            <a:r>
              <a:rPr lang="en-US" dirty="0"/>
              <a:t>in sales but bigger in profit</a:t>
            </a:r>
            <a:endParaRPr lang="ar-E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BDA09-7CBD-BEA3-DBA8-C638E7F96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5" t="48628" r="50000" b="14666"/>
          <a:stretch/>
        </p:blipFill>
        <p:spPr>
          <a:xfrm>
            <a:off x="938964" y="2032509"/>
            <a:ext cx="5157036" cy="37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2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E571-ED26-3BA7-EA7D-E7356D49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72" y="269441"/>
            <a:ext cx="7958331" cy="107722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My notes and 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4CF-7B84-DE38-5DD3-EF7CE0B8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72" y="1202910"/>
            <a:ext cx="7796540" cy="3997828"/>
          </a:xfrm>
        </p:spPr>
        <p:txBody>
          <a:bodyPr/>
          <a:lstStyle/>
          <a:p>
            <a:pPr algn="l"/>
            <a:r>
              <a:rPr lang="en-US" dirty="0"/>
              <a:t>I see that discounts is the reason in lost </a:t>
            </a:r>
            <a:br>
              <a:rPr lang="en-US" dirty="0"/>
            </a:br>
            <a:r>
              <a:rPr lang="en-US" dirty="0"/>
              <a:t>so we should look at this point </a:t>
            </a:r>
            <a:br>
              <a:rPr lang="en-US" dirty="0"/>
            </a:br>
            <a:r>
              <a:rPr lang="en-US" dirty="0"/>
              <a:t>and also We must look at the categories in each area and ask ourselves whether the category fits the region</a:t>
            </a:r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2C142EBE-5990-4BF4-9833-A6394503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1503" y="4322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33</TotalTime>
  <Words>168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Helvetica Neue</vt:lpstr>
      <vt:lpstr>MS Shell Dlg 2</vt:lpstr>
      <vt:lpstr>Roboto</vt:lpstr>
      <vt:lpstr>Wingdings</vt:lpstr>
      <vt:lpstr>Wingdings 3</vt:lpstr>
      <vt:lpstr>Madison</vt:lpstr>
      <vt:lpstr>welcome</vt:lpstr>
      <vt:lpstr>About ?</vt:lpstr>
      <vt:lpstr>Most popular regions? </vt:lpstr>
      <vt:lpstr>Profit for per category</vt:lpstr>
      <vt:lpstr>Most profitable cities ?</vt:lpstr>
      <vt:lpstr>Most lost cities ? </vt:lpstr>
      <vt:lpstr>Profit and Sales </vt:lpstr>
      <vt:lpstr>My notes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yassenayman841@gmail.com</dc:creator>
  <cp:lastModifiedBy>yassenayman841@gmail.com</cp:lastModifiedBy>
  <cp:revision>1</cp:revision>
  <dcterms:created xsi:type="dcterms:W3CDTF">2022-09-12T23:26:02Z</dcterms:created>
  <dcterms:modified xsi:type="dcterms:W3CDTF">2022-09-13T15:23:04Z</dcterms:modified>
</cp:coreProperties>
</file>