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90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5C786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3331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25683" y="369226"/>
            <a:ext cx="9382125" cy="9382125"/>
          </a:xfrm>
          <a:custGeom>
            <a:avLst/>
            <a:gdLst/>
            <a:ahLst/>
            <a:cxnLst/>
            <a:rect l="l" t="t" r="r" b="b"/>
            <a:pathLst>
              <a:path w="9382125" h="9382125">
                <a:moveTo>
                  <a:pt x="9226533" y="9382119"/>
                </a:moveTo>
                <a:lnTo>
                  <a:pt x="155591" y="9382119"/>
                </a:lnTo>
                <a:lnTo>
                  <a:pt x="106487" y="9374170"/>
                </a:lnTo>
                <a:lnTo>
                  <a:pt x="63786" y="9352047"/>
                </a:lnTo>
                <a:lnTo>
                  <a:pt x="30076" y="9318343"/>
                </a:lnTo>
                <a:lnTo>
                  <a:pt x="7951" y="9275648"/>
                </a:lnTo>
                <a:lnTo>
                  <a:pt x="0" y="9226552"/>
                </a:lnTo>
                <a:lnTo>
                  <a:pt x="0" y="155566"/>
                </a:lnTo>
                <a:lnTo>
                  <a:pt x="7951" y="106470"/>
                </a:lnTo>
                <a:lnTo>
                  <a:pt x="30076" y="63775"/>
                </a:lnTo>
                <a:lnTo>
                  <a:pt x="63786" y="30071"/>
                </a:lnTo>
                <a:lnTo>
                  <a:pt x="106487" y="7949"/>
                </a:lnTo>
                <a:lnTo>
                  <a:pt x="155591" y="0"/>
                </a:lnTo>
                <a:lnTo>
                  <a:pt x="9226533" y="0"/>
                </a:lnTo>
                <a:lnTo>
                  <a:pt x="9275636" y="7949"/>
                </a:lnTo>
                <a:lnTo>
                  <a:pt x="9318338" y="30071"/>
                </a:lnTo>
                <a:lnTo>
                  <a:pt x="9352048" y="63775"/>
                </a:lnTo>
                <a:lnTo>
                  <a:pt x="9374174" y="106470"/>
                </a:lnTo>
                <a:lnTo>
                  <a:pt x="9382125" y="155566"/>
                </a:lnTo>
                <a:lnTo>
                  <a:pt x="9382125" y="9226552"/>
                </a:lnTo>
                <a:lnTo>
                  <a:pt x="9374174" y="9275648"/>
                </a:lnTo>
                <a:lnTo>
                  <a:pt x="9352048" y="9318343"/>
                </a:lnTo>
                <a:lnTo>
                  <a:pt x="9318338" y="9352047"/>
                </a:lnTo>
                <a:lnTo>
                  <a:pt x="9275636" y="9374170"/>
                </a:lnTo>
                <a:lnTo>
                  <a:pt x="9226533" y="9382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67266" y="2608855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19">
                <a:moveTo>
                  <a:pt x="0" y="0"/>
                </a:moveTo>
                <a:lnTo>
                  <a:pt x="7665605" y="0"/>
                </a:lnTo>
              </a:path>
            </a:pathLst>
          </a:custGeom>
          <a:ln w="77234">
            <a:solidFill>
              <a:srgbClr val="F1F2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67266" y="4121620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19">
                <a:moveTo>
                  <a:pt x="0" y="0"/>
                </a:moveTo>
                <a:lnTo>
                  <a:pt x="7665605" y="0"/>
                </a:lnTo>
              </a:path>
            </a:pathLst>
          </a:custGeom>
          <a:ln w="77234">
            <a:solidFill>
              <a:srgbClr val="F1F2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67266" y="5625115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19">
                <a:moveTo>
                  <a:pt x="0" y="0"/>
                </a:moveTo>
                <a:lnTo>
                  <a:pt x="7665605" y="0"/>
                </a:lnTo>
              </a:path>
            </a:pathLst>
          </a:custGeom>
          <a:ln w="77234">
            <a:solidFill>
              <a:srgbClr val="F1F2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765331" y="7138009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19">
                <a:moveTo>
                  <a:pt x="0" y="0"/>
                </a:moveTo>
                <a:lnTo>
                  <a:pt x="7665589" y="0"/>
                </a:lnTo>
              </a:path>
            </a:pathLst>
          </a:custGeom>
          <a:ln w="77234">
            <a:solidFill>
              <a:srgbClr val="F1F2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5C786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5C786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6521" y="392507"/>
            <a:ext cx="11814956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5C786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828" y="2363792"/>
            <a:ext cx="17712343" cy="6185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3331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06250" y="4111172"/>
              <a:ext cx="6448425" cy="4619625"/>
            </a:xfrm>
            <a:custGeom>
              <a:avLst/>
              <a:gdLst/>
              <a:ahLst/>
              <a:cxnLst/>
              <a:rect l="l" t="t" r="r" b="b"/>
              <a:pathLst>
                <a:path w="6448425" h="4619625">
                  <a:moveTo>
                    <a:pt x="6011102" y="4619624"/>
                  </a:moveTo>
                  <a:lnTo>
                    <a:pt x="437305" y="4619624"/>
                  </a:lnTo>
                  <a:lnTo>
                    <a:pt x="389752" y="4617050"/>
                  </a:lnTo>
                  <a:lnTo>
                    <a:pt x="343659" y="4609508"/>
                  </a:lnTo>
                  <a:lnTo>
                    <a:pt x="299295" y="4597268"/>
                  </a:lnTo>
                  <a:lnTo>
                    <a:pt x="256930" y="4580599"/>
                  </a:lnTo>
                  <a:lnTo>
                    <a:pt x="216834" y="4559771"/>
                  </a:lnTo>
                  <a:lnTo>
                    <a:pt x="179277" y="4535055"/>
                  </a:lnTo>
                  <a:lnTo>
                    <a:pt x="144528" y="4506720"/>
                  </a:lnTo>
                  <a:lnTo>
                    <a:pt x="112857" y="4475036"/>
                  </a:lnTo>
                  <a:lnTo>
                    <a:pt x="84533" y="4440272"/>
                  </a:lnTo>
                  <a:lnTo>
                    <a:pt x="59827" y="4402699"/>
                  </a:lnTo>
                  <a:lnTo>
                    <a:pt x="39009" y="4362587"/>
                  </a:lnTo>
                  <a:lnTo>
                    <a:pt x="22347" y="4320204"/>
                  </a:lnTo>
                  <a:lnTo>
                    <a:pt x="10111" y="4275822"/>
                  </a:lnTo>
                  <a:lnTo>
                    <a:pt x="2572" y="4229710"/>
                  </a:lnTo>
                  <a:lnTo>
                    <a:pt x="0" y="4182137"/>
                  </a:lnTo>
                  <a:lnTo>
                    <a:pt x="0" y="437487"/>
                  </a:lnTo>
                  <a:lnTo>
                    <a:pt x="2572" y="389914"/>
                  </a:lnTo>
                  <a:lnTo>
                    <a:pt x="10111" y="343802"/>
                  </a:lnTo>
                  <a:lnTo>
                    <a:pt x="22347" y="299419"/>
                  </a:lnTo>
                  <a:lnTo>
                    <a:pt x="39009" y="257037"/>
                  </a:lnTo>
                  <a:lnTo>
                    <a:pt x="59827" y="216924"/>
                  </a:lnTo>
                  <a:lnTo>
                    <a:pt x="84533" y="179351"/>
                  </a:lnTo>
                  <a:lnTo>
                    <a:pt x="112857" y="144588"/>
                  </a:lnTo>
                  <a:lnTo>
                    <a:pt x="144528" y="112904"/>
                  </a:lnTo>
                  <a:lnTo>
                    <a:pt x="179277" y="84568"/>
                  </a:lnTo>
                  <a:lnTo>
                    <a:pt x="216834" y="59852"/>
                  </a:lnTo>
                  <a:lnTo>
                    <a:pt x="256930" y="39025"/>
                  </a:lnTo>
                  <a:lnTo>
                    <a:pt x="299295" y="22356"/>
                  </a:lnTo>
                  <a:lnTo>
                    <a:pt x="343659" y="10116"/>
                  </a:lnTo>
                  <a:lnTo>
                    <a:pt x="389752" y="2573"/>
                  </a:lnTo>
                  <a:lnTo>
                    <a:pt x="437305" y="0"/>
                  </a:lnTo>
                  <a:lnTo>
                    <a:pt x="6011102" y="0"/>
                  </a:lnTo>
                  <a:lnTo>
                    <a:pt x="6058655" y="2573"/>
                  </a:lnTo>
                  <a:lnTo>
                    <a:pt x="6104748" y="10116"/>
                  </a:lnTo>
                  <a:lnTo>
                    <a:pt x="6149112" y="22356"/>
                  </a:lnTo>
                  <a:lnTo>
                    <a:pt x="6191476" y="39025"/>
                  </a:lnTo>
                  <a:lnTo>
                    <a:pt x="6231572" y="59852"/>
                  </a:lnTo>
                  <a:lnTo>
                    <a:pt x="6269130" y="84568"/>
                  </a:lnTo>
                  <a:lnTo>
                    <a:pt x="6303879" y="112904"/>
                  </a:lnTo>
                  <a:lnTo>
                    <a:pt x="6335550" y="144588"/>
                  </a:lnTo>
                  <a:lnTo>
                    <a:pt x="6363874" y="179351"/>
                  </a:lnTo>
                  <a:lnTo>
                    <a:pt x="6388580" y="216924"/>
                  </a:lnTo>
                  <a:lnTo>
                    <a:pt x="6409398" y="257037"/>
                  </a:lnTo>
                  <a:lnTo>
                    <a:pt x="6426060" y="299419"/>
                  </a:lnTo>
                  <a:lnTo>
                    <a:pt x="6438296" y="343802"/>
                  </a:lnTo>
                  <a:lnTo>
                    <a:pt x="6445835" y="389914"/>
                  </a:lnTo>
                  <a:lnTo>
                    <a:pt x="6448408" y="437487"/>
                  </a:lnTo>
                  <a:lnTo>
                    <a:pt x="6448408" y="4182137"/>
                  </a:lnTo>
                  <a:lnTo>
                    <a:pt x="6445835" y="4229710"/>
                  </a:lnTo>
                  <a:lnTo>
                    <a:pt x="6438296" y="4275822"/>
                  </a:lnTo>
                  <a:lnTo>
                    <a:pt x="6426060" y="4320204"/>
                  </a:lnTo>
                  <a:lnTo>
                    <a:pt x="6409398" y="4362587"/>
                  </a:lnTo>
                  <a:lnTo>
                    <a:pt x="6388580" y="4402699"/>
                  </a:lnTo>
                  <a:lnTo>
                    <a:pt x="6363874" y="4440272"/>
                  </a:lnTo>
                  <a:lnTo>
                    <a:pt x="6335550" y="4475036"/>
                  </a:lnTo>
                  <a:lnTo>
                    <a:pt x="6303879" y="4506720"/>
                  </a:lnTo>
                  <a:lnTo>
                    <a:pt x="6269130" y="4535055"/>
                  </a:lnTo>
                  <a:lnTo>
                    <a:pt x="6231572" y="4559771"/>
                  </a:lnTo>
                  <a:lnTo>
                    <a:pt x="6191476" y="4580599"/>
                  </a:lnTo>
                  <a:lnTo>
                    <a:pt x="6149112" y="4597268"/>
                  </a:lnTo>
                  <a:lnTo>
                    <a:pt x="6104748" y="4609508"/>
                  </a:lnTo>
                  <a:lnTo>
                    <a:pt x="6058655" y="4617050"/>
                  </a:lnTo>
                  <a:lnTo>
                    <a:pt x="6011102" y="4619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76816" y="1489976"/>
              <a:ext cx="6744334" cy="1941195"/>
            </a:xfrm>
            <a:custGeom>
              <a:avLst/>
              <a:gdLst/>
              <a:ahLst/>
              <a:cxnLst/>
              <a:rect l="l" t="t" r="r" b="b"/>
              <a:pathLst>
                <a:path w="6744334" h="1941195">
                  <a:moveTo>
                    <a:pt x="78600" y="963828"/>
                  </a:moveTo>
                  <a:lnTo>
                    <a:pt x="75895" y="948626"/>
                  </a:lnTo>
                  <a:lnTo>
                    <a:pt x="67564" y="936142"/>
                  </a:lnTo>
                  <a:lnTo>
                    <a:pt x="54927" y="927671"/>
                  </a:lnTo>
                  <a:lnTo>
                    <a:pt x="39293" y="924560"/>
                  </a:lnTo>
                  <a:lnTo>
                    <a:pt x="24091" y="927671"/>
                  </a:lnTo>
                  <a:lnTo>
                    <a:pt x="11582" y="936142"/>
                  </a:lnTo>
                  <a:lnTo>
                    <a:pt x="3111" y="948626"/>
                  </a:lnTo>
                  <a:lnTo>
                    <a:pt x="0" y="963828"/>
                  </a:lnTo>
                  <a:lnTo>
                    <a:pt x="3111" y="979017"/>
                  </a:lnTo>
                  <a:lnTo>
                    <a:pt x="11582" y="991514"/>
                  </a:lnTo>
                  <a:lnTo>
                    <a:pt x="24091" y="999972"/>
                  </a:lnTo>
                  <a:lnTo>
                    <a:pt x="39293" y="1003084"/>
                  </a:lnTo>
                  <a:lnTo>
                    <a:pt x="54508" y="999972"/>
                  </a:lnTo>
                  <a:lnTo>
                    <a:pt x="67005" y="991514"/>
                  </a:lnTo>
                  <a:lnTo>
                    <a:pt x="75476" y="979017"/>
                  </a:lnTo>
                  <a:lnTo>
                    <a:pt x="78600" y="963828"/>
                  </a:lnTo>
                  <a:close/>
                </a:path>
                <a:path w="6744334" h="1941195">
                  <a:moveTo>
                    <a:pt x="78600" y="494880"/>
                  </a:moveTo>
                  <a:lnTo>
                    <a:pt x="75895" y="479679"/>
                  </a:lnTo>
                  <a:lnTo>
                    <a:pt x="67564" y="467194"/>
                  </a:lnTo>
                  <a:lnTo>
                    <a:pt x="54927" y="458724"/>
                  </a:lnTo>
                  <a:lnTo>
                    <a:pt x="39293" y="455612"/>
                  </a:lnTo>
                  <a:lnTo>
                    <a:pt x="24091" y="458724"/>
                  </a:lnTo>
                  <a:lnTo>
                    <a:pt x="11582" y="467194"/>
                  </a:lnTo>
                  <a:lnTo>
                    <a:pt x="3111" y="479679"/>
                  </a:lnTo>
                  <a:lnTo>
                    <a:pt x="0" y="494880"/>
                  </a:lnTo>
                  <a:lnTo>
                    <a:pt x="3111" y="510070"/>
                  </a:lnTo>
                  <a:lnTo>
                    <a:pt x="11582" y="522566"/>
                  </a:lnTo>
                  <a:lnTo>
                    <a:pt x="24091" y="531025"/>
                  </a:lnTo>
                  <a:lnTo>
                    <a:pt x="39293" y="534136"/>
                  </a:lnTo>
                  <a:lnTo>
                    <a:pt x="54508" y="531025"/>
                  </a:lnTo>
                  <a:lnTo>
                    <a:pt x="67005" y="522566"/>
                  </a:lnTo>
                  <a:lnTo>
                    <a:pt x="75476" y="510070"/>
                  </a:lnTo>
                  <a:lnTo>
                    <a:pt x="78600" y="494880"/>
                  </a:lnTo>
                  <a:close/>
                </a:path>
                <a:path w="6744334" h="1941195">
                  <a:moveTo>
                    <a:pt x="78600" y="40005"/>
                  </a:moveTo>
                  <a:lnTo>
                    <a:pt x="75577" y="24803"/>
                  </a:lnTo>
                  <a:lnTo>
                    <a:pt x="67284" y="12319"/>
                  </a:lnTo>
                  <a:lnTo>
                    <a:pt x="54825" y="3860"/>
                  </a:lnTo>
                  <a:lnTo>
                    <a:pt x="39293" y="736"/>
                  </a:lnTo>
                  <a:lnTo>
                    <a:pt x="24091" y="3860"/>
                  </a:lnTo>
                  <a:lnTo>
                    <a:pt x="11582" y="12319"/>
                  </a:lnTo>
                  <a:lnTo>
                    <a:pt x="3111" y="24803"/>
                  </a:lnTo>
                  <a:lnTo>
                    <a:pt x="0" y="40005"/>
                  </a:lnTo>
                  <a:lnTo>
                    <a:pt x="3111" y="55206"/>
                  </a:lnTo>
                  <a:lnTo>
                    <a:pt x="11582" y="67691"/>
                  </a:lnTo>
                  <a:lnTo>
                    <a:pt x="24091" y="76161"/>
                  </a:lnTo>
                  <a:lnTo>
                    <a:pt x="39293" y="79273"/>
                  </a:lnTo>
                  <a:lnTo>
                    <a:pt x="54508" y="76161"/>
                  </a:lnTo>
                  <a:lnTo>
                    <a:pt x="67005" y="67691"/>
                  </a:lnTo>
                  <a:lnTo>
                    <a:pt x="75476" y="55206"/>
                  </a:lnTo>
                  <a:lnTo>
                    <a:pt x="78600" y="40005"/>
                  </a:lnTo>
                  <a:close/>
                </a:path>
                <a:path w="6744334" h="1941195">
                  <a:moveTo>
                    <a:pt x="79336" y="1901723"/>
                  </a:moveTo>
                  <a:lnTo>
                    <a:pt x="76225" y="1886521"/>
                  </a:lnTo>
                  <a:lnTo>
                    <a:pt x="67754" y="1874037"/>
                  </a:lnTo>
                  <a:lnTo>
                    <a:pt x="55245" y="1865566"/>
                  </a:lnTo>
                  <a:lnTo>
                    <a:pt x="40043" y="1862455"/>
                  </a:lnTo>
                  <a:lnTo>
                    <a:pt x="24828" y="1865566"/>
                  </a:lnTo>
                  <a:lnTo>
                    <a:pt x="12331" y="1874037"/>
                  </a:lnTo>
                  <a:lnTo>
                    <a:pt x="3860" y="1886521"/>
                  </a:lnTo>
                  <a:lnTo>
                    <a:pt x="736" y="1901723"/>
                  </a:lnTo>
                  <a:lnTo>
                    <a:pt x="3860" y="1916912"/>
                  </a:lnTo>
                  <a:lnTo>
                    <a:pt x="12331" y="1929409"/>
                  </a:lnTo>
                  <a:lnTo>
                    <a:pt x="24828" y="1937867"/>
                  </a:lnTo>
                  <a:lnTo>
                    <a:pt x="40043" y="1940979"/>
                  </a:lnTo>
                  <a:lnTo>
                    <a:pt x="55245" y="1937867"/>
                  </a:lnTo>
                  <a:lnTo>
                    <a:pt x="67754" y="1929409"/>
                  </a:lnTo>
                  <a:lnTo>
                    <a:pt x="76225" y="1916912"/>
                  </a:lnTo>
                  <a:lnTo>
                    <a:pt x="79336" y="1901723"/>
                  </a:lnTo>
                  <a:close/>
                </a:path>
                <a:path w="6744334" h="1941195">
                  <a:moveTo>
                    <a:pt x="79336" y="1419440"/>
                  </a:moveTo>
                  <a:lnTo>
                    <a:pt x="76225" y="1404239"/>
                  </a:lnTo>
                  <a:lnTo>
                    <a:pt x="67754" y="1391754"/>
                  </a:lnTo>
                  <a:lnTo>
                    <a:pt x="55245" y="1383284"/>
                  </a:lnTo>
                  <a:lnTo>
                    <a:pt x="40043" y="1380172"/>
                  </a:lnTo>
                  <a:lnTo>
                    <a:pt x="24828" y="1383284"/>
                  </a:lnTo>
                  <a:lnTo>
                    <a:pt x="12331" y="1391754"/>
                  </a:lnTo>
                  <a:lnTo>
                    <a:pt x="3860" y="1404239"/>
                  </a:lnTo>
                  <a:lnTo>
                    <a:pt x="736" y="1419440"/>
                  </a:lnTo>
                  <a:lnTo>
                    <a:pt x="3860" y="1434630"/>
                  </a:lnTo>
                  <a:lnTo>
                    <a:pt x="12331" y="1447126"/>
                  </a:lnTo>
                  <a:lnTo>
                    <a:pt x="24828" y="1455585"/>
                  </a:lnTo>
                  <a:lnTo>
                    <a:pt x="40043" y="1458696"/>
                  </a:lnTo>
                  <a:lnTo>
                    <a:pt x="55245" y="1455585"/>
                  </a:lnTo>
                  <a:lnTo>
                    <a:pt x="67754" y="1447126"/>
                  </a:lnTo>
                  <a:lnTo>
                    <a:pt x="76225" y="1434630"/>
                  </a:lnTo>
                  <a:lnTo>
                    <a:pt x="79336" y="1419440"/>
                  </a:lnTo>
                  <a:close/>
                </a:path>
                <a:path w="6744334" h="1941195">
                  <a:moveTo>
                    <a:pt x="573138" y="1901723"/>
                  </a:moveTo>
                  <a:lnTo>
                    <a:pt x="570445" y="1886521"/>
                  </a:lnTo>
                  <a:lnTo>
                    <a:pt x="562114" y="1874037"/>
                  </a:lnTo>
                  <a:lnTo>
                    <a:pt x="549478" y="1865566"/>
                  </a:lnTo>
                  <a:lnTo>
                    <a:pt x="533844" y="1862455"/>
                  </a:lnTo>
                  <a:lnTo>
                    <a:pt x="518629" y="1865566"/>
                  </a:lnTo>
                  <a:lnTo>
                    <a:pt x="506133" y="1874037"/>
                  </a:lnTo>
                  <a:lnTo>
                    <a:pt x="497662" y="1886521"/>
                  </a:lnTo>
                  <a:lnTo>
                    <a:pt x="494550" y="1901723"/>
                  </a:lnTo>
                  <a:lnTo>
                    <a:pt x="497662" y="1916912"/>
                  </a:lnTo>
                  <a:lnTo>
                    <a:pt x="506133" y="1929409"/>
                  </a:lnTo>
                  <a:lnTo>
                    <a:pt x="518629" y="1937867"/>
                  </a:lnTo>
                  <a:lnTo>
                    <a:pt x="533844" y="1940979"/>
                  </a:lnTo>
                  <a:lnTo>
                    <a:pt x="549059" y="1937867"/>
                  </a:lnTo>
                  <a:lnTo>
                    <a:pt x="561555" y="1929409"/>
                  </a:lnTo>
                  <a:lnTo>
                    <a:pt x="570026" y="1916912"/>
                  </a:lnTo>
                  <a:lnTo>
                    <a:pt x="573138" y="1901723"/>
                  </a:lnTo>
                  <a:close/>
                </a:path>
                <a:path w="6744334" h="1941195">
                  <a:moveTo>
                    <a:pt x="573138" y="1419440"/>
                  </a:moveTo>
                  <a:lnTo>
                    <a:pt x="570128" y="1404239"/>
                  </a:lnTo>
                  <a:lnTo>
                    <a:pt x="561835" y="1391754"/>
                  </a:lnTo>
                  <a:lnTo>
                    <a:pt x="549363" y="1383284"/>
                  </a:lnTo>
                  <a:lnTo>
                    <a:pt x="533844" y="1380172"/>
                  </a:lnTo>
                  <a:lnTo>
                    <a:pt x="518629" y="1383284"/>
                  </a:lnTo>
                  <a:lnTo>
                    <a:pt x="506133" y="1391754"/>
                  </a:lnTo>
                  <a:lnTo>
                    <a:pt x="497662" y="1404239"/>
                  </a:lnTo>
                  <a:lnTo>
                    <a:pt x="494550" y="1419440"/>
                  </a:lnTo>
                  <a:lnTo>
                    <a:pt x="497662" y="1434630"/>
                  </a:lnTo>
                  <a:lnTo>
                    <a:pt x="506133" y="1447126"/>
                  </a:lnTo>
                  <a:lnTo>
                    <a:pt x="518629" y="1455585"/>
                  </a:lnTo>
                  <a:lnTo>
                    <a:pt x="533844" y="1458696"/>
                  </a:lnTo>
                  <a:lnTo>
                    <a:pt x="549059" y="1455585"/>
                  </a:lnTo>
                  <a:lnTo>
                    <a:pt x="561555" y="1447126"/>
                  </a:lnTo>
                  <a:lnTo>
                    <a:pt x="570026" y="1434630"/>
                  </a:lnTo>
                  <a:lnTo>
                    <a:pt x="573138" y="1419440"/>
                  </a:lnTo>
                  <a:close/>
                </a:path>
                <a:path w="6744334" h="1941195">
                  <a:moveTo>
                    <a:pt x="573138" y="963828"/>
                  </a:moveTo>
                  <a:lnTo>
                    <a:pt x="570026" y="948626"/>
                  </a:lnTo>
                  <a:lnTo>
                    <a:pt x="561555" y="936142"/>
                  </a:lnTo>
                  <a:lnTo>
                    <a:pt x="549059" y="927671"/>
                  </a:lnTo>
                  <a:lnTo>
                    <a:pt x="533844" y="924560"/>
                  </a:lnTo>
                  <a:lnTo>
                    <a:pt x="518629" y="927671"/>
                  </a:lnTo>
                  <a:lnTo>
                    <a:pt x="506133" y="936142"/>
                  </a:lnTo>
                  <a:lnTo>
                    <a:pt x="497662" y="948626"/>
                  </a:lnTo>
                  <a:lnTo>
                    <a:pt x="494550" y="963828"/>
                  </a:lnTo>
                  <a:lnTo>
                    <a:pt x="497662" y="979017"/>
                  </a:lnTo>
                  <a:lnTo>
                    <a:pt x="506133" y="991514"/>
                  </a:lnTo>
                  <a:lnTo>
                    <a:pt x="518629" y="999972"/>
                  </a:lnTo>
                  <a:lnTo>
                    <a:pt x="533844" y="1003084"/>
                  </a:lnTo>
                  <a:lnTo>
                    <a:pt x="549059" y="999972"/>
                  </a:lnTo>
                  <a:lnTo>
                    <a:pt x="561555" y="991514"/>
                  </a:lnTo>
                  <a:lnTo>
                    <a:pt x="570026" y="979017"/>
                  </a:lnTo>
                  <a:lnTo>
                    <a:pt x="573138" y="963828"/>
                  </a:lnTo>
                  <a:close/>
                </a:path>
                <a:path w="6744334" h="1941195">
                  <a:moveTo>
                    <a:pt x="573138" y="494880"/>
                  </a:moveTo>
                  <a:lnTo>
                    <a:pt x="570026" y="479679"/>
                  </a:lnTo>
                  <a:lnTo>
                    <a:pt x="561555" y="467194"/>
                  </a:lnTo>
                  <a:lnTo>
                    <a:pt x="549059" y="458724"/>
                  </a:lnTo>
                  <a:lnTo>
                    <a:pt x="533844" y="455612"/>
                  </a:lnTo>
                  <a:lnTo>
                    <a:pt x="518629" y="458724"/>
                  </a:lnTo>
                  <a:lnTo>
                    <a:pt x="506133" y="467194"/>
                  </a:lnTo>
                  <a:lnTo>
                    <a:pt x="497662" y="479679"/>
                  </a:lnTo>
                  <a:lnTo>
                    <a:pt x="494550" y="494880"/>
                  </a:lnTo>
                  <a:lnTo>
                    <a:pt x="497662" y="510070"/>
                  </a:lnTo>
                  <a:lnTo>
                    <a:pt x="506133" y="522566"/>
                  </a:lnTo>
                  <a:lnTo>
                    <a:pt x="518629" y="531025"/>
                  </a:lnTo>
                  <a:lnTo>
                    <a:pt x="533844" y="534136"/>
                  </a:lnTo>
                  <a:lnTo>
                    <a:pt x="549059" y="531025"/>
                  </a:lnTo>
                  <a:lnTo>
                    <a:pt x="561555" y="522566"/>
                  </a:lnTo>
                  <a:lnTo>
                    <a:pt x="570026" y="510070"/>
                  </a:lnTo>
                  <a:lnTo>
                    <a:pt x="573138" y="494880"/>
                  </a:lnTo>
                  <a:close/>
                </a:path>
                <a:path w="6744334" h="1941195">
                  <a:moveTo>
                    <a:pt x="573138" y="39268"/>
                  </a:moveTo>
                  <a:lnTo>
                    <a:pt x="570026" y="24066"/>
                  </a:lnTo>
                  <a:lnTo>
                    <a:pt x="561555" y="11582"/>
                  </a:lnTo>
                  <a:lnTo>
                    <a:pt x="549059" y="3111"/>
                  </a:lnTo>
                  <a:lnTo>
                    <a:pt x="533844" y="0"/>
                  </a:lnTo>
                  <a:lnTo>
                    <a:pt x="518629" y="3111"/>
                  </a:lnTo>
                  <a:lnTo>
                    <a:pt x="506133" y="11582"/>
                  </a:lnTo>
                  <a:lnTo>
                    <a:pt x="497662" y="24066"/>
                  </a:lnTo>
                  <a:lnTo>
                    <a:pt x="494550" y="39268"/>
                  </a:lnTo>
                  <a:lnTo>
                    <a:pt x="497662" y="54457"/>
                  </a:lnTo>
                  <a:lnTo>
                    <a:pt x="506133" y="66954"/>
                  </a:lnTo>
                  <a:lnTo>
                    <a:pt x="518629" y="75412"/>
                  </a:lnTo>
                  <a:lnTo>
                    <a:pt x="533844" y="78524"/>
                  </a:lnTo>
                  <a:lnTo>
                    <a:pt x="549059" y="75412"/>
                  </a:lnTo>
                  <a:lnTo>
                    <a:pt x="561555" y="66954"/>
                  </a:lnTo>
                  <a:lnTo>
                    <a:pt x="570026" y="54457"/>
                  </a:lnTo>
                  <a:lnTo>
                    <a:pt x="573138" y="39268"/>
                  </a:lnTo>
                  <a:close/>
                </a:path>
                <a:path w="6744334" h="1941195">
                  <a:moveTo>
                    <a:pt x="1066952" y="494880"/>
                  </a:moveTo>
                  <a:lnTo>
                    <a:pt x="1064247" y="479679"/>
                  </a:lnTo>
                  <a:lnTo>
                    <a:pt x="1055916" y="467194"/>
                  </a:lnTo>
                  <a:lnTo>
                    <a:pt x="1043279" y="458724"/>
                  </a:lnTo>
                  <a:lnTo>
                    <a:pt x="1027658" y="455612"/>
                  </a:lnTo>
                  <a:lnTo>
                    <a:pt x="1012444" y="458724"/>
                  </a:lnTo>
                  <a:lnTo>
                    <a:pt x="999947" y="467194"/>
                  </a:lnTo>
                  <a:lnTo>
                    <a:pt x="991476" y="479679"/>
                  </a:lnTo>
                  <a:lnTo>
                    <a:pt x="988352" y="494880"/>
                  </a:lnTo>
                  <a:lnTo>
                    <a:pt x="991476" y="510070"/>
                  </a:lnTo>
                  <a:lnTo>
                    <a:pt x="999947" y="522566"/>
                  </a:lnTo>
                  <a:lnTo>
                    <a:pt x="1012444" y="531025"/>
                  </a:lnTo>
                  <a:lnTo>
                    <a:pt x="1027658" y="534136"/>
                  </a:lnTo>
                  <a:lnTo>
                    <a:pt x="1042860" y="531025"/>
                  </a:lnTo>
                  <a:lnTo>
                    <a:pt x="1055370" y="522566"/>
                  </a:lnTo>
                  <a:lnTo>
                    <a:pt x="1063828" y="510070"/>
                  </a:lnTo>
                  <a:lnTo>
                    <a:pt x="1066952" y="494880"/>
                  </a:lnTo>
                  <a:close/>
                </a:path>
                <a:path w="6744334" h="1941195">
                  <a:moveTo>
                    <a:pt x="1066952" y="39268"/>
                  </a:moveTo>
                  <a:lnTo>
                    <a:pt x="1063942" y="24066"/>
                  </a:lnTo>
                  <a:lnTo>
                    <a:pt x="1055649" y="11582"/>
                  </a:lnTo>
                  <a:lnTo>
                    <a:pt x="1043178" y="3111"/>
                  </a:lnTo>
                  <a:lnTo>
                    <a:pt x="1027658" y="0"/>
                  </a:lnTo>
                  <a:lnTo>
                    <a:pt x="1012444" y="3111"/>
                  </a:lnTo>
                  <a:lnTo>
                    <a:pt x="999947" y="11582"/>
                  </a:lnTo>
                  <a:lnTo>
                    <a:pt x="991476" y="24066"/>
                  </a:lnTo>
                  <a:lnTo>
                    <a:pt x="988352" y="39268"/>
                  </a:lnTo>
                  <a:lnTo>
                    <a:pt x="991476" y="54457"/>
                  </a:lnTo>
                  <a:lnTo>
                    <a:pt x="999947" y="66954"/>
                  </a:lnTo>
                  <a:lnTo>
                    <a:pt x="1012444" y="75412"/>
                  </a:lnTo>
                  <a:lnTo>
                    <a:pt x="1027658" y="78524"/>
                  </a:lnTo>
                  <a:lnTo>
                    <a:pt x="1042860" y="75412"/>
                  </a:lnTo>
                  <a:lnTo>
                    <a:pt x="1055370" y="66954"/>
                  </a:lnTo>
                  <a:lnTo>
                    <a:pt x="1063828" y="54457"/>
                  </a:lnTo>
                  <a:lnTo>
                    <a:pt x="1066952" y="39268"/>
                  </a:lnTo>
                  <a:close/>
                </a:path>
                <a:path w="6744334" h="1941195">
                  <a:moveTo>
                    <a:pt x="1067689" y="1901723"/>
                  </a:moveTo>
                  <a:lnTo>
                    <a:pt x="1064577" y="1886521"/>
                  </a:lnTo>
                  <a:lnTo>
                    <a:pt x="1056106" y="1874037"/>
                  </a:lnTo>
                  <a:lnTo>
                    <a:pt x="1043609" y="1865566"/>
                  </a:lnTo>
                  <a:lnTo>
                    <a:pt x="1028395" y="1862455"/>
                  </a:lnTo>
                  <a:lnTo>
                    <a:pt x="1013180" y="1865566"/>
                  </a:lnTo>
                  <a:lnTo>
                    <a:pt x="1000683" y="1874037"/>
                  </a:lnTo>
                  <a:lnTo>
                    <a:pt x="992212" y="1886521"/>
                  </a:lnTo>
                  <a:lnTo>
                    <a:pt x="989101" y="1901723"/>
                  </a:lnTo>
                  <a:lnTo>
                    <a:pt x="992212" y="1916912"/>
                  </a:lnTo>
                  <a:lnTo>
                    <a:pt x="1000683" y="1929409"/>
                  </a:lnTo>
                  <a:lnTo>
                    <a:pt x="1013180" y="1937867"/>
                  </a:lnTo>
                  <a:lnTo>
                    <a:pt x="1028395" y="1940979"/>
                  </a:lnTo>
                  <a:lnTo>
                    <a:pt x="1043609" y="1937867"/>
                  </a:lnTo>
                  <a:lnTo>
                    <a:pt x="1056106" y="1929409"/>
                  </a:lnTo>
                  <a:lnTo>
                    <a:pt x="1064577" y="1916912"/>
                  </a:lnTo>
                  <a:lnTo>
                    <a:pt x="1067689" y="1901723"/>
                  </a:lnTo>
                  <a:close/>
                </a:path>
                <a:path w="6744334" h="1941195">
                  <a:moveTo>
                    <a:pt x="1067689" y="1419440"/>
                  </a:moveTo>
                  <a:lnTo>
                    <a:pt x="1064577" y="1404239"/>
                  </a:lnTo>
                  <a:lnTo>
                    <a:pt x="1056106" y="1391754"/>
                  </a:lnTo>
                  <a:lnTo>
                    <a:pt x="1043609" y="1383284"/>
                  </a:lnTo>
                  <a:lnTo>
                    <a:pt x="1028395" y="1380172"/>
                  </a:lnTo>
                  <a:lnTo>
                    <a:pt x="1013180" y="1383284"/>
                  </a:lnTo>
                  <a:lnTo>
                    <a:pt x="1000683" y="1391754"/>
                  </a:lnTo>
                  <a:lnTo>
                    <a:pt x="992212" y="1404239"/>
                  </a:lnTo>
                  <a:lnTo>
                    <a:pt x="989101" y="1419440"/>
                  </a:lnTo>
                  <a:lnTo>
                    <a:pt x="992212" y="1434630"/>
                  </a:lnTo>
                  <a:lnTo>
                    <a:pt x="1000683" y="1447126"/>
                  </a:lnTo>
                  <a:lnTo>
                    <a:pt x="1013180" y="1455585"/>
                  </a:lnTo>
                  <a:lnTo>
                    <a:pt x="1028395" y="1458696"/>
                  </a:lnTo>
                  <a:lnTo>
                    <a:pt x="1043609" y="1455585"/>
                  </a:lnTo>
                  <a:lnTo>
                    <a:pt x="1056106" y="1447126"/>
                  </a:lnTo>
                  <a:lnTo>
                    <a:pt x="1064577" y="1434630"/>
                  </a:lnTo>
                  <a:lnTo>
                    <a:pt x="1067689" y="1419440"/>
                  </a:lnTo>
                  <a:close/>
                </a:path>
                <a:path w="6744334" h="1941195">
                  <a:moveTo>
                    <a:pt x="1067689" y="963828"/>
                  </a:moveTo>
                  <a:lnTo>
                    <a:pt x="1064577" y="948626"/>
                  </a:lnTo>
                  <a:lnTo>
                    <a:pt x="1056106" y="936142"/>
                  </a:lnTo>
                  <a:lnTo>
                    <a:pt x="1043609" y="927671"/>
                  </a:lnTo>
                  <a:lnTo>
                    <a:pt x="1028395" y="924560"/>
                  </a:lnTo>
                  <a:lnTo>
                    <a:pt x="1013180" y="927671"/>
                  </a:lnTo>
                  <a:lnTo>
                    <a:pt x="1000683" y="936142"/>
                  </a:lnTo>
                  <a:lnTo>
                    <a:pt x="992212" y="948626"/>
                  </a:lnTo>
                  <a:lnTo>
                    <a:pt x="989101" y="963828"/>
                  </a:lnTo>
                  <a:lnTo>
                    <a:pt x="992212" y="979017"/>
                  </a:lnTo>
                  <a:lnTo>
                    <a:pt x="1000683" y="991514"/>
                  </a:lnTo>
                  <a:lnTo>
                    <a:pt x="1013180" y="999972"/>
                  </a:lnTo>
                  <a:lnTo>
                    <a:pt x="1028395" y="1003084"/>
                  </a:lnTo>
                  <a:lnTo>
                    <a:pt x="1043609" y="999972"/>
                  </a:lnTo>
                  <a:lnTo>
                    <a:pt x="1056106" y="991514"/>
                  </a:lnTo>
                  <a:lnTo>
                    <a:pt x="1064577" y="979017"/>
                  </a:lnTo>
                  <a:lnTo>
                    <a:pt x="1067689" y="963828"/>
                  </a:lnTo>
                  <a:close/>
                </a:path>
                <a:path w="6744334" h="1941195">
                  <a:moveTo>
                    <a:pt x="1561503" y="1901723"/>
                  </a:moveTo>
                  <a:lnTo>
                    <a:pt x="1558798" y="1886521"/>
                  </a:lnTo>
                  <a:lnTo>
                    <a:pt x="1550466" y="1874037"/>
                  </a:lnTo>
                  <a:lnTo>
                    <a:pt x="1537830" y="1865566"/>
                  </a:lnTo>
                  <a:lnTo>
                    <a:pt x="1522196" y="1862455"/>
                  </a:lnTo>
                  <a:lnTo>
                    <a:pt x="1506994" y="1865566"/>
                  </a:lnTo>
                  <a:lnTo>
                    <a:pt x="1494485" y="1874037"/>
                  </a:lnTo>
                  <a:lnTo>
                    <a:pt x="1486027" y="1886521"/>
                  </a:lnTo>
                  <a:lnTo>
                    <a:pt x="1482902" y="1901723"/>
                  </a:lnTo>
                  <a:lnTo>
                    <a:pt x="1486027" y="1916912"/>
                  </a:lnTo>
                  <a:lnTo>
                    <a:pt x="1494485" y="1929409"/>
                  </a:lnTo>
                  <a:lnTo>
                    <a:pt x="1506994" y="1937867"/>
                  </a:lnTo>
                  <a:lnTo>
                    <a:pt x="1522196" y="1940979"/>
                  </a:lnTo>
                  <a:lnTo>
                    <a:pt x="1537411" y="1937867"/>
                  </a:lnTo>
                  <a:lnTo>
                    <a:pt x="1549908" y="1929409"/>
                  </a:lnTo>
                  <a:lnTo>
                    <a:pt x="1558378" y="1916912"/>
                  </a:lnTo>
                  <a:lnTo>
                    <a:pt x="1561503" y="1901723"/>
                  </a:lnTo>
                  <a:close/>
                </a:path>
                <a:path w="6744334" h="1941195">
                  <a:moveTo>
                    <a:pt x="1561503" y="1419440"/>
                  </a:moveTo>
                  <a:lnTo>
                    <a:pt x="1558798" y="1404239"/>
                  </a:lnTo>
                  <a:lnTo>
                    <a:pt x="1550466" y="1391754"/>
                  </a:lnTo>
                  <a:lnTo>
                    <a:pt x="1537830" y="1383284"/>
                  </a:lnTo>
                  <a:lnTo>
                    <a:pt x="1522196" y="1380172"/>
                  </a:lnTo>
                  <a:lnTo>
                    <a:pt x="1506994" y="1383284"/>
                  </a:lnTo>
                  <a:lnTo>
                    <a:pt x="1494485" y="1391754"/>
                  </a:lnTo>
                  <a:lnTo>
                    <a:pt x="1486027" y="1404239"/>
                  </a:lnTo>
                  <a:lnTo>
                    <a:pt x="1482902" y="1419440"/>
                  </a:lnTo>
                  <a:lnTo>
                    <a:pt x="1486027" y="1434630"/>
                  </a:lnTo>
                  <a:lnTo>
                    <a:pt x="1494485" y="1447126"/>
                  </a:lnTo>
                  <a:lnTo>
                    <a:pt x="1506994" y="1455585"/>
                  </a:lnTo>
                  <a:lnTo>
                    <a:pt x="1522196" y="1458696"/>
                  </a:lnTo>
                  <a:lnTo>
                    <a:pt x="1537411" y="1455585"/>
                  </a:lnTo>
                  <a:lnTo>
                    <a:pt x="1549908" y="1447126"/>
                  </a:lnTo>
                  <a:lnTo>
                    <a:pt x="1558378" y="1434630"/>
                  </a:lnTo>
                  <a:lnTo>
                    <a:pt x="1561503" y="1419440"/>
                  </a:lnTo>
                  <a:close/>
                </a:path>
                <a:path w="6744334" h="1941195">
                  <a:moveTo>
                    <a:pt x="1561503" y="963828"/>
                  </a:moveTo>
                  <a:lnTo>
                    <a:pt x="1558480" y="948626"/>
                  </a:lnTo>
                  <a:lnTo>
                    <a:pt x="1550187" y="936142"/>
                  </a:lnTo>
                  <a:lnTo>
                    <a:pt x="1537728" y="927671"/>
                  </a:lnTo>
                  <a:lnTo>
                    <a:pt x="1522196" y="924560"/>
                  </a:lnTo>
                  <a:lnTo>
                    <a:pt x="1506994" y="927671"/>
                  </a:lnTo>
                  <a:lnTo>
                    <a:pt x="1494485" y="936142"/>
                  </a:lnTo>
                  <a:lnTo>
                    <a:pt x="1486027" y="948626"/>
                  </a:lnTo>
                  <a:lnTo>
                    <a:pt x="1482902" y="963828"/>
                  </a:lnTo>
                  <a:lnTo>
                    <a:pt x="1486027" y="979017"/>
                  </a:lnTo>
                  <a:lnTo>
                    <a:pt x="1494485" y="991514"/>
                  </a:lnTo>
                  <a:lnTo>
                    <a:pt x="1506994" y="999972"/>
                  </a:lnTo>
                  <a:lnTo>
                    <a:pt x="1522196" y="1003084"/>
                  </a:lnTo>
                  <a:lnTo>
                    <a:pt x="1537411" y="999972"/>
                  </a:lnTo>
                  <a:lnTo>
                    <a:pt x="1549908" y="991514"/>
                  </a:lnTo>
                  <a:lnTo>
                    <a:pt x="1558378" y="979017"/>
                  </a:lnTo>
                  <a:lnTo>
                    <a:pt x="1561503" y="963828"/>
                  </a:lnTo>
                  <a:close/>
                </a:path>
                <a:path w="6744334" h="1941195">
                  <a:moveTo>
                    <a:pt x="1561503" y="494880"/>
                  </a:moveTo>
                  <a:lnTo>
                    <a:pt x="1558493" y="479679"/>
                  </a:lnTo>
                  <a:lnTo>
                    <a:pt x="1550187" y="467194"/>
                  </a:lnTo>
                  <a:lnTo>
                    <a:pt x="1537728" y="458724"/>
                  </a:lnTo>
                  <a:lnTo>
                    <a:pt x="1522196" y="455612"/>
                  </a:lnTo>
                  <a:lnTo>
                    <a:pt x="1506994" y="458724"/>
                  </a:lnTo>
                  <a:lnTo>
                    <a:pt x="1494485" y="467194"/>
                  </a:lnTo>
                  <a:lnTo>
                    <a:pt x="1486027" y="479679"/>
                  </a:lnTo>
                  <a:lnTo>
                    <a:pt x="1482902" y="494880"/>
                  </a:lnTo>
                  <a:lnTo>
                    <a:pt x="1486027" y="510070"/>
                  </a:lnTo>
                  <a:lnTo>
                    <a:pt x="1494485" y="522566"/>
                  </a:lnTo>
                  <a:lnTo>
                    <a:pt x="1506994" y="531025"/>
                  </a:lnTo>
                  <a:lnTo>
                    <a:pt x="1522196" y="534136"/>
                  </a:lnTo>
                  <a:lnTo>
                    <a:pt x="1537411" y="531025"/>
                  </a:lnTo>
                  <a:lnTo>
                    <a:pt x="1549908" y="522566"/>
                  </a:lnTo>
                  <a:lnTo>
                    <a:pt x="1558378" y="510070"/>
                  </a:lnTo>
                  <a:lnTo>
                    <a:pt x="1561503" y="494880"/>
                  </a:lnTo>
                  <a:close/>
                </a:path>
                <a:path w="6744334" h="1941195">
                  <a:moveTo>
                    <a:pt x="1561503" y="39268"/>
                  </a:moveTo>
                  <a:lnTo>
                    <a:pt x="1558378" y="24066"/>
                  </a:lnTo>
                  <a:lnTo>
                    <a:pt x="1549908" y="11582"/>
                  </a:lnTo>
                  <a:lnTo>
                    <a:pt x="1537411" y="3111"/>
                  </a:lnTo>
                  <a:lnTo>
                    <a:pt x="1522196" y="0"/>
                  </a:lnTo>
                  <a:lnTo>
                    <a:pt x="1506994" y="3111"/>
                  </a:lnTo>
                  <a:lnTo>
                    <a:pt x="1494485" y="11582"/>
                  </a:lnTo>
                  <a:lnTo>
                    <a:pt x="1486027" y="24066"/>
                  </a:lnTo>
                  <a:lnTo>
                    <a:pt x="1482902" y="39268"/>
                  </a:lnTo>
                  <a:lnTo>
                    <a:pt x="1486027" y="54457"/>
                  </a:lnTo>
                  <a:lnTo>
                    <a:pt x="1494485" y="66954"/>
                  </a:lnTo>
                  <a:lnTo>
                    <a:pt x="1506994" y="75412"/>
                  </a:lnTo>
                  <a:lnTo>
                    <a:pt x="1522196" y="78524"/>
                  </a:lnTo>
                  <a:lnTo>
                    <a:pt x="1537411" y="75412"/>
                  </a:lnTo>
                  <a:lnTo>
                    <a:pt x="1549908" y="66954"/>
                  </a:lnTo>
                  <a:lnTo>
                    <a:pt x="1558378" y="54457"/>
                  </a:lnTo>
                  <a:lnTo>
                    <a:pt x="1561503" y="39268"/>
                  </a:lnTo>
                  <a:close/>
                </a:path>
                <a:path w="6744334" h="1941195">
                  <a:moveTo>
                    <a:pt x="2055304" y="40005"/>
                  </a:moveTo>
                  <a:lnTo>
                    <a:pt x="2052193" y="24803"/>
                  </a:lnTo>
                  <a:lnTo>
                    <a:pt x="2043722" y="12319"/>
                  </a:lnTo>
                  <a:lnTo>
                    <a:pt x="2031225" y="3860"/>
                  </a:lnTo>
                  <a:lnTo>
                    <a:pt x="2016010" y="736"/>
                  </a:lnTo>
                  <a:lnTo>
                    <a:pt x="2000796" y="3860"/>
                  </a:lnTo>
                  <a:lnTo>
                    <a:pt x="1988299" y="12319"/>
                  </a:lnTo>
                  <a:lnTo>
                    <a:pt x="1979828" y="24803"/>
                  </a:lnTo>
                  <a:lnTo>
                    <a:pt x="1976716" y="40005"/>
                  </a:lnTo>
                  <a:lnTo>
                    <a:pt x="1979828" y="55206"/>
                  </a:lnTo>
                  <a:lnTo>
                    <a:pt x="1988299" y="67691"/>
                  </a:lnTo>
                  <a:lnTo>
                    <a:pt x="2000796" y="76161"/>
                  </a:lnTo>
                  <a:lnTo>
                    <a:pt x="2016010" y="79273"/>
                  </a:lnTo>
                  <a:lnTo>
                    <a:pt x="2031225" y="76161"/>
                  </a:lnTo>
                  <a:lnTo>
                    <a:pt x="2043722" y="67691"/>
                  </a:lnTo>
                  <a:lnTo>
                    <a:pt x="2052193" y="55206"/>
                  </a:lnTo>
                  <a:lnTo>
                    <a:pt x="2055304" y="40005"/>
                  </a:lnTo>
                  <a:close/>
                </a:path>
                <a:path w="6744334" h="1941195">
                  <a:moveTo>
                    <a:pt x="2056041" y="1901723"/>
                  </a:moveTo>
                  <a:lnTo>
                    <a:pt x="2052929" y="1886521"/>
                  </a:lnTo>
                  <a:lnTo>
                    <a:pt x="2044458" y="1874037"/>
                  </a:lnTo>
                  <a:lnTo>
                    <a:pt x="2031961" y="1865566"/>
                  </a:lnTo>
                  <a:lnTo>
                    <a:pt x="2016747" y="1862455"/>
                  </a:lnTo>
                  <a:lnTo>
                    <a:pt x="2001545" y="1865566"/>
                  </a:lnTo>
                  <a:lnTo>
                    <a:pt x="1989035" y="1874037"/>
                  </a:lnTo>
                  <a:lnTo>
                    <a:pt x="1980565" y="1886521"/>
                  </a:lnTo>
                  <a:lnTo>
                    <a:pt x="1977453" y="1901723"/>
                  </a:lnTo>
                  <a:lnTo>
                    <a:pt x="1980565" y="1916912"/>
                  </a:lnTo>
                  <a:lnTo>
                    <a:pt x="1989035" y="1929409"/>
                  </a:lnTo>
                  <a:lnTo>
                    <a:pt x="2001545" y="1937867"/>
                  </a:lnTo>
                  <a:lnTo>
                    <a:pt x="2016747" y="1940979"/>
                  </a:lnTo>
                  <a:lnTo>
                    <a:pt x="2031961" y="1937867"/>
                  </a:lnTo>
                  <a:lnTo>
                    <a:pt x="2044458" y="1929409"/>
                  </a:lnTo>
                  <a:lnTo>
                    <a:pt x="2052929" y="1916912"/>
                  </a:lnTo>
                  <a:lnTo>
                    <a:pt x="2056041" y="1901723"/>
                  </a:lnTo>
                  <a:close/>
                </a:path>
                <a:path w="6744334" h="1941195">
                  <a:moveTo>
                    <a:pt x="2056041" y="1419440"/>
                  </a:moveTo>
                  <a:lnTo>
                    <a:pt x="2052929" y="1404239"/>
                  </a:lnTo>
                  <a:lnTo>
                    <a:pt x="2044458" y="1391754"/>
                  </a:lnTo>
                  <a:lnTo>
                    <a:pt x="2031961" y="1383284"/>
                  </a:lnTo>
                  <a:lnTo>
                    <a:pt x="2016747" y="1380172"/>
                  </a:lnTo>
                  <a:lnTo>
                    <a:pt x="2001545" y="1383284"/>
                  </a:lnTo>
                  <a:lnTo>
                    <a:pt x="1989035" y="1391754"/>
                  </a:lnTo>
                  <a:lnTo>
                    <a:pt x="1980565" y="1404239"/>
                  </a:lnTo>
                  <a:lnTo>
                    <a:pt x="1977453" y="1419440"/>
                  </a:lnTo>
                  <a:lnTo>
                    <a:pt x="1980565" y="1434630"/>
                  </a:lnTo>
                  <a:lnTo>
                    <a:pt x="1989035" y="1447126"/>
                  </a:lnTo>
                  <a:lnTo>
                    <a:pt x="2001545" y="1455585"/>
                  </a:lnTo>
                  <a:lnTo>
                    <a:pt x="2016747" y="1458696"/>
                  </a:lnTo>
                  <a:lnTo>
                    <a:pt x="2031961" y="1455585"/>
                  </a:lnTo>
                  <a:lnTo>
                    <a:pt x="2044458" y="1447126"/>
                  </a:lnTo>
                  <a:lnTo>
                    <a:pt x="2052929" y="1434630"/>
                  </a:lnTo>
                  <a:lnTo>
                    <a:pt x="2056041" y="1419440"/>
                  </a:lnTo>
                  <a:close/>
                </a:path>
                <a:path w="6744334" h="1941195">
                  <a:moveTo>
                    <a:pt x="2056041" y="963828"/>
                  </a:moveTo>
                  <a:lnTo>
                    <a:pt x="2052929" y="948626"/>
                  </a:lnTo>
                  <a:lnTo>
                    <a:pt x="2044458" y="936142"/>
                  </a:lnTo>
                  <a:lnTo>
                    <a:pt x="2031961" y="927671"/>
                  </a:lnTo>
                  <a:lnTo>
                    <a:pt x="2016747" y="924560"/>
                  </a:lnTo>
                  <a:lnTo>
                    <a:pt x="2001545" y="927671"/>
                  </a:lnTo>
                  <a:lnTo>
                    <a:pt x="1989035" y="936142"/>
                  </a:lnTo>
                  <a:lnTo>
                    <a:pt x="1980565" y="948626"/>
                  </a:lnTo>
                  <a:lnTo>
                    <a:pt x="1977453" y="963828"/>
                  </a:lnTo>
                  <a:lnTo>
                    <a:pt x="1980565" y="979017"/>
                  </a:lnTo>
                  <a:lnTo>
                    <a:pt x="1989035" y="991514"/>
                  </a:lnTo>
                  <a:lnTo>
                    <a:pt x="2001545" y="999972"/>
                  </a:lnTo>
                  <a:lnTo>
                    <a:pt x="2016747" y="1003084"/>
                  </a:lnTo>
                  <a:lnTo>
                    <a:pt x="2031961" y="999972"/>
                  </a:lnTo>
                  <a:lnTo>
                    <a:pt x="2044458" y="991514"/>
                  </a:lnTo>
                  <a:lnTo>
                    <a:pt x="2052929" y="979017"/>
                  </a:lnTo>
                  <a:lnTo>
                    <a:pt x="2056041" y="963828"/>
                  </a:lnTo>
                  <a:close/>
                </a:path>
                <a:path w="6744334" h="1941195">
                  <a:moveTo>
                    <a:pt x="2056053" y="494880"/>
                  </a:moveTo>
                  <a:lnTo>
                    <a:pt x="2052929" y="479679"/>
                  </a:lnTo>
                  <a:lnTo>
                    <a:pt x="2044458" y="467194"/>
                  </a:lnTo>
                  <a:lnTo>
                    <a:pt x="2031961" y="458724"/>
                  </a:lnTo>
                  <a:lnTo>
                    <a:pt x="2016747" y="455612"/>
                  </a:lnTo>
                  <a:lnTo>
                    <a:pt x="2001545" y="458724"/>
                  </a:lnTo>
                  <a:lnTo>
                    <a:pt x="1989035" y="467194"/>
                  </a:lnTo>
                  <a:lnTo>
                    <a:pt x="1980565" y="479679"/>
                  </a:lnTo>
                  <a:lnTo>
                    <a:pt x="1977453" y="494880"/>
                  </a:lnTo>
                  <a:lnTo>
                    <a:pt x="1980565" y="510070"/>
                  </a:lnTo>
                  <a:lnTo>
                    <a:pt x="1989035" y="522566"/>
                  </a:lnTo>
                  <a:lnTo>
                    <a:pt x="2001545" y="531025"/>
                  </a:lnTo>
                  <a:lnTo>
                    <a:pt x="2016747" y="534136"/>
                  </a:lnTo>
                  <a:lnTo>
                    <a:pt x="2031961" y="531025"/>
                  </a:lnTo>
                  <a:lnTo>
                    <a:pt x="2044458" y="522566"/>
                  </a:lnTo>
                  <a:lnTo>
                    <a:pt x="2052929" y="510070"/>
                  </a:lnTo>
                  <a:lnTo>
                    <a:pt x="2056053" y="494880"/>
                  </a:lnTo>
                  <a:close/>
                </a:path>
                <a:path w="6744334" h="1941195">
                  <a:moveTo>
                    <a:pt x="2424925" y="963828"/>
                  </a:moveTo>
                  <a:lnTo>
                    <a:pt x="2422233" y="948626"/>
                  </a:lnTo>
                  <a:lnTo>
                    <a:pt x="2413901" y="936142"/>
                  </a:lnTo>
                  <a:lnTo>
                    <a:pt x="2401265" y="927671"/>
                  </a:lnTo>
                  <a:lnTo>
                    <a:pt x="2385631" y="924560"/>
                  </a:lnTo>
                  <a:lnTo>
                    <a:pt x="2370417" y="927671"/>
                  </a:lnTo>
                  <a:lnTo>
                    <a:pt x="2357920" y="936142"/>
                  </a:lnTo>
                  <a:lnTo>
                    <a:pt x="2349449" y="948626"/>
                  </a:lnTo>
                  <a:lnTo>
                    <a:pt x="2346337" y="963828"/>
                  </a:lnTo>
                  <a:lnTo>
                    <a:pt x="2349449" y="979017"/>
                  </a:lnTo>
                  <a:lnTo>
                    <a:pt x="2357920" y="991514"/>
                  </a:lnTo>
                  <a:lnTo>
                    <a:pt x="2370417" y="999972"/>
                  </a:lnTo>
                  <a:lnTo>
                    <a:pt x="2385631" y="1003084"/>
                  </a:lnTo>
                  <a:lnTo>
                    <a:pt x="2400846" y="999972"/>
                  </a:lnTo>
                  <a:lnTo>
                    <a:pt x="2413343" y="991514"/>
                  </a:lnTo>
                  <a:lnTo>
                    <a:pt x="2421813" y="979017"/>
                  </a:lnTo>
                  <a:lnTo>
                    <a:pt x="2424925" y="963828"/>
                  </a:lnTo>
                  <a:close/>
                </a:path>
                <a:path w="6744334" h="1941195">
                  <a:moveTo>
                    <a:pt x="2424938" y="494880"/>
                  </a:moveTo>
                  <a:lnTo>
                    <a:pt x="2422233" y="479679"/>
                  </a:lnTo>
                  <a:lnTo>
                    <a:pt x="2413901" y="467194"/>
                  </a:lnTo>
                  <a:lnTo>
                    <a:pt x="2401265" y="458724"/>
                  </a:lnTo>
                  <a:lnTo>
                    <a:pt x="2385631" y="455612"/>
                  </a:lnTo>
                  <a:lnTo>
                    <a:pt x="2370429" y="458724"/>
                  </a:lnTo>
                  <a:lnTo>
                    <a:pt x="2357920" y="467194"/>
                  </a:lnTo>
                  <a:lnTo>
                    <a:pt x="2349449" y="479679"/>
                  </a:lnTo>
                  <a:lnTo>
                    <a:pt x="2346337" y="494880"/>
                  </a:lnTo>
                  <a:lnTo>
                    <a:pt x="2349449" y="510070"/>
                  </a:lnTo>
                  <a:lnTo>
                    <a:pt x="2357920" y="522566"/>
                  </a:lnTo>
                  <a:lnTo>
                    <a:pt x="2370429" y="531025"/>
                  </a:lnTo>
                  <a:lnTo>
                    <a:pt x="2385631" y="534136"/>
                  </a:lnTo>
                  <a:lnTo>
                    <a:pt x="2400846" y="531025"/>
                  </a:lnTo>
                  <a:lnTo>
                    <a:pt x="2413343" y="522566"/>
                  </a:lnTo>
                  <a:lnTo>
                    <a:pt x="2421813" y="510070"/>
                  </a:lnTo>
                  <a:lnTo>
                    <a:pt x="2424938" y="494880"/>
                  </a:lnTo>
                  <a:close/>
                </a:path>
                <a:path w="6744334" h="1941195">
                  <a:moveTo>
                    <a:pt x="2424938" y="40005"/>
                  </a:moveTo>
                  <a:lnTo>
                    <a:pt x="2421915" y="24803"/>
                  </a:lnTo>
                  <a:lnTo>
                    <a:pt x="2413622" y="12319"/>
                  </a:lnTo>
                  <a:lnTo>
                    <a:pt x="2401163" y="3860"/>
                  </a:lnTo>
                  <a:lnTo>
                    <a:pt x="2385631" y="736"/>
                  </a:lnTo>
                  <a:lnTo>
                    <a:pt x="2370429" y="3860"/>
                  </a:lnTo>
                  <a:lnTo>
                    <a:pt x="2357920" y="12319"/>
                  </a:lnTo>
                  <a:lnTo>
                    <a:pt x="2349449" y="24803"/>
                  </a:lnTo>
                  <a:lnTo>
                    <a:pt x="2346337" y="40005"/>
                  </a:lnTo>
                  <a:lnTo>
                    <a:pt x="2349449" y="55206"/>
                  </a:lnTo>
                  <a:lnTo>
                    <a:pt x="2357920" y="67691"/>
                  </a:lnTo>
                  <a:lnTo>
                    <a:pt x="2370429" y="76161"/>
                  </a:lnTo>
                  <a:lnTo>
                    <a:pt x="2385631" y="79273"/>
                  </a:lnTo>
                  <a:lnTo>
                    <a:pt x="2400846" y="76161"/>
                  </a:lnTo>
                  <a:lnTo>
                    <a:pt x="2413343" y="67691"/>
                  </a:lnTo>
                  <a:lnTo>
                    <a:pt x="2421813" y="55206"/>
                  </a:lnTo>
                  <a:lnTo>
                    <a:pt x="2424938" y="40005"/>
                  </a:lnTo>
                  <a:close/>
                </a:path>
                <a:path w="6744334" h="1941195">
                  <a:moveTo>
                    <a:pt x="2425674" y="1901723"/>
                  </a:moveTo>
                  <a:lnTo>
                    <a:pt x="2422550" y="1886521"/>
                  </a:lnTo>
                  <a:lnTo>
                    <a:pt x="2414092" y="1874037"/>
                  </a:lnTo>
                  <a:lnTo>
                    <a:pt x="2401582" y="1865566"/>
                  </a:lnTo>
                  <a:lnTo>
                    <a:pt x="2386380" y="1862455"/>
                  </a:lnTo>
                  <a:lnTo>
                    <a:pt x="2371166" y="1865566"/>
                  </a:lnTo>
                  <a:lnTo>
                    <a:pt x="2358669" y="1874037"/>
                  </a:lnTo>
                  <a:lnTo>
                    <a:pt x="2350198" y="1886521"/>
                  </a:lnTo>
                  <a:lnTo>
                    <a:pt x="2347074" y="1901723"/>
                  </a:lnTo>
                  <a:lnTo>
                    <a:pt x="2350198" y="1916912"/>
                  </a:lnTo>
                  <a:lnTo>
                    <a:pt x="2358669" y="1929409"/>
                  </a:lnTo>
                  <a:lnTo>
                    <a:pt x="2371166" y="1937867"/>
                  </a:lnTo>
                  <a:lnTo>
                    <a:pt x="2386380" y="1940979"/>
                  </a:lnTo>
                  <a:lnTo>
                    <a:pt x="2401582" y="1937867"/>
                  </a:lnTo>
                  <a:lnTo>
                    <a:pt x="2414092" y="1929409"/>
                  </a:lnTo>
                  <a:lnTo>
                    <a:pt x="2422550" y="1916912"/>
                  </a:lnTo>
                  <a:lnTo>
                    <a:pt x="2425674" y="1901723"/>
                  </a:lnTo>
                  <a:close/>
                </a:path>
                <a:path w="6744334" h="1941195">
                  <a:moveTo>
                    <a:pt x="2425674" y="1419440"/>
                  </a:moveTo>
                  <a:lnTo>
                    <a:pt x="2422550" y="1404239"/>
                  </a:lnTo>
                  <a:lnTo>
                    <a:pt x="2414092" y="1391754"/>
                  </a:lnTo>
                  <a:lnTo>
                    <a:pt x="2401582" y="1383284"/>
                  </a:lnTo>
                  <a:lnTo>
                    <a:pt x="2386380" y="1380172"/>
                  </a:lnTo>
                  <a:lnTo>
                    <a:pt x="2371166" y="1383284"/>
                  </a:lnTo>
                  <a:lnTo>
                    <a:pt x="2358669" y="1391754"/>
                  </a:lnTo>
                  <a:lnTo>
                    <a:pt x="2350198" y="1404239"/>
                  </a:lnTo>
                  <a:lnTo>
                    <a:pt x="2347074" y="1419440"/>
                  </a:lnTo>
                  <a:lnTo>
                    <a:pt x="2350198" y="1434630"/>
                  </a:lnTo>
                  <a:lnTo>
                    <a:pt x="2358669" y="1447126"/>
                  </a:lnTo>
                  <a:lnTo>
                    <a:pt x="2371166" y="1455585"/>
                  </a:lnTo>
                  <a:lnTo>
                    <a:pt x="2386380" y="1458696"/>
                  </a:lnTo>
                  <a:lnTo>
                    <a:pt x="2401582" y="1455585"/>
                  </a:lnTo>
                  <a:lnTo>
                    <a:pt x="2414092" y="1447126"/>
                  </a:lnTo>
                  <a:lnTo>
                    <a:pt x="2422550" y="1434630"/>
                  </a:lnTo>
                  <a:lnTo>
                    <a:pt x="2425674" y="1419440"/>
                  </a:lnTo>
                  <a:close/>
                </a:path>
                <a:path w="6744334" h="1941195">
                  <a:moveTo>
                    <a:pt x="2919476" y="1901723"/>
                  </a:moveTo>
                  <a:lnTo>
                    <a:pt x="2916783" y="1886521"/>
                  </a:lnTo>
                  <a:lnTo>
                    <a:pt x="2908452" y="1874037"/>
                  </a:lnTo>
                  <a:lnTo>
                    <a:pt x="2895816" y="1865566"/>
                  </a:lnTo>
                  <a:lnTo>
                    <a:pt x="2880182" y="1862455"/>
                  </a:lnTo>
                  <a:lnTo>
                    <a:pt x="2864967" y="1865566"/>
                  </a:lnTo>
                  <a:lnTo>
                    <a:pt x="2852470" y="1874037"/>
                  </a:lnTo>
                  <a:lnTo>
                    <a:pt x="2844000" y="1886521"/>
                  </a:lnTo>
                  <a:lnTo>
                    <a:pt x="2840888" y="1901723"/>
                  </a:lnTo>
                  <a:lnTo>
                    <a:pt x="2844000" y="1916912"/>
                  </a:lnTo>
                  <a:lnTo>
                    <a:pt x="2852470" y="1929409"/>
                  </a:lnTo>
                  <a:lnTo>
                    <a:pt x="2864967" y="1937867"/>
                  </a:lnTo>
                  <a:lnTo>
                    <a:pt x="2880182" y="1940979"/>
                  </a:lnTo>
                  <a:lnTo>
                    <a:pt x="2895396" y="1937867"/>
                  </a:lnTo>
                  <a:lnTo>
                    <a:pt x="2907893" y="1929409"/>
                  </a:lnTo>
                  <a:lnTo>
                    <a:pt x="2916364" y="1916912"/>
                  </a:lnTo>
                  <a:lnTo>
                    <a:pt x="2919476" y="1901723"/>
                  </a:lnTo>
                  <a:close/>
                </a:path>
                <a:path w="6744334" h="1941195">
                  <a:moveTo>
                    <a:pt x="2919476" y="1419440"/>
                  </a:moveTo>
                  <a:lnTo>
                    <a:pt x="2916466" y="1404239"/>
                  </a:lnTo>
                  <a:lnTo>
                    <a:pt x="2908173" y="1391754"/>
                  </a:lnTo>
                  <a:lnTo>
                    <a:pt x="2895701" y="1383284"/>
                  </a:lnTo>
                  <a:lnTo>
                    <a:pt x="2880182" y="1380172"/>
                  </a:lnTo>
                  <a:lnTo>
                    <a:pt x="2864967" y="1383284"/>
                  </a:lnTo>
                  <a:lnTo>
                    <a:pt x="2852470" y="1391754"/>
                  </a:lnTo>
                  <a:lnTo>
                    <a:pt x="2844000" y="1404239"/>
                  </a:lnTo>
                  <a:lnTo>
                    <a:pt x="2840888" y="1419440"/>
                  </a:lnTo>
                  <a:lnTo>
                    <a:pt x="2844000" y="1434630"/>
                  </a:lnTo>
                  <a:lnTo>
                    <a:pt x="2852470" y="1447126"/>
                  </a:lnTo>
                  <a:lnTo>
                    <a:pt x="2864967" y="1455585"/>
                  </a:lnTo>
                  <a:lnTo>
                    <a:pt x="2880182" y="1458696"/>
                  </a:lnTo>
                  <a:lnTo>
                    <a:pt x="2895396" y="1455585"/>
                  </a:lnTo>
                  <a:lnTo>
                    <a:pt x="2907893" y="1447126"/>
                  </a:lnTo>
                  <a:lnTo>
                    <a:pt x="2916364" y="1434630"/>
                  </a:lnTo>
                  <a:lnTo>
                    <a:pt x="2919476" y="1419440"/>
                  </a:lnTo>
                  <a:close/>
                </a:path>
                <a:path w="6744334" h="1941195">
                  <a:moveTo>
                    <a:pt x="2919476" y="963828"/>
                  </a:moveTo>
                  <a:lnTo>
                    <a:pt x="2916364" y="948626"/>
                  </a:lnTo>
                  <a:lnTo>
                    <a:pt x="2907893" y="936142"/>
                  </a:lnTo>
                  <a:lnTo>
                    <a:pt x="2895396" y="927671"/>
                  </a:lnTo>
                  <a:lnTo>
                    <a:pt x="2880182" y="924560"/>
                  </a:lnTo>
                  <a:lnTo>
                    <a:pt x="2864967" y="927671"/>
                  </a:lnTo>
                  <a:lnTo>
                    <a:pt x="2852470" y="936142"/>
                  </a:lnTo>
                  <a:lnTo>
                    <a:pt x="2844000" y="948626"/>
                  </a:lnTo>
                  <a:lnTo>
                    <a:pt x="2840888" y="963828"/>
                  </a:lnTo>
                  <a:lnTo>
                    <a:pt x="2844000" y="979017"/>
                  </a:lnTo>
                  <a:lnTo>
                    <a:pt x="2852470" y="991514"/>
                  </a:lnTo>
                  <a:lnTo>
                    <a:pt x="2864967" y="999972"/>
                  </a:lnTo>
                  <a:lnTo>
                    <a:pt x="2880182" y="1003084"/>
                  </a:lnTo>
                  <a:lnTo>
                    <a:pt x="2895396" y="999972"/>
                  </a:lnTo>
                  <a:lnTo>
                    <a:pt x="2907893" y="991514"/>
                  </a:lnTo>
                  <a:lnTo>
                    <a:pt x="2916364" y="979017"/>
                  </a:lnTo>
                  <a:lnTo>
                    <a:pt x="2919476" y="963828"/>
                  </a:lnTo>
                  <a:close/>
                </a:path>
                <a:path w="6744334" h="1941195">
                  <a:moveTo>
                    <a:pt x="2919476" y="494880"/>
                  </a:moveTo>
                  <a:lnTo>
                    <a:pt x="2916364" y="479679"/>
                  </a:lnTo>
                  <a:lnTo>
                    <a:pt x="2907893" y="467194"/>
                  </a:lnTo>
                  <a:lnTo>
                    <a:pt x="2895396" y="458724"/>
                  </a:lnTo>
                  <a:lnTo>
                    <a:pt x="2880182" y="455612"/>
                  </a:lnTo>
                  <a:lnTo>
                    <a:pt x="2864967" y="458724"/>
                  </a:lnTo>
                  <a:lnTo>
                    <a:pt x="2852470" y="467194"/>
                  </a:lnTo>
                  <a:lnTo>
                    <a:pt x="2844000" y="479679"/>
                  </a:lnTo>
                  <a:lnTo>
                    <a:pt x="2840888" y="494880"/>
                  </a:lnTo>
                  <a:lnTo>
                    <a:pt x="2844000" y="510070"/>
                  </a:lnTo>
                  <a:lnTo>
                    <a:pt x="2852470" y="522566"/>
                  </a:lnTo>
                  <a:lnTo>
                    <a:pt x="2864967" y="531025"/>
                  </a:lnTo>
                  <a:lnTo>
                    <a:pt x="2880182" y="534136"/>
                  </a:lnTo>
                  <a:lnTo>
                    <a:pt x="2895396" y="531025"/>
                  </a:lnTo>
                  <a:lnTo>
                    <a:pt x="2907893" y="522566"/>
                  </a:lnTo>
                  <a:lnTo>
                    <a:pt x="2916364" y="510070"/>
                  </a:lnTo>
                  <a:lnTo>
                    <a:pt x="2919476" y="494880"/>
                  </a:lnTo>
                  <a:close/>
                </a:path>
                <a:path w="6744334" h="1941195">
                  <a:moveTo>
                    <a:pt x="2919476" y="39268"/>
                  </a:moveTo>
                  <a:lnTo>
                    <a:pt x="2916364" y="24066"/>
                  </a:lnTo>
                  <a:lnTo>
                    <a:pt x="2907893" y="11582"/>
                  </a:lnTo>
                  <a:lnTo>
                    <a:pt x="2895396" y="3111"/>
                  </a:lnTo>
                  <a:lnTo>
                    <a:pt x="2880182" y="0"/>
                  </a:lnTo>
                  <a:lnTo>
                    <a:pt x="2864967" y="3111"/>
                  </a:lnTo>
                  <a:lnTo>
                    <a:pt x="2852470" y="11582"/>
                  </a:lnTo>
                  <a:lnTo>
                    <a:pt x="2844000" y="24066"/>
                  </a:lnTo>
                  <a:lnTo>
                    <a:pt x="2840888" y="39268"/>
                  </a:lnTo>
                  <a:lnTo>
                    <a:pt x="2844000" y="54457"/>
                  </a:lnTo>
                  <a:lnTo>
                    <a:pt x="2852470" y="66954"/>
                  </a:lnTo>
                  <a:lnTo>
                    <a:pt x="2864967" y="75412"/>
                  </a:lnTo>
                  <a:lnTo>
                    <a:pt x="2880182" y="78524"/>
                  </a:lnTo>
                  <a:lnTo>
                    <a:pt x="2895396" y="75412"/>
                  </a:lnTo>
                  <a:lnTo>
                    <a:pt x="2907893" y="66954"/>
                  </a:lnTo>
                  <a:lnTo>
                    <a:pt x="2916364" y="54457"/>
                  </a:lnTo>
                  <a:lnTo>
                    <a:pt x="2919476" y="39268"/>
                  </a:lnTo>
                  <a:close/>
                </a:path>
                <a:path w="6744334" h="1941195">
                  <a:moveTo>
                    <a:pt x="3413290" y="494880"/>
                  </a:moveTo>
                  <a:lnTo>
                    <a:pt x="3410585" y="479679"/>
                  </a:lnTo>
                  <a:lnTo>
                    <a:pt x="3402253" y="467194"/>
                  </a:lnTo>
                  <a:lnTo>
                    <a:pt x="3389617" y="458724"/>
                  </a:lnTo>
                  <a:lnTo>
                    <a:pt x="3373996" y="455612"/>
                  </a:lnTo>
                  <a:lnTo>
                    <a:pt x="3358781" y="458724"/>
                  </a:lnTo>
                  <a:lnTo>
                    <a:pt x="3346285" y="467194"/>
                  </a:lnTo>
                  <a:lnTo>
                    <a:pt x="3337814" y="479679"/>
                  </a:lnTo>
                  <a:lnTo>
                    <a:pt x="3334689" y="494880"/>
                  </a:lnTo>
                  <a:lnTo>
                    <a:pt x="3337814" y="510070"/>
                  </a:lnTo>
                  <a:lnTo>
                    <a:pt x="3346285" y="522566"/>
                  </a:lnTo>
                  <a:lnTo>
                    <a:pt x="3358781" y="531025"/>
                  </a:lnTo>
                  <a:lnTo>
                    <a:pt x="3373996" y="534136"/>
                  </a:lnTo>
                  <a:lnTo>
                    <a:pt x="3389198" y="531025"/>
                  </a:lnTo>
                  <a:lnTo>
                    <a:pt x="3401707" y="522566"/>
                  </a:lnTo>
                  <a:lnTo>
                    <a:pt x="3410166" y="510070"/>
                  </a:lnTo>
                  <a:lnTo>
                    <a:pt x="3413290" y="494880"/>
                  </a:lnTo>
                  <a:close/>
                </a:path>
                <a:path w="6744334" h="1941195">
                  <a:moveTo>
                    <a:pt x="3413290" y="39268"/>
                  </a:moveTo>
                  <a:lnTo>
                    <a:pt x="3410280" y="24066"/>
                  </a:lnTo>
                  <a:lnTo>
                    <a:pt x="3401974" y="11582"/>
                  </a:lnTo>
                  <a:lnTo>
                    <a:pt x="3389515" y="3111"/>
                  </a:lnTo>
                  <a:lnTo>
                    <a:pt x="3373996" y="0"/>
                  </a:lnTo>
                  <a:lnTo>
                    <a:pt x="3358781" y="3111"/>
                  </a:lnTo>
                  <a:lnTo>
                    <a:pt x="3346285" y="11582"/>
                  </a:lnTo>
                  <a:lnTo>
                    <a:pt x="3337814" y="24066"/>
                  </a:lnTo>
                  <a:lnTo>
                    <a:pt x="3334689" y="39268"/>
                  </a:lnTo>
                  <a:lnTo>
                    <a:pt x="3337814" y="54457"/>
                  </a:lnTo>
                  <a:lnTo>
                    <a:pt x="3346285" y="66954"/>
                  </a:lnTo>
                  <a:lnTo>
                    <a:pt x="3358781" y="75412"/>
                  </a:lnTo>
                  <a:lnTo>
                    <a:pt x="3373996" y="78524"/>
                  </a:lnTo>
                  <a:lnTo>
                    <a:pt x="3389198" y="75412"/>
                  </a:lnTo>
                  <a:lnTo>
                    <a:pt x="3401707" y="66954"/>
                  </a:lnTo>
                  <a:lnTo>
                    <a:pt x="3410166" y="54457"/>
                  </a:lnTo>
                  <a:lnTo>
                    <a:pt x="3413290" y="39268"/>
                  </a:lnTo>
                  <a:close/>
                </a:path>
                <a:path w="6744334" h="1941195">
                  <a:moveTo>
                    <a:pt x="3414026" y="1901723"/>
                  </a:moveTo>
                  <a:lnTo>
                    <a:pt x="3410915" y="1886521"/>
                  </a:lnTo>
                  <a:lnTo>
                    <a:pt x="3402444" y="1874037"/>
                  </a:lnTo>
                  <a:lnTo>
                    <a:pt x="3389947" y="1865566"/>
                  </a:lnTo>
                  <a:lnTo>
                    <a:pt x="3374733" y="1862455"/>
                  </a:lnTo>
                  <a:lnTo>
                    <a:pt x="3359518" y="1865566"/>
                  </a:lnTo>
                  <a:lnTo>
                    <a:pt x="3347021" y="1874037"/>
                  </a:lnTo>
                  <a:lnTo>
                    <a:pt x="3338550" y="1886521"/>
                  </a:lnTo>
                  <a:lnTo>
                    <a:pt x="3335439" y="1901723"/>
                  </a:lnTo>
                  <a:lnTo>
                    <a:pt x="3338550" y="1916912"/>
                  </a:lnTo>
                  <a:lnTo>
                    <a:pt x="3347021" y="1929409"/>
                  </a:lnTo>
                  <a:lnTo>
                    <a:pt x="3359518" y="1937867"/>
                  </a:lnTo>
                  <a:lnTo>
                    <a:pt x="3374733" y="1940979"/>
                  </a:lnTo>
                  <a:lnTo>
                    <a:pt x="3389947" y="1937867"/>
                  </a:lnTo>
                  <a:lnTo>
                    <a:pt x="3402444" y="1929409"/>
                  </a:lnTo>
                  <a:lnTo>
                    <a:pt x="3410915" y="1916912"/>
                  </a:lnTo>
                  <a:lnTo>
                    <a:pt x="3414026" y="1901723"/>
                  </a:lnTo>
                  <a:close/>
                </a:path>
                <a:path w="6744334" h="1941195">
                  <a:moveTo>
                    <a:pt x="3414026" y="1419440"/>
                  </a:moveTo>
                  <a:lnTo>
                    <a:pt x="3410915" y="1404239"/>
                  </a:lnTo>
                  <a:lnTo>
                    <a:pt x="3402444" y="1391754"/>
                  </a:lnTo>
                  <a:lnTo>
                    <a:pt x="3389947" y="1383284"/>
                  </a:lnTo>
                  <a:lnTo>
                    <a:pt x="3374733" y="1380172"/>
                  </a:lnTo>
                  <a:lnTo>
                    <a:pt x="3359518" y="1383284"/>
                  </a:lnTo>
                  <a:lnTo>
                    <a:pt x="3347021" y="1391754"/>
                  </a:lnTo>
                  <a:lnTo>
                    <a:pt x="3338550" y="1404239"/>
                  </a:lnTo>
                  <a:lnTo>
                    <a:pt x="3335439" y="1419440"/>
                  </a:lnTo>
                  <a:lnTo>
                    <a:pt x="3338550" y="1434630"/>
                  </a:lnTo>
                  <a:lnTo>
                    <a:pt x="3347021" y="1447126"/>
                  </a:lnTo>
                  <a:lnTo>
                    <a:pt x="3359518" y="1455585"/>
                  </a:lnTo>
                  <a:lnTo>
                    <a:pt x="3374733" y="1458696"/>
                  </a:lnTo>
                  <a:lnTo>
                    <a:pt x="3389947" y="1455585"/>
                  </a:lnTo>
                  <a:lnTo>
                    <a:pt x="3402444" y="1447126"/>
                  </a:lnTo>
                  <a:lnTo>
                    <a:pt x="3410915" y="1434630"/>
                  </a:lnTo>
                  <a:lnTo>
                    <a:pt x="3414026" y="1419440"/>
                  </a:lnTo>
                  <a:close/>
                </a:path>
                <a:path w="6744334" h="1941195">
                  <a:moveTo>
                    <a:pt x="3414026" y="963828"/>
                  </a:moveTo>
                  <a:lnTo>
                    <a:pt x="3410915" y="948626"/>
                  </a:lnTo>
                  <a:lnTo>
                    <a:pt x="3402444" y="936142"/>
                  </a:lnTo>
                  <a:lnTo>
                    <a:pt x="3389947" y="927671"/>
                  </a:lnTo>
                  <a:lnTo>
                    <a:pt x="3374733" y="924560"/>
                  </a:lnTo>
                  <a:lnTo>
                    <a:pt x="3359518" y="927671"/>
                  </a:lnTo>
                  <a:lnTo>
                    <a:pt x="3347021" y="936142"/>
                  </a:lnTo>
                  <a:lnTo>
                    <a:pt x="3338550" y="948626"/>
                  </a:lnTo>
                  <a:lnTo>
                    <a:pt x="3335439" y="963828"/>
                  </a:lnTo>
                  <a:lnTo>
                    <a:pt x="3338550" y="979017"/>
                  </a:lnTo>
                  <a:lnTo>
                    <a:pt x="3347021" y="991514"/>
                  </a:lnTo>
                  <a:lnTo>
                    <a:pt x="3359518" y="999972"/>
                  </a:lnTo>
                  <a:lnTo>
                    <a:pt x="3374733" y="1003084"/>
                  </a:lnTo>
                  <a:lnTo>
                    <a:pt x="3389947" y="999972"/>
                  </a:lnTo>
                  <a:lnTo>
                    <a:pt x="3402444" y="991514"/>
                  </a:lnTo>
                  <a:lnTo>
                    <a:pt x="3410915" y="979017"/>
                  </a:lnTo>
                  <a:lnTo>
                    <a:pt x="3414026" y="963828"/>
                  </a:lnTo>
                  <a:close/>
                </a:path>
                <a:path w="6744334" h="1941195">
                  <a:moveTo>
                    <a:pt x="3907840" y="1901723"/>
                  </a:moveTo>
                  <a:lnTo>
                    <a:pt x="3905135" y="1886521"/>
                  </a:lnTo>
                  <a:lnTo>
                    <a:pt x="3896804" y="1874037"/>
                  </a:lnTo>
                  <a:lnTo>
                    <a:pt x="3884168" y="1865566"/>
                  </a:lnTo>
                  <a:lnTo>
                    <a:pt x="3868534" y="1862455"/>
                  </a:lnTo>
                  <a:lnTo>
                    <a:pt x="3853332" y="1865566"/>
                  </a:lnTo>
                  <a:lnTo>
                    <a:pt x="3840823" y="1874037"/>
                  </a:lnTo>
                  <a:lnTo>
                    <a:pt x="3832352" y="1886521"/>
                  </a:lnTo>
                  <a:lnTo>
                    <a:pt x="3829240" y="1901723"/>
                  </a:lnTo>
                  <a:lnTo>
                    <a:pt x="3832352" y="1916912"/>
                  </a:lnTo>
                  <a:lnTo>
                    <a:pt x="3840823" y="1929409"/>
                  </a:lnTo>
                  <a:lnTo>
                    <a:pt x="3853332" y="1937867"/>
                  </a:lnTo>
                  <a:lnTo>
                    <a:pt x="3868534" y="1940979"/>
                  </a:lnTo>
                  <a:lnTo>
                    <a:pt x="3883749" y="1937867"/>
                  </a:lnTo>
                  <a:lnTo>
                    <a:pt x="3896245" y="1929409"/>
                  </a:lnTo>
                  <a:lnTo>
                    <a:pt x="3904716" y="1916912"/>
                  </a:lnTo>
                  <a:lnTo>
                    <a:pt x="3907840" y="1901723"/>
                  </a:lnTo>
                  <a:close/>
                </a:path>
                <a:path w="6744334" h="1941195">
                  <a:moveTo>
                    <a:pt x="3907840" y="1419440"/>
                  </a:moveTo>
                  <a:lnTo>
                    <a:pt x="3905135" y="1404239"/>
                  </a:lnTo>
                  <a:lnTo>
                    <a:pt x="3896804" y="1391754"/>
                  </a:lnTo>
                  <a:lnTo>
                    <a:pt x="3884168" y="1383284"/>
                  </a:lnTo>
                  <a:lnTo>
                    <a:pt x="3868534" y="1380172"/>
                  </a:lnTo>
                  <a:lnTo>
                    <a:pt x="3853332" y="1383284"/>
                  </a:lnTo>
                  <a:lnTo>
                    <a:pt x="3840823" y="1391754"/>
                  </a:lnTo>
                  <a:lnTo>
                    <a:pt x="3832352" y="1404239"/>
                  </a:lnTo>
                  <a:lnTo>
                    <a:pt x="3829240" y="1419440"/>
                  </a:lnTo>
                  <a:lnTo>
                    <a:pt x="3832352" y="1434630"/>
                  </a:lnTo>
                  <a:lnTo>
                    <a:pt x="3840823" y="1447126"/>
                  </a:lnTo>
                  <a:lnTo>
                    <a:pt x="3853332" y="1455585"/>
                  </a:lnTo>
                  <a:lnTo>
                    <a:pt x="3868534" y="1458696"/>
                  </a:lnTo>
                  <a:lnTo>
                    <a:pt x="3883749" y="1455585"/>
                  </a:lnTo>
                  <a:lnTo>
                    <a:pt x="3896245" y="1447126"/>
                  </a:lnTo>
                  <a:lnTo>
                    <a:pt x="3904716" y="1434630"/>
                  </a:lnTo>
                  <a:lnTo>
                    <a:pt x="3907840" y="1419440"/>
                  </a:lnTo>
                  <a:close/>
                </a:path>
                <a:path w="6744334" h="1941195">
                  <a:moveTo>
                    <a:pt x="3907840" y="963828"/>
                  </a:moveTo>
                  <a:lnTo>
                    <a:pt x="3904818" y="948626"/>
                  </a:lnTo>
                  <a:lnTo>
                    <a:pt x="3896525" y="936142"/>
                  </a:lnTo>
                  <a:lnTo>
                    <a:pt x="3884066" y="927671"/>
                  </a:lnTo>
                  <a:lnTo>
                    <a:pt x="3868534" y="924560"/>
                  </a:lnTo>
                  <a:lnTo>
                    <a:pt x="3853332" y="927671"/>
                  </a:lnTo>
                  <a:lnTo>
                    <a:pt x="3840823" y="936142"/>
                  </a:lnTo>
                  <a:lnTo>
                    <a:pt x="3832364" y="948626"/>
                  </a:lnTo>
                  <a:lnTo>
                    <a:pt x="3829240" y="963828"/>
                  </a:lnTo>
                  <a:lnTo>
                    <a:pt x="3832364" y="979017"/>
                  </a:lnTo>
                  <a:lnTo>
                    <a:pt x="3840823" y="991514"/>
                  </a:lnTo>
                  <a:lnTo>
                    <a:pt x="3853332" y="999972"/>
                  </a:lnTo>
                  <a:lnTo>
                    <a:pt x="3868534" y="1003084"/>
                  </a:lnTo>
                  <a:lnTo>
                    <a:pt x="3883749" y="999972"/>
                  </a:lnTo>
                  <a:lnTo>
                    <a:pt x="3896245" y="991514"/>
                  </a:lnTo>
                  <a:lnTo>
                    <a:pt x="3904716" y="979017"/>
                  </a:lnTo>
                  <a:lnTo>
                    <a:pt x="3907840" y="963828"/>
                  </a:lnTo>
                  <a:close/>
                </a:path>
                <a:path w="6744334" h="1941195">
                  <a:moveTo>
                    <a:pt x="3907840" y="494880"/>
                  </a:moveTo>
                  <a:lnTo>
                    <a:pt x="3904818" y="479679"/>
                  </a:lnTo>
                  <a:lnTo>
                    <a:pt x="3896525" y="467194"/>
                  </a:lnTo>
                  <a:lnTo>
                    <a:pt x="3884066" y="458724"/>
                  </a:lnTo>
                  <a:lnTo>
                    <a:pt x="3868534" y="455612"/>
                  </a:lnTo>
                  <a:lnTo>
                    <a:pt x="3853332" y="458724"/>
                  </a:lnTo>
                  <a:lnTo>
                    <a:pt x="3840823" y="467194"/>
                  </a:lnTo>
                  <a:lnTo>
                    <a:pt x="3832364" y="479679"/>
                  </a:lnTo>
                  <a:lnTo>
                    <a:pt x="3829240" y="494880"/>
                  </a:lnTo>
                  <a:lnTo>
                    <a:pt x="3832364" y="510070"/>
                  </a:lnTo>
                  <a:lnTo>
                    <a:pt x="3840823" y="522566"/>
                  </a:lnTo>
                  <a:lnTo>
                    <a:pt x="3853332" y="531025"/>
                  </a:lnTo>
                  <a:lnTo>
                    <a:pt x="3868534" y="534136"/>
                  </a:lnTo>
                  <a:lnTo>
                    <a:pt x="3883749" y="531025"/>
                  </a:lnTo>
                  <a:lnTo>
                    <a:pt x="3896245" y="522566"/>
                  </a:lnTo>
                  <a:lnTo>
                    <a:pt x="3904716" y="510070"/>
                  </a:lnTo>
                  <a:lnTo>
                    <a:pt x="3907840" y="494880"/>
                  </a:lnTo>
                  <a:close/>
                </a:path>
                <a:path w="6744334" h="1941195">
                  <a:moveTo>
                    <a:pt x="3907840" y="39268"/>
                  </a:moveTo>
                  <a:lnTo>
                    <a:pt x="3904716" y="24066"/>
                  </a:lnTo>
                  <a:lnTo>
                    <a:pt x="3896245" y="11582"/>
                  </a:lnTo>
                  <a:lnTo>
                    <a:pt x="3883749" y="3111"/>
                  </a:lnTo>
                  <a:lnTo>
                    <a:pt x="3868534" y="0"/>
                  </a:lnTo>
                  <a:lnTo>
                    <a:pt x="3853332" y="3111"/>
                  </a:lnTo>
                  <a:lnTo>
                    <a:pt x="3840823" y="11582"/>
                  </a:lnTo>
                  <a:lnTo>
                    <a:pt x="3832364" y="24066"/>
                  </a:lnTo>
                  <a:lnTo>
                    <a:pt x="3829240" y="39268"/>
                  </a:lnTo>
                  <a:lnTo>
                    <a:pt x="3832364" y="54457"/>
                  </a:lnTo>
                  <a:lnTo>
                    <a:pt x="3840823" y="66954"/>
                  </a:lnTo>
                  <a:lnTo>
                    <a:pt x="3853332" y="75412"/>
                  </a:lnTo>
                  <a:lnTo>
                    <a:pt x="3868534" y="78524"/>
                  </a:lnTo>
                  <a:lnTo>
                    <a:pt x="3883749" y="75412"/>
                  </a:lnTo>
                  <a:lnTo>
                    <a:pt x="3896245" y="66954"/>
                  </a:lnTo>
                  <a:lnTo>
                    <a:pt x="3904716" y="54457"/>
                  </a:lnTo>
                  <a:lnTo>
                    <a:pt x="3907840" y="39268"/>
                  </a:lnTo>
                  <a:close/>
                </a:path>
                <a:path w="6744334" h="1941195">
                  <a:moveTo>
                    <a:pt x="4401642" y="40005"/>
                  </a:moveTo>
                  <a:lnTo>
                    <a:pt x="4398530" y="24803"/>
                  </a:lnTo>
                  <a:lnTo>
                    <a:pt x="4390060" y="12319"/>
                  </a:lnTo>
                  <a:lnTo>
                    <a:pt x="4377563" y="3860"/>
                  </a:lnTo>
                  <a:lnTo>
                    <a:pt x="4362348" y="736"/>
                  </a:lnTo>
                  <a:lnTo>
                    <a:pt x="4347134" y="3860"/>
                  </a:lnTo>
                  <a:lnTo>
                    <a:pt x="4334637" y="12319"/>
                  </a:lnTo>
                  <a:lnTo>
                    <a:pt x="4326166" y="24803"/>
                  </a:lnTo>
                  <a:lnTo>
                    <a:pt x="4323054" y="40005"/>
                  </a:lnTo>
                  <a:lnTo>
                    <a:pt x="4326166" y="55206"/>
                  </a:lnTo>
                  <a:lnTo>
                    <a:pt x="4334637" y="67691"/>
                  </a:lnTo>
                  <a:lnTo>
                    <a:pt x="4347134" y="76161"/>
                  </a:lnTo>
                  <a:lnTo>
                    <a:pt x="4362348" y="79273"/>
                  </a:lnTo>
                  <a:lnTo>
                    <a:pt x="4377563" y="76161"/>
                  </a:lnTo>
                  <a:lnTo>
                    <a:pt x="4390060" y="67691"/>
                  </a:lnTo>
                  <a:lnTo>
                    <a:pt x="4398530" y="55206"/>
                  </a:lnTo>
                  <a:lnTo>
                    <a:pt x="4401642" y="40005"/>
                  </a:lnTo>
                  <a:close/>
                </a:path>
                <a:path w="6744334" h="1941195">
                  <a:moveTo>
                    <a:pt x="4402379" y="1901723"/>
                  </a:moveTo>
                  <a:lnTo>
                    <a:pt x="4399267" y="1886521"/>
                  </a:lnTo>
                  <a:lnTo>
                    <a:pt x="4390796" y="1874037"/>
                  </a:lnTo>
                  <a:lnTo>
                    <a:pt x="4378299" y="1865566"/>
                  </a:lnTo>
                  <a:lnTo>
                    <a:pt x="4363085" y="1862455"/>
                  </a:lnTo>
                  <a:lnTo>
                    <a:pt x="4347870" y="1865566"/>
                  </a:lnTo>
                  <a:lnTo>
                    <a:pt x="4335373" y="1874037"/>
                  </a:lnTo>
                  <a:lnTo>
                    <a:pt x="4326902" y="1886521"/>
                  </a:lnTo>
                  <a:lnTo>
                    <a:pt x="4323791" y="1901723"/>
                  </a:lnTo>
                  <a:lnTo>
                    <a:pt x="4326902" y="1916912"/>
                  </a:lnTo>
                  <a:lnTo>
                    <a:pt x="4335373" y="1929409"/>
                  </a:lnTo>
                  <a:lnTo>
                    <a:pt x="4347870" y="1937867"/>
                  </a:lnTo>
                  <a:lnTo>
                    <a:pt x="4363085" y="1940979"/>
                  </a:lnTo>
                  <a:lnTo>
                    <a:pt x="4378299" y="1937867"/>
                  </a:lnTo>
                  <a:lnTo>
                    <a:pt x="4390796" y="1929409"/>
                  </a:lnTo>
                  <a:lnTo>
                    <a:pt x="4399267" y="1916912"/>
                  </a:lnTo>
                  <a:lnTo>
                    <a:pt x="4402379" y="1901723"/>
                  </a:lnTo>
                  <a:close/>
                </a:path>
                <a:path w="6744334" h="1941195">
                  <a:moveTo>
                    <a:pt x="4402379" y="1419440"/>
                  </a:moveTo>
                  <a:lnTo>
                    <a:pt x="4399267" y="1404239"/>
                  </a:lnTo>
                  <a:lnTo>
                    <a:pt x="4390796" y="1391754"/>
                  </a:lnTo>
                  <a:lnTo>
                    <a:pt x="4378299" y="1383284"/>
                  </a:lnTo>
                  <a:lnTo>
                    <a:pt x="4363085" y="1380172"/>
                  </a:lnTo>
                  <a:lnTo>
                    <a:pt x="4347870" y="1383284"/>
                  </a:lnTo>
                  <a:lnTo>
                    <a:pt x="4335373" y="1391754"/>
                  </a:lnTo>
                  <a:lnTo>
                    <a:pt x="4326902" y="1404239"/>
                  </a:lnTo>
                  <a:lnTo>
                    <a:pt x="4323791" y="1419440"/>
                  </a:lnTo>
                  <a:lnTo>
                    <a:pt x="4326902" y="1434630"/>
                  </a:lnTo>
                  <a:lnTo>
                    <a:pt x="4335373" y="1447126"/>
                  </a:lnTo>
                  <a:lnTo>
                    <a:pt x="4347870" y="1455585"/>
                  </a:lnTo>
                  <a:lnTo>
                    <a:pt x="4363085" y="1458696"/>
                  </a:lnTo>
                  <a:lnTo>
                    <a:pt x="4378299" y="1455585"/>
                  </a:lnTo>
                  <a:lnTo>
                    <a:pt x="4390796" y="1447126"/>
                  </a:lnTo>
                  <a:lnTo>
                    <a:pt x="4399267" y="1434630"/>
                  </a:lnTo>
                  <a:lnTo>
                    <a:pt x="4402379" y="1419440"/>
                  </a:lnTo>
                  <a:close/>
                </a:path>
                <a:path w="6744334" h="1941195">
                  <a:moveTo>
                    <a:pt x="4402379" y="963828"/>
                  </a:moveTo>
                  <a:lnTo>
                    <a:pt x="4399267" y="948626"/>
                  </a:lnTo>
                  <a:lnTo>
                    <a:pt x="4390796" y="936142"/>
                  </a:lnTo>
                  <a:lnTo>
                    <a:pt x="4378299" y="927671"/>
                  </a:lnTo>
                  <a:lnTo>
                    <a:pt x="4363085" y="924560"/>
                  </a:lnTo>
                  <a:lnTo>
                    <a:pt x="4347870" y="927671"/>
                  </a:lnTo>
                  <a:lnTo>
                    <a:pt x="4335373" y="936142"/>
                  </a:lnTo>
                  <a:lnTo>
                    <a:pt x="4326902" y="948626"/>
                  </a:lnTo>
                  <a:lnTo>
                    <a:pt x="4323791" y="963828"/>
                  </a:lnTo>
                  <a:lnTo>
                    <a:pt x="4326902" y="979017"/>
                  </a:lnTo>
                  <a:lnTo>
                    <a:pt x="4335373" y="991514"/>
                  </a:lnTo>
                  <a:lnTo>
                    <a:pt x="4347870" y="999972"/>
                  </a:lnTo>
                  <a:lnTo>
                    <a:pt x="4363085" y="1003084"/>
                  </a:lnTo>
                  <a:lnTo>
                    <a:pt x="4378299" y="999972"/>
                  </a:lnTo>
                  <a:lnTo>
                    <a:pt x="4390796" y="991514"/>
                  </a:lnTo>
                  <a:lnTo>
                    <a:pt x="4399267" y="979017"/>
                  </a:lnTo>
                  <a:lnTo>
                    <a:pt x="4402379" y="963828"/>
                  </a:lnTo>
                  <a:close/>
                </a:path>
                <a:path w="6744334" h="1941195">
                  <a:moveTo>
                    <a:pt x="4402379" y="494880"/>
                  </a:moveTo>
                  <a:lnTo>
                    <a:pt x="4399267" y="479679"/>
                  </a:lnTo>
                  <a:lnTo>
                    <a:pt x="4390796" y="467194"/>
                  </a:lnTo>
                  <a:lnTo>
                    <a:pt x="4378299" y="458724"/>
                  </a:lnTo>
                  <a:lnTo>
                    <a:pt x="4363085" y="455612"/>
                  </a:lnTo>
                  <a:lnTo>
                    <a:pt x="4347870" y="458724"/>
                  </a:lnTo>
                  <a:lnTo>
                    <a:pt x="4335373" y="467194"/>
                  </a:lnTo>
                  <a:lnTo>
                    <a:pt x="4326902" y="479679"/>
                  </a:lnTo>
                  <a:lnTo>
                    <a:pt x="4323791" y="494880"/>
                  </a:lnTo>
                  <a:lnTo>
                    <a:pt x="4326902" y="510070"/>
                  </a:lnTo>
                  <a:lnTo>
                    <a:pt x="4335373" y="522566"/>
                  </a:lnTo>
                  <a:lnTo>
                    <a:pt x="4347870" y="531025"/>
                  </a:lnTo>
                  <a:lnTo>
                    <a:pt x="4363085" y="534136"/>
                  </a:lnTo>
                  <a:lnTo>
                    <a:pt x="4378299" y="531025"/>
                  </a:lnTo>
                  <a:lnTo>
                    <a:pt x="4390796" y="522566"/>
                  </a:lnTo>
                  <a:lnTo>
                    <a:pt x="4399267" y="510070"/>
                  </a:lnTo>
                  <a:lnTo>
                    <a:pt x="4402379" y="494880"/>
                  </a:lnTo>
                  <a:close/>
                </a:path>
                <a:path w="6744334" h="1941195">
                  <a:moveTo>
                    <a:pt x="4766538" y="963828"/>
                  </a:moveTo>
                  <a:lnTo>
                    <a:pt x="4763846" y="948626"/>
                  </a:lnTo>
                  <a:lnTo>
                    <a:pt x="4755515" y="936142"/>
                  </a:lnTo>
                  <a:lnTo>
                    <a:pt x="4742878" y="927671"/>
                  </a:lnTo>
                  <a:lnTo>
                    <a:pt x="4727245" y="924560"/>
                  </a:lnTo>
                  <a:lnTo>
                    <a:pt x="4712030" y="927671"/>
                  </a:lnTo>
                  <a:lnTo>
                    <a:pt x="4699533" y="936142"/>
                  </a:lnTo>
                  <a:lnTo>
                    <a:pt x="4691062" y="948626"/>
                  </a:lnTo>
                  <a:lnTo>
                    <a:pt x="4687951" y="963828"/>
                  </a:lnTo>
                  <a:lnTo>
                    <a:pt x="4691062" y="979017"/>
                  </a:lnTo>
                  <a:lnTo>
                    <a:pt x="4699533" y="991514"/>
                  </a:lnTo>
                  <a:lnTo>
                    <a:pt x="4712030" y="999972"/>
                  </a:lnTo>
                  <a:lnTo>
                    <a:pt x="4727245" y="1003084"/>
                  </a:lnTo>
                  <a:lnTo>
                    <a:pt x="4742459" y="999972"/>
                  </a:lnTo>
                  <a:lnTo>
                    <a:pt x="4754956" y="991514"/>
                  </a:lnTo>
                  <a:lnTo>
                    <a:pt x="4763427" y="979017"/>
                  </a:lnTo>
                  <a:lnTo>
                    <a:pt x="4766538" y="963828"/>
                  </a:lnTo>
                  <a:close/>
                </a:path>
                <a:path w="6744334" h="1941195">
                  <a:moveTo>
                    <a:pt x="4766538" y="494880"/>
                  </a:moveTo>
                  <a:lnTo>
                    <a:pt x="4763846" y="479679"/>
                  </a:lnTo>
                  <a:lnTo>
                    <a:pt x="4755515" y="467194"/>
                  </a:lnTo>
                  <a:lnTo>
                    <a:pt x="4742878" y="458724"/>
                  </a:lnTo>
                  <a:lnTo>
                    <a:pt x="4727245" y="455612"/>
                  </a:lnTo>
                  <a:lnTo>
                    <a:pt x="4712030" y="458724"/>
                  </a:lnTo>
                  <a:lnTo>
                    <a:pt x="4699533" y="467194"/>
                  </a:lnTo>
                  <a:lnTo>
                    <a:pt x="4691062" y="479679"/>
                  </a:lnTo>
                  <a:lnTo>
                    <a:pt x="4687951" y="494880"/>
                  </a:lnTo>
                  <a:lnTo>
                    <a:pt x="4691062" y="510070"/>
                  </a:lnTo>
                  <a:lnTo>
                    <a:pt x="4699533" y="522566"/>
                  </a:lnTo>
                  <a:lnTo>
                    <a:pt x="4712030" y="531025"/>
                  </a:lnTo>
                  <a:lnTo>
                    <a:pt x="4727245" y="534136"/>
                  </a:lnTo>
                  <a:lnTo>
                    <a:pt x="4742459" y="531025"/>
                  </a:lnTo>
                  <a:lnTo>
                    <a:pt x="4754956" y="522566"/>
                  </a:lnTo>
                  <a:lnTo>
                    <a:pt x="4763427" y="510070"/>
                  </a:lnTo>
                  <a:lnTo>
                    <a:pt x="4766538" y="494880"/>
                  </a:lnTo>
                  <a:close/>
                </a:path>
                <a:path w="6744334" h="1941195">
                  <a:moveTo>
                    <a:pt x="4766538" y="40005"/>
                  </a:moveTo>
                  <a:lnTo>
                    <a:pt x="4763528" y="24803"/>
                  </a:lnTo>
                  <a:lnTo>
                    <a:pt x="4755235" y="12319"/>
                  </a:lnTo>
                  <a:lnTo>
                    <a:pt x="4742764" y="3860"/>
                  </a:lnTo>
                  <a:lnTo>
                    <a:pt x="4727245" y="736"/>
                  </a:lnTo>
                  <a:lnTo>
                    <a:pt x="4712030" y="3860"/>
                  </a:lnTo>
                  <a:lnTo>
                    <a:pt x="4699533" y="12319"/>
                  </a:lnTo>
                  <a:lnTo>
                    <a:pt x="4691062" y="24803"/>
                  </a:lnTo>
                  <a:lnTo>
                    <a:pt x="4687951" y="40005"/>
                  </a:lnTo>
                  <a:lnTo>
                    <a:pt x="4691062" y="55206"/>
                  </a:lnTo>
                  <a:lnTo>
                    <a:pt x="4699533" y="67691"/>
                  </a:lnTo>
                  <a:lnTo>
                    <a:pt x="4712030" y="76161"/>
                  </a:lnTo>
                  <a:lnTo>
                    <a:pt x="4727245" y="79273"/>
                  </a:lnTo>
                  <a:lnTo>
                    <a:pt x="4742459" y="76161"/>
                  </a:lnTo>
                  <a:lnTo>
                    <a:pt x="4754956" y="67691"/>
                  </a:lnTo>
                  <a:lnTo>
                    <a:pt x="4763427" y="55206"/>
                  </a:lnTo>
                  <a:lnTo>
                    <a:pt x="4766538" y="40005"/>
                  </a:lnTo>
                  <a:close/>
                </a:path>
                <a:path w="6744334" h="1941195">
                  <a:moveTo>
                    <a:pt x="4767288" y="1901723"/>
                  </a:moveTo>
                  <a:lnTo>
                    <a:pt x="4764163" y="1886521"/>
                  </a:lnTo>
                  <a:lnTo>
                    <a:pt x="4755693" y="1874037"/>
                  </a:lnTo>
                  <a:lnTo>
                    <a:pt x="4743196" y="1865566"/>
                  </a:lnTo>
                  <a:lnTo>
                    <a:pt x="4727981" y="1862455"/>
                  </a:lnTo>
                  <a:lnTo>
                    <a:pt x="4712779" y="1865566"/>
                  </a:lnTo>
                  <a:lnTo>
                    <a:pt x="4700270" y="1874037"/>
                  </a:lnTo>
                  <a:lnTo>
                    <a:pt x="4691812" y="1886521"/>
                  </a:lnTo>
                  <a:lnTo>
                    <a:pt x="4688687" y="1901723"/>
                  </a:lnTo>
                  <a:lnTo>
                    <a:pt x="4691812" y="1916912"/>
                  </a:lnTo>
                  <a:lnTo>
                    <a:pt x="4700270" y="1929409"/>
                  </a:lnTo>
                  <a:lnTo>
                    <a:pt x="4712779" y="1937867"/>
                  </a:lnTo>
                  <a:lnTo>
                    <a:pt x="4727981" y="1940979"/>
                  </a:lnTo>
                  <a:lnTo>
                    <a:pt x="4743196" y="1937867"/>
                  </a:lnTo>
                  <a:lnTo>
                    <a:pt x="4755693" y="1929409"/>
                  </a:lnTo>
                  <a:lnTo>
                    <a:pt x="4764163" y="1916912"/>
                  </a:lnTo>
                  <a:lnTo>
                    <a:pt x="4767288" y="1901723"/>
                  </a:lnTo>
                  <a:close/>
                </a:path>
                <a:path w="6744334" h="1941195">
                  <a:moveTo>
                    <a:pt x="4767288" y="1419440"/>
                  </a:moveTo>
                  <a:lnTo>
                    <a:pt x="4764163" y="1404239"/>
                  </a:lnTo>
                  <a:lnTo>
                    <a:pt x="4755693" y="1391754"/>
                  </a:lnTo>
                  <a:lnTo>
                    <a:pt x="4743196" y="1383284"/>
                  </a:lnTo>
                  <a:lnTo>
                    <a:pt x="4727981" y="1380172"/>
                  </a:lnTo>
                  <a:lnTo>
                    <a:pt x="4712779" y="1383284"/>
                  </a:lnTo>
                  <a:lnTo>
                    <a:pt x="4700270" y="1391754"/>
                  </a:lnTo>
                  <a:lnTo>
                    <a:pt x="4691812" y="1404239"/>
                  </a:lnTo>
                  <a:lnTo>
                    <a:pt x="4688687" y="1419440"/>
                  </a:lnTo>
                  <a:lnTo>
                    <a:pt x="4691812" y="1434630"/>
                  </a:lnTo>
                  <a:lnTo>
                    <a:pt x="4700270" y="1447126"/>
                  </a:lnTo>
                  <a:lnTo>
                    <a:pt x="4712779" y="1455585"/>
                  </a:lnTo>
                  <a:lnTo>
                    <a:pt x="4727981" y="1458696"/>
                  </a:lnTo>
                  <a:lnTo>
                    <a:pt x="4743196" y="1455585"/>
                  </a:lnTo>
                  <a:lnTo>
                    <a:pt x="4755693" y="1447126"/>
                  </a:lnTo>
                  <a:lnTo>
                    <a:pt x="4764163" y="1434630"/>
                  </a:lnTo>
                  <a:lnTo>
                    <a:pt x="4767288" y="1419440"/>
                  </a:lnTo>
                  <a:close/>
                </a:path>
                <a:path w="6744334" h="1941195">
                  <a:moveTo>
                    <a:pt x="5261089" y="1901723"/>
                  </a:moveTo>
                  <a:lnTo>
                    <a:pt x="5258397" y="1886521"/>
                  </a:lnTo>
                  <a:lnTo>
                    <a:pt x="5250065" y="1874037"/>
                  </a:lnTo>
                  <a:lnTo>
                    <a:pt x="5237416" y="1865566"/>
                  </a:lnTo>
                  <a:lnTo>
                    <a:pt x="5221795" y="1862455"/>
                  </a:lnTo>
                  <a:lnTo>
                    <a:pt x="5206581" y="1865566"/>
                  </a:lnTo>
                  <a:lnTo>
                    <a:pt x="5194084" y="1874037"/>
                  </a:lnTo>
                  <a:lnTo>
                    <a:pt x="5185613" y="1886521"/>
                  </a:lnTo>
                  <a:lnTo>
                    <a:pt x="5182501" y="1901723"/>
                  </a:lnTo>
                  <a:lnTo>
                    <a:pt x="5185613" y="1916912"/>
                  </a:lnTo>
                  <a:lnTo>
                    <a:pt x="5194084" y="1929409"/>
                  </a:lnTo>
                  <a:lnTo>
                    <a:pt x="5206581" y="1937867"/>
                  </a:lnTo>
                  <a:lnTo>
                    <a:pt x="5221795" y="1940979"/>
                  </a:lnTo>
                  <a:lnTo>
                    <a:pt x="5237010" y="1937867"/>
                  </a:lnTo>
                  <a:lnTo>
                    <a:pt x="5249507" y="1929409"/>
                  </a:lnTo>
                  <a:lnTo>
                    <a:pt x="5257978" y="1916912"/>
                  </a:lnTo>
                  <a:lnTo>
                    <a:pt x="5261089" y="1901723"/>
                  </a:lnTo>
                  <a:close/>
                </a:path>
                <a:path w="6744334" h="1941195">
                  <a:moveTo>
                    <a:pt x="5261089" y="1419440"/>
                  </a:moveTo>
                  <a:lnTo>
                    <a:pt x="5258079" y="1404239"/>
                  </a:lnTo>
                  <a:lnTo>
                    <a:pt x="5249786" y="1391754"/>
                  </a:lnTo>
                  <a:lnTo>
                    <a:pt x="5237315" y="1383284"/>
                  </a:lnTo>
                  <a:lnTo>
                    <a:pt x="5221795" y="1380172"/>
                  </a:lnTo>
                  <a:lnTo>
                    <a:pt x="5206581" y="1383284"/>
                  </a:lnTo>
                  <a:lnTo>
                    <a:pt x="5194084" y="1391754"/>
                  </a:lnTo>
                  <a:lnTo>
                    <a:pt x="5185613" y="1404239"/>
                  </a:lnTo>
                  <a:lnTo>
                    <a:pt x="5182501" y="1419440"/>
                  </a:lnTo>
                  <a:lnTo>
                    <a:pt x="5185613" y="1434630"/>
                  </a:lnTo>
                  <a:lnTo>
                    <a:pt x="5194084" y="1447126"/>
                  </a:lnTo>
                  <a:lnTo>
                    <a:pt x="5206581" y="1455585"/>
                  </a:lnTo>
                  <a:lnTo>
                    <a:pt x="5221795" y="1458696"/>
                  </a:lnTo>
                  <a:lnTo>
                    <a:pt x="5237010" y="1455585"/>
                  </a:lnTo>
                  <a:lnTo>
                    <a:pt x="5249507" y="1447126"/>
                  </a:lnTo>
                  <a:lnTo>
                    <a:pt x="5257978" y="1434630"/>
                  </a:lnTo>
                  <a:lnTo>
                    <a:pt x="5261089" y="1419440"/>
                  </a:lnTo>
                  <a:close/>
                </a:path>
                <a:path w="6744334" h="1941195">
                  <a:moveTo>
                    <a:pt x="5261089" y="963828"/>
                  </a:moveTo>
                  <a:lnTo>
                    <a:pt x="5257978" y="948626"/>
                  </a:lnTo>
                  <a:lnTo>
                    <a:pt x="5249507" y="936142"/>
                  </a:lnTo>
                  <a:lnTo>
                    <a:pt x="5237010" y="927671"/>
                  </a:lnTo>
                  <a:lnTo>
                    <a:pt x="5221795" y="924560"/>
                  </a:lnTo>
                  <a:lnTo>
                    <a:pt x="5206581" y="927671"/>
                  </a:lnTo>
                  <a:lnTo>
                    <a:pt x="5194084" y="936142"/>
                  </a:lnTo>
                  <a:lnTo>
                    <a:pt x="5185613" y="948626"/>
                  </a:lnTo>
                  <a:lnTo>
                    <a:pt x="5182501" y="963828"/>
                  </a:lnTo>
                  <a:lnTo>
                    <a:pt x="5185613" y="979017"/>
                  </a:lnTo>
                  <a:lnTo>
                    <a:pt x="5194084" y="991514"/>
                  </a:lnTo>
                  <a:lnTo>
                    <a:pt x="5206581" y="999972"/>
                  </a:lnTo>
                  <a:lnTo>
                    <a:pt x="5221795" y="1003084"/>
                  </a:lnTo>
                  <a:lnTo>
                    <a:pt x="5237010" y="999972"/>
                  </a:lnTo>
                  <a:lnTo>
                    <a:pt x="5249507" y="991514"/>
                  </a:lnTo>
                  <a:lnTo>
                    <a:pt x="5257978" y="979017"/>
                  </a:lnTo>
                  <a:lnTo>
                    <a:pt x="5261089" y="963828"/>
                  </a:lnTo>
                  <a:close/>
                </a:path>
                <a:path w="6744334" h="1941195">
                  <a:moveTo>
                    <a:pt x="5261089" y="494880"/>
                  </a:moveTo>
                  <a:lnTo>
                    <a:pt x="5257978" y="479679"/>
                  </a:lnTo>
                  <a:lnTo>
                    <a:pt x="5249507" y="467194"/>
                  </a:lnTo>
                  <a:lnTo>
                    <a:pt x="5237010" y="458724"/>
                  </a:lnTo>
                  <a:lnTo>
                    <a:pt x="5221795" y="455612"/>
                  </a:lnTo>
                  <a:lnTo>
                    <a:pt x="5206581" y="458724"/>
                  </a:lnTo>
                  <a:lnTo>
                    <a:pt x="5194084" y="467194"/>
                  </a:lnTo>
                  <a:lnTo>
                    <a:pt x="5185613" y="479679"/>
                  </a:lnTo>
                  <a:lnTo>
                    <a:pt x="5182501" y="494880"/>
                  </a:lnTo>
                  <a:lnTo>
                    <a:pt x="5185613" y="510070"/>
                  </a:lnTo>
                  <a:lnTo>
                    <a:pt x="5194084" y="522566"/>
                  </a:lnTo>
                  <a:lnTo>
                    <a:pt x="5206581" y="531025"/>
                  </a:lnTo>
                  <a:lnTo>
                    <a:pt x="5221795" y="534136"/>
                  </a:lnTo>
                  <a:lnTo>
                    <a:pt x="5237010" y="531025"/>
                  </a:lnTo>
                  <a:lnTo>
                    <a:pt x="5249507" y="522566"/>
                  </a:lnTo>
                  <a:lnTo>
                    <a:pt x="5257978" y="510070"/>
                  </a:lnTo>
                  <a:lnTo>
                    <a:pt x="5261089" y="494880"/>
                  </a:lnTo>
                  <a:close/>
                </a:path>
                <a:path w="6744334" h="1941195">
                  <a:moveTo>
                    <a:pt x="5261089" y="39268"/>
                  </a:moveTo>
                  <a:lnTo>
                    <a:pt x="5257978" y="24066"/>
                  </a:lnTo>
                  <a:lnTo>
                    <a:pt x="5249507" y="11582"/>
                  </a:lnTo>
                  <a:lnTo>
                    <a:pt x="5237010" y="3111"/>
                  </a:lnTo>
                  <a:lnTo>
                    <a:pt x="5221795" y="0"/>
                  </a:lnTo>
                  <a:lnTo>
                    <a:pt x="5206581" y="3111"/>
                  </a:lnTo>
                  <a:lnTo>
                    <a:pt x="5194084" y="11582"/>
                  </a:lnTo>
                  <a:lnTo>
                    <a:pt x="5185613" y="24066"/>
                  </a:lnTo>
                  <a:lnTo>
                    <a:pt x="5182501" y="39268"/>
                  </a:lnTo>
                  <a:lnTo>
                    <a:pt x="5185613" y="54457"/>
                  </a:lnTo>
                  <a:lnTo>
                    <a:pt x="5194084" y="66954"/>
                  </a:lnTo>
                  <a:lnTo>
                    <a:pt x="5206581" y="75412"/>
                  </a:lnTo>
                  <a:lnTo>
                    <a:pt x="5221795" y="78524"/>
                  </a:lnTo>
                  <a:lnTo>
                    <a:pt x="5237010" y="75412"/>
                  </a:lnTo>
                  <a:lnTo>
                    <a:pt x="5249507" y="66954"/>
                  </a:lnTo>
                  <a:lnTo>
                    <a:pt x="5257978" y="54457"/>
                  </a:lnTo>
                  <a:lnTo>
                    <a:pt x="5261089" y="39268"/>
                  </a:lnTo>
                  <a:close/>
                </a:path>
                <a:path w="6744334" h="1941195">
                  <a:moveTo>
                    <a:pt x="5754903" y="494880"/>
                  </a:moveTo>
                  <a:lnTo>
                    <a:pt x="5752198" y="479679"/>
                  </a:lnTo>
                  <a:lnTo>
                    <a:pt x="5743867" y="467194"/>
                  </a:lnTo>
                  <a:lnTo>
                    <a:pt x="5731230" y="458724"/>
                  </a:lnTo>
                  <a:lnTo>
                    <a:pt x="5715597" y="455612"/>
                  </a:lnTo>
                  <a:lnTo>
                    <a:pt x="5700395" y="458724"/>
                  </a:lnTo>
                  <a:lnTo>
                    <a:pt x="5687885" y="467194"/>
                  </a:lnTo>
                  <a:lnTo>
                    <a:pt x="5679414" y="479679"/>
                  </a:lnTo>
                  <a:lnTo>
                    <a:pt x="5676303" y="494880"/>
                  </a:lnTo>
                  <a:lnTo>
                    <a:pt x="5679414" y="510070"/>
                  </a:lnTo>
                  <a:lnTo>
                    <a:pt x="5687885" y="522566"/>
                  </a:lnTo>
                  <a:lnTo>
                    <a:pt x="5700395" y="531025"/>
                  </a:lnTo>
                  <a:lnTo>
                    <a:pt x="5715597" y="534136"/>
                  </a:lnTo>
                  <a:lnTo>
                    <a:pt x="5730811" y="531025"/>
                  </a:lnTo>
                  <a:lnTo>
                    <a:pt x="5743308" y="522566"/>
                  </a:lnTo>
                  <a:lnTo>
                    <a:pt x="5751779" y="510070"/>
                  </a:lnTo>
                  <a:lnTo>
                    <a:pt x="5754903" y="494880"/>
                  </a:lnTo>
                  <a:close/>
                </a:path>
                <a:path w="6744334" h="1941195">
                  <a:moveTo>
                    <a:pt x="5754903" y="39268"/>
                  </a:moveTo>
                  <a:lnTo>
                    <a:pt x="5751881" y="24066"/>
                  </a:lnTo>
                  <a:lnTo>
                    <a:pt x="5743587" y="11582"/>
                  </a:lnTo>
                  <a:lnTo>
                    <a:pt x="5731129" y="3111"/>
                  </a:lnTo>
                  <a:lnTo>
                    <a:pt x="5715597" y="0"/>
                  </a:lnTo>
                  <a:lnTo>
                    <a:pt x="5700395" y="3111"/>
                  </a:lnTo>
                  <a:lnTo>
                    <a:pt x="5687885" y="11582"/>
                  </a:lnTo>
                  <a:lnTo>
                    <a:pt x="5679414" y="24066"/>
                  </a:lnTo>
                  <a:lnTo>
                    <a:pt x="5676303" y="39268"/>
                  </a:lnTo>
                  <a:lnTo>
                    <a:pt x="5679414" y="54457"/>
                  </a:lnTo>
                  <a:lnTo>
                    <a:pt x="5687885" y="66954"/>
                  </a:lnTo>
                  <a:lnTo>
                    <a:pt x="5700395" y="75412"/>
                  </a:lnTo>
                  <a:lnTo>
                    <a:pt x="5715597" y="78524"/>
                  </a:lnTo>
                  <a:lnTo>
                    <a:pt x="5730811" y="75412"/>
                  </a:lnTo>
                  <a:lnTo>
                    <a:pt x="5743308" y="66954"/>
                  </a:lnTo>
                  <a:lnTo>
                    <a:pt x="5751779" y="54457"/>
                  </a:lnTo>
                  <a:lnTo>
                    <a:pt x="5754903" y="39268"/>
                  </a:lnTo>
                  <a:close/>
                </a:path>
                <a:path w="6744334" h="1941195">
                  <a:moveTo>
                    <a:pt x="5755640" y="1901723"/>
                  </a:moveTo>
                  <a:lnTo>
                    <a:pt x="5752528" y="1886521"/>
                  </a:lnTo>
                  <a:lnTo>
                    <a:pt x="5744057" y="1874037"/>
                  </a:lnTo>
                  <a:lnTo>
                    <a:pt x="5731548" y="1865566"/>
                  </a:lnTo>
                  <a:lnTo>
                    <a:pt x="5716346" y="1862455"/>
                  </a:lnTo>
                  <a:lnTo>
                    <a:pt x="5701131" y="1865566"/>
                  </a:lnTo>
                  <a:lnTo>
                    <a:pt x="5688635" y="1874037"/>
                  </a:lnTo>
                  <a:lnTo>
                    <a:pt x="5680164" y="1886521"/>
                  </a:lnTo>
                  <a:lnTo>
                    <a:pt x="5677039" y="1901723"/>
                  </a:lnTo>
                  <a:lnTo>
                    <a:pt x="5680164" y="1916912"/>
                  </a:lnTo>
                  <a:lnTo>
                    <a:pt x="5688635" y="1929409"/>
                  </a:lnTo>
                  <a:lnTo>
                    <a:pt x="5701131" y="1937867"/>
                  </a:lnTo>
                  <a:lnTo>
                    <a:pt x="5716346" y="1940979"/>
                  </a:lnTo>
                  <a:lnTo>
                    <a:pt x="5731548" y="1937867"/>
                  </a:lnTo>
                  <a:lnTo>
                    <a:pt x="5744057" y="1929409"/>
                  </a:lnTo>
                  <a:lnTo>
                    <a:pt x="5752528" y="1916912"/>
                  </a:lnTo>
                  <a:lnTo>
                    <a:pt x="5755640" y="1901723"/>
                  </a:lnTo>
                  <a:close/>
                </a:path>
                <a:path w="6744334" h="1941195">
                  <a:moveTo>
                    <a:pt x="5755640" y="1419440"/>
                  </a:moveTo>
                  <a:lnTo>
                    <a:pt x="5752528" y="1404239"/>
                  </a:lnTo>
                  <a:lnTo>
                    <a:pt x="5744057" y="1391754"/>
                  </a:lnTo>
                  <a:lnTo>
                    <a:pt x="5731548" y="1383284"/>
                  </a:lnTo>
                  <a:lnTo>
                    <a:pt x="5716346" y="1380172"/>
                  </a:lnTo>
                  <a:lnTo>
                    <a:pt x="5701131" y="1383284"/>
                  </a:lnTo>
                  <a:lnTo>
                    <a:pt x="5688635" y="1391754"/>
                  </a:lnTo>
                  <a:lnTo>
                    <a:pt x="5680164" y="1404239"/>
                  </a:lnTo>
                  <a:lnTo>
                    <a:pt x="5677039" y="1419440"/>
                  </a:lnTo>
                  <a:lnTo>
                    <a:pt x="5680164" y="1434630"/>
                  </a:lnTo>
                  <a:lnTo>
                    <a:pt x="5688635" y="1447126"/>
                  </a:lnTo>
                  <a:lnTo>
                    <a:pt x="5701131" y="1455585"/>
                  </a:lnTo>
                  <a:lnTo>
                    <a:pt x="5716346" y="1458696"/>
                  </a:lnTo>
                  <a:lnTo>
                    <a:pt x="5731548" y="1455585"/>
                  </a:lnTo>
                  <a:lnTo>
                    <a:pt x="5744057" y="1447126"/>
                  </a:lnTo>
                  <a:lnTo>
                    <a:pt x="5752528" y="1434630"/>
                  </a:lnTo>
                  <a:lnTo>
                    <a:pt x="5755640" y="1419440"/>
                  </a:lnTo>
                  <a:close/>
                </a:path>
                <a:path w="6744334" h="1941195">
                  <a:moveTo>
                    <a:pt x="5755640" y="963828"/>
                  </a:moveTo>
                  <a:lnTo>
                    <a:pt x="5752528" y="948626"/>
                  </a:lnTo>
                  <a:lnTo>
                    <a:pt x="5744057" y="936142"/>
                  </a:lnTo>
                  <a:lnTo>
                    <a:pt x="5731548" y="927671"/>
                  </a:lnTo>
                  <a:lnTo>
                    <a:pt x="5716346" y="924560"/>
                  </a:lnTo>
                  <a:lnTo>
                    <a:pt x="5701131" y="927671"/>
                  </a:lnTo>
                  <a:lnTo>
                    <a:pt x="5688635" y="936142"/>
                  </a:lnTo>
                  <a:lnTo>
                    <a:pt x="5680164" y="948626"/>
                  </a:lnTo>
                  <a:lnTo>
                    <a:pt x="5677039" y="963828"/>
                  </a:lnTo>
                  <a:lnTo>
                    <a:pt x="5680164" y="979017"/>
                  </a:lnTo>
                  <a:lnTo>
                    <a:pt x="5688635" y="991514"/>
                  </a:lnTo>
                  <a:lnTo>
                    <a:pt x="5701131" y="999972"/>
                  </a:lnTo>
                  <a:lnTo>
                    <a:pt x="5716346" y="1003084"/>
                  </a:lnTo>
                  <a:lnTo>
                    <a:pt x="5731548" y="999972"/>
                  </a:lnTo>
                  <a:lnTo>
                    <a:pt x="5744057" y="991514"/>
                  </a:lnTo>
                  <a:lnTo>
                    <a:pt x="5752528" y="979017"/>
                  </a:lnTo>
                  <a:lnTo>
                    <a:pt x="5755640" y="963828"/>
                  </a:lnTo>
                  <a:close/>
                </a:path>
                <a:path w="6744334" h="1941195">
                  <a:moveTo>
                    <a:pt x="6249441" y="1901723"/>
                  </a:moveTo>
                  <a:lnTo>
                    <a:pt x="6246749" y="1886521"/>
                  </a:lnTo>
                  <a:lnTo>
                    <a:pt x="6238418" y="1874037"/>
                  </a:lnTo>
                  <a:lnTo>
                    <a:pt x="6225781" y="1865566"/>
                  </a:lnTo>
                  <a:lnTo>
                    <a:pt x="6210147" y="1862455"/>
                  </a:lnTo>
                  <a:lnTo>
                    <a:pt x="6194933" y="1865566"/>
                  </a:lnTo>
                  <a:lnTo>
                    <a:pt x="6182436" y="1874037"/>
                  </a:lnTo>
                  <a:lnTo>
                    <a:pt x="6173965" y="1886521"/>
                  </a:lnTo>
                  <a:lnTo>
                    <a:pt x="6170854" y="1901723"/>
                  </a:lnTo>
                  <a:lnTo>
                    <a:pt x="6173965" y="1916912"/>
                  </a:lnTo>
                  <a:lnTo>
                    <a:pt x="6182436" y="1929409"/>
                  </a:lnTo>
                  <a:lnTo>
                    <a:pt x="6194933" y="1937867"/>
                  </a:lnTo>
                  <a:lnTo>
                    <a:pt x="6210147" y="1940979"/>
                  </a:lnTo>
                  <a:lnTo>
                    <a:pt x="6225362" y="1937867"/>
                  </a:lnTo>
                  <a:lnTo>
                    <a:pt x="6237859" y="1929409"/>
                  </a:lnTo>
                  <a:lnTo>
                    <a:pt x="6246330" y="1916912"/>
                  </a:lnTo>
                  <a:lnTo>
                    <a:pt x="6249441" y="1901723"/>
                  </a:lnTo>
                  <a:close/>
                </a:path>
                <a:path w="6744334" h="1941195">
                  <a:moveTo>
                    <a:pt x="6249441" y="1419440"/>
                  </a:moveTo>
                  <a:lnTo>
                    <a:pt x="6246749" y="1404239"/>
                  </a:lnTo>
                  <a:lnTo>
                    <a:pt x="6238418" y="1391754"/>
                  </a:lnTo>
                  <a:lnTo>
                    <a:pt x="6225781" y="1383284"/>
                  </a:lnTo>
                  <a:lnTo>
                    <a:pt x="6210147" y="1380172"/>
                  </a:lnTo>
                  <a:lnTo>
                    <a:pt x="6194933" y="1383284"/>
                  </a:lnTo>
                  <a:lnTo>
                    <a:pt x="6182436" y="1391754"/>
                  </a:lnTo>
                  <a:lnTo>
                    <a:pt x="6173965" y="1404239"/>
                  </a:lnTo>
                  <a:lnTo>
                    <a:pt x="6170854" y="1419440"/>
                  </a:lnTo>
                  <a:lnTo>
                    <a:pt x="6173965" y="1434630"/>
                  </a:lnTo>
                  <a:lnTo>
                    <a:pt x="6182436" y="1447126"/>
                  </a:lnTo>
                  <a:lnTo>
                    <a:pt x="6194933" y="1455585"/>
                  </a:lnTo>
                  <a:lnTo>
                    <a:pt x="6210147" y="1458696"/>
                  </a:lnTo>
                  <a:lnTo>
                    <a:pt x="6225362" y="1455585"/>
                  </a:lnTo>
                  <a:lnTo>
                    <a:pt x="6237859" y="1447126"/>
                  </a:lnTo>
                  <a:lnTo>
                    <a:pt x="6246330" y="1434630"/>
                  </a:lnTo>
                  <a:lnTo>
                    <a:pt x="6249441" y="1419440"/>
                  </a:lnTo>
                  <a:close/>
                </a:path>
                <a:path w="6744334" h="1941195">
                  <a:moveTo>
                    <a:pt x="6249441" y="963828"/>
                  </a:moveTo>
                  <a:lnTo>
                    <a:pt x="6246431" y="948626"/>
                  </a:lnTo>
                  <a:lnTo>
                    <a:pt x="6238138" y="936142"/>
                  </a:lnTo>
                  <a:lnTo>
                    <a:pt x="6225679" y="927671"/>
                  </a:lnTo>
                  <a:lnTo>
                    <a:pt x="6210147" y="924560"/>
                  </a:lnTo>
                  <a:lnTo>
                    <a:pt x="6194933" y="927671"/>
                  </a:lnTo>
                  <a:lnTo>
                    <a:pt x="6182436" y="936142"/>
                  </a:lnTo>
                  <a:lnTo>
                    <a:pt x="6173965" y="948626"/>
                  </a:lnTo>
                  <a:lnTo>
                    <a:pt x="6170854" y="963828"/>
                  </a:lnTo>
                  <a:lnTo>
                    <a:pt x="6173965" y="979017"/>
                  </a:lnTo>
                  <a:lnTo>
                    <a:pt x="6182436" y="991514"/>
                  </a:lnTo>
                  <a:lnTo>
                    <a:pt x="6194933" y="999972"/>
                  </a:lnTo>
                  <a:lnTo>
                    <a:pt x="6210147" y="1003084"/>
                  </a:lnTo>
                  <a:lnTo>
                    <a:pt x="6225362" y="999972"/>
                  </a:lnTo>
                  <a:lnTo>
                    <a:pt x="6237859" y="991514"/>
                  </a:lnTo>
                  <a:lnTo>
                    <a:pt x="6246330" y="979017"/>
                  </a:lnTo>
                  <a:lnTo>
                    <a:pt x="6249441" y="963828"/>
                  </a:lnTo>
                  <a:close/>
                </a:path>
                <a:path w="6744334" h="1941195">
                  <a:moveTo>
                    <a:pt x="6249441" y="494880"/>
                  </a:moveTo>
                  <a:lnTo>
                    <a:pt x="6246431" y="479679"/>
                  </a:lnTo>
                  <a:lnTo>
                    <a:pt x="6238138" y="467194"/>
                  </a:lnTo>
                  <a:lnTo>
                    <a:pt x="6225679" y="458724"/>
                  </a:lnTo>
                  <a:lnTo>
                    <a:pt x="6210147" y="455612"/>
                  </a:lnTo>
                  <a:lnTo>
                    <a:pt x="6194933" y="458724"/>
                  </a:lnTo>
                  <a:lnTo>
                    <a:pt x="6182436" y="467194"/>
                  </a:lnTo>
                  <a:lnTo>
                    <a:pt x="6173965" y="479679"/>
                  </a:lnTo>
                  <a:lnTo>
                    <a:pt x="6170854" y="494880"/>
                  </a:lnTo>
                  <a:lnTo>
                    <a:pt x="6173965" y="510070"/>
                  </a:lnTo>
                  <a:lnTo>
                    <a:pt x="6182436" y="522566"/>
                  </a:lnTo>
                  <a:lnTo>
                    <a:pt x="6194933" y="531025"/>
                  </a:lnTo>
                  <a:lnTo>
                    <a:pt x="6210147" y="534136"/>
                  </a:lnTo>
                  <a:lnTo>
                    <a:pt x="6225362" y="531025"/>
                  </a:lnTo>
                  <a:lnTo>
                    <a:pt x="6237859" y="522566"/>
                  </a:lnTo>
                  <a:lnTo>
                    <a:pt x="6246330" y="510070"/>
                  </a:lnTo>
                  <a:lnTo>
                    <a:pt x="6249441" y="494880"/>
                  </a:lnTo>
                  <a:close/>
                </a:path>
                <a:path w="6744334" h="1941195">
                  <a:moveTo>
                    <a:pt x="6249441" y="39268"/>
                  </a:moveTo>
                  <a:lnTo>
                    <a:pt x="6246330" y="24066"/>
                  </a:lnTo>
                  <a:lnTo>
                    <a:pt x="6237859" y="11582"/>
                  </a:lnTo>
                  <a:lnTo>
                    <a:pt x="6225362" y="3111"/>
                  </a:lnTo>
                  <a:lnTo>
                    <a:pt x="6210147" y="0"/>
                  </a:lnTo>
                  <a:lnTo>
                    <a:pt x="6194933" y="3111"/>
                  </a:lnTo>
                  <a:lnTo>
                    <a:pt x="6182436" y="11582"/>
                  </a:lnTo>
                  <a:lnTo>
                    <a:pt x="6173965" y="24066"/>
                  </a:lnTo>
                  <a:lnTo>
                    <a:pt x="6170854" y="39268"/>
                  </a:lnTo>
                  <a:lnTo>
                    <a:pt x="6173965" y="54457"/>
                  </a:lnTo>
                  <a:lnTo>
                    <a:pt x="6182436" y="66954"/>
                  </a:lnTo>
                  <a:lnTo>
                    <a:pt x="6194933" y="75412"/>
                  </a:lnTo>
                  <a:lnTo>
                    <a:pt x="6210147" y="78524"/>
                  </a:lnTo>
                  <a:lnTo>
                    <a:pt x="6225362" y="75412"/>
                  </a:lnTo>
                  <a:lnTo>
                    <a:pt x="6237859" y="66954"/>
                  </a:lnTo>
                  <a:lnTo>
                    <a:pt x="6246330" y="54457"/>
                  </a:lnTo>
                  <a:lnTo>
                    <a:pt x="6249441" y="39268"/>
                  </a:lnTo>
                  <a:close/>
                </a:path>
                <a:path w="6744334" h="1941195">
                  <a:moveTo>
                    <a:pt x="6743255" y="40005"/>
                  </a:moveTo>
                  <a:lnTo>
                    <a:pt x="6740131" y="24803"/>
                  </a:lnTo>
                  <a:lnTo>
                    <a:pt x="6731673" y="12319"/>
                  </a:lnTo>
                  <a:lnTo>
                    <a:pt x="6719163" y="3860"/>
                  </a:lnTo>
                  <a:lnTo>
                    <a:pt x="6703962" y="736"/>
                  </a:lnTo>
                  <a:lnTo>
                    <a:pt x="6688747" y="3860"/>
                  </a:lnTo>
                  <a:lnTo>
                    <a:pt x="6676250" y="12319"/>
                  </a:lnTo>
                  <a:lnTo>
                    <a:pt x="6667779" y="24803"/>
                  </a:lnTo>
                  <a:lnTo>
                    <a:pt x="6664655" y="40005"/>
                  </a:lnTo>
                  <a:lnTo>
                    <a:pt x="6667779" y="55206"/>
                  </a:lnTo>
                  <a:lnTo>
                    <a:pt x="6676250" y="67691"/>
                  </a:lnTo>
                  <a:lnTo>
                    <a:pt x="6688747" y="76161"/>
                  </a:lnTo>
                  <a:lnTo>
                    <a:pt x="6703962" y="79273"/>
                  </a:lnTo>
                  <a:lnTo>
                    <a:pt x="6719163" y="76161"/>
                  </a:lnTo>
                  <a:lnTo>
                    <a:pt x="6731673" y="67691"/>
                  </a:lnTo>
                  <a:lnTo>
                    <a:pt x="6740131" y="55206"/>
                  </a:lnTo>
                  <a:lnTo>
                    <a:pt x="6743255" y="40005"/>
                  </a:lnTo>
                  <a:close/>
                </a:path>
                <a:path w="6744334" h="1941195">
                  <a:moveTo>
                    <a:pt x="6743992" y="1901723"/>
                  </a:moveTo>
                  <a:lnTo>
                    <a:pt x="6740880" y="1886521"/>
                  </a:lnTo>
                  <a:lnTo>
                    <a:pt x="6732410" y="1874037"/>
                  </a:lnTo>
                  <a:lnTo>
                    <a:pt x="6719913" y="1865566"/>
                  </a:lnTo>
                  <a:lnTo>
                    <a:pt x="6704698" y="1862455"/>
                  </a:lnTo>
                  <a:lnTo>
                    <a:pt x="6689484" y="1865566"/>
                  </a:lnTo>
                  <a:lnTo>
                    <a:pt x="6676987" y="1874037"/>
                  </a:lnTo>
                  <a:lnTo>
                    <a:pt x="6668516" y="1886521"/>
                  </a:lnTo>
                  <a:lnTo>
                    <a:pt x="6665404" y="1901723"/>
                  </a:lnTo>
                  <a:lnTo>
                    <a:pt x="6668516" y="1916912"/>
                  </a:lnTo>
                  <a:lnTo>
                    <a:pt x="6676987" y="1929409"/>
                  </a:lnTo>
                  <a:lnTo>
                    <a:pt x="6689484" y="1937867"/>
                  </a:lnTo>
                  <a:lnTo>
                    <a:pt x="6704698" y="1940979"/>
                  </a:lnTo>
                  <a:lnTo>
                    <a:pt x="6719913" y="1937867"/>
                  </a:lnTo>
                  <a:lnTo>
                    <a:pt x="6732410" y="1929409"/>
                  </a:lnTo>
                  <a:lnTo>
                    <a:pt x="6740880" y="1916912"/>
                  </a:lnTo>
                  <a:lnTo>
                    <a:pt x="6743992" y="1901723"/>
                  </a:lnTo>
                  <a:close/>
                </a:path>
                <a:path w="6744334" h="1941195">
                  <a:moveTo>
                    <a:pt x="6743992" y="1419440"/>
                  </a:moveTo>
                  <a:lnTo>
                    <a:pt x="6740880" y="1404239"/>
                  </a:lnTo>
                  <a:lnTo>
                    <a:pt x="6732410" y="1391754"/>
                  </a:lnTo>
                  <a:lnTo>
                    <a:pt x="6719913" y="1383284"/>
                  </a:lnTo>
                  <a:lnTo>
                    <a:pt x="6704698" y="1380172"/>
                  </a:lnTo>
                  <a:lnTo>
                    <a:pt x="6689484" y="1383284"/>
                  </a:lnTo>
                  <a:lnTo>
                    <a:pt x="6676987" y="1391754"/>
                  </a:lnTo>
                  <a:lnTo>
                    <a:pt x="6668516" y="1404239"/>
                  </a:lnTo>
                  <a:lnTo>
                    <a:pt x="6665404" y="1419440"/>
                  </a:lnTo>
                  <a:lnTo>
                    <a:pt x="6668516" y="1434630"/>
                  </a:lnTo>
                  <a:lnTo>
                    <a:pt x="6676987" y="1447126"/>
                  </a:lnTo>
                  <a:lnTo>
                    <a:pt x="6689484" y="1455585"/>
                  </a:lnTo>
                  <a:lnTo>
                    <a:pt x="6704698" y="1458696"/>
                  </a:lnTo>
                  <a:lnTo>
                    <a:pt x="6719913" y="1455585"/>
                  </a:lnTo>
                  <a:lnTo>
                    <a:pt x="6732410" y="1447126"/>
                  </a:lnTo>
                  <a:lnTo>
                    <a:pt x="6740880" y="1434630"/>
                  </a:lnTo>
                  <a:lnTo>
                    <a:pt x="6743992" y="1419440"/>
                  </a:lnTo>
                  <a:close/>
                </a:path>
                <a:path w="6744334" h="1941195">
                  <a:moveTo>
                    <a:pt x="6743992" y="963828"/>
                  </a:moveTo>
                  <a:lnTo>
                    <a:pt x="6740880" y="948626"/>
                  </a:lnTo>
                  <a:lnTo>
                    <a:pt x="6732410" y="936142"/>
                  </a:lnTo>
                  <a:lnTo>
                    <a:pt x="6719913" y="927671"/>
                  </a:lnTo>
                  <a:lnTo>
                    <a:pt x="6704698" y="924560"/>
                  </a:lnTo>
                  <a:lnTo>
                    <a:pt x="6689484" y="927671"/>
                  </a:lnTo>
                  <a:lnTo>
                    <a:pt x="6676987" y="936142"/>
                  </a:lnTo>
                  <a:lnTo>
                    <a:pt x="6668516" y="948626"/>
                  </a:lnTo>
                  <a:lnTo>
                    <a:pt x="6665404" y="963828"/>
                  </a:lnTo>
                  <a:lnTo>
                    <a:pt x="6668516" y="979017"/>
                  </a:lnTo>
                  <a:lnTo>
                    <a:pt x="6676987" y="991514"/>
                  </a:lnTo>
                  <a:lnTo>
                    <a:pt x="6689484" y="999972"/>
                  </a:lnTo>
                  <a:lnTo>
                    <a:pt x="6704698" y="1003084"/>
                  </a:lnTo>
                  <a:lnTo>
                    <a:pt x="6719913" y="999972"/>
                  </a:lnTo>
                  <a:lnTo>
                    <a:pt x="6732410" y="991514"/>
                  </a:lnTo>
                  <a:lnTo>
                    <a:pt x="6740880" y="979017"/>
                  </a:lnTo>
                  <a:lnTo>
                    <a:pt x="6743992" y="963828"/>
                  </a:lnTo>
                  <a:close/>
                </a:path>
                <a:path w="6744334" h="1941195">
                  <a:moveTo>
                    <a:pt x="6743992" y="494880"/>
                  </a:moveTo>
                  <a:lnTo>
                    <a:pt x="6740880" y="479679"/>
                  </a:lnTo>
                  <a:lnTo>
                    <a:pt x="6732410" y="467194"/>
                  </a:lnTo>
                  <a:lnTo>
                    <a:pt x="6719913" y="458724"/>
                  </a:lnTo>
                  <a:lnTo>
                    <a:pt x="6704698" y="455612"/>
                  </a:lnTo>
                  <a:lnTo>
                    <a:pt x="6689484" y="458724"/>
                  </a:lnTo>
                  <a:lnTo>
                    <a:pt x="6676987" y="467194"/>
                  </a:lnTo>
                  <a:lnTo>
                    <a:pt x="6668516" y="479679"/>
                  </a:lnTo>
                  <a:lnTo>
                    <a:pt x="6665404" y="494880"/>
                  </a:lnTo>
                  <a:lnTo>
                    <a:pt x="6668516" y="510070"/>
                  </a:lnTo>
                  <a:lnTo>
                    <a:pt x="6676987" y="522566"/>
                  </a:lnTo>
                  <a:lnTo>
                    <a:pt x="6689484" y="531025"/>
                  </a:lnTo>
                  <a:lnTo>
                    <a:pt x="6704698" y="534136"/>
                  </a:lnTo>
                  <a:lnTo>
                    <a:pt x="6719913" y="531025"/>
                  </a:lnTo>
                  <a:lnTo>
                    <a:pt x="6732410" y="522566"/>
                  </a:lnTo>
                  <a:lnTo>
                    <a:pt x="6740880" y="510070"/>
                  </a:lnTo>
                  <a:lnTo>
                    <a:pt x="6743992" y="494880"/>
                  </a:lnTo>
                  <a:close/>
                </a:path>
              </a:pathLst>
            </a:custGeom>
            <a:solidFill>
              <a:srgbClr val="233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06243" y="2716176"/>
              <a:ext cx="7381875" cy="4019550"/>
            </a:xfrm>
            <a:custGeom>
              <a:avLst/>
              <a:gdLst/>
              <a:ahLst/>
              <a:cxnLst/>
              <a:rect l="l" t="t" r="r" b="b"/>
              <a:pathLst>
                <a:path w="7381875" h="4019550">
                  <a:moveTo>
                    <a:pt x="6944235" y="4019485"/>
                  </a:moveTo>
                  <a:lnTo>
                    <a:pt x="437640" y="4019485"/>
                  </a:lnTo>
                  <a:lnTo>
                    <a:pt x="390051" y="4016911"/>
                  </a:lnTo>
                  <a:lnTo>
                    <a:pt x="343922" y="4009367"/>
                  </a:lnTo>
                  <a:lnTo>
                    <a:pt x="299524" y="3997125"/>
                  </a:lnTo>
                  <a:lnTo>
                    <a:pt x="257127" y="3980454"/>
                  </a:lnTo>
                  <a:lnTo>
                    <a:pt x="217000" y="3959623"/>
                  </a:lnTo>
                  <a:lnTo>
                    <a:pt x="179414" y="3934903"/>
                  </a:lnTo>
                  <a:lnTo>
                    <a:pt x="144639" y="3906563"/>
                  </a:lnTo>
                  <a:lnTo>
                    <a:pt x="112943" y="3874874"/>
                  </a:lnTo>
                  <a:lnTo>
                    <a:pt x="84598" y="3840105"/>
                  </a:lnTo>
                  <a:lnTo>
                    <a:pt x="59873" y="3802526"/>
                  </a:lnTo>
                  <a:lnTo>
                    <a:pt x="39038" y="3762407"/>
                  </a:lnTo>
                  <a:lnTo>
                    <a:pt x="22364" y="3720018"/>
                  </a:lnTo>
                  <a:lnTo>
                    <a:pt x="10119" y="3675628"/>
                  </a:lnTo>
                  <a:lnTo>
                    <a:pt x="2574" y="3629508"/>
                  </a:lnTo>
                  <a:lnTo>
                    <a:pt x="0" y="3581928"/>
                  </a:lnTo>
                  <a:lnTo>
                    <a:pt x="0" y="437556"/>
                  </a:lnTo>
                  <a:lnTo>
                    <a:pt x="2574" y="389976"/>
                  </a:lnTo>
                  <a:lnTo>
                    <a:pt x="10119" y="343856"/>
                  </a:lnTo>
                  <a:lnTo>
                    <a:pt x="22364" y="299467"/>
                  </a:lnTo>
                  <a:lnTo>
                    <a:pt x="39038" y="257078"/>
                  </a:lnTo>
                  <a:lnTo>
                    <a:pt x="59873" y="216959"/>
                  </a:lnTo>
                  <a:lnTo>
                    <a:pt x="84598" y="179380"/>
                  </a:lnTo>
                  <a:lnTo>
                    <a:pt x="112943" y="144611"/>
                  </a:lnTo>
                  <a:lnTo>
                    <a:pt x="144639" y="112922"/>
                  </a:lnTo>
                  <a:lnTo>
                    <a:pt x="179414" y="84582"/>
                  </a:lnTo>
                  <a:lnTo>
                    <a:pt x="217000" y="59862"/>
                  </a:lnTo>
                  <a:lnTo>
                    <a:pt x="257127" y="39031"/>
                  </a:lnTo>
                  <a:lnTo>
                    <a:pt x="299524" y="22360"/>
                  </a:lnTo>
                  <a:lnTo>
                    <a:pt x="343922" y="10117"/>
                  </a:lnTo>
                  <a:lnTo>
                    <a:pt x="390051" y="2574"/>
                  </a:lnTo>
                  <a:lnTo>
                    <a:pt x="437640" y="0"/>
                  </a:lnTo>
                  <a:lnTo>
                    <a:pt x="6944235" y="0"/>
                  </a:lnTo>
                  <a:lnTo>
                    <a:pt x="6991824" y="2574"/>
                  </a:lnTo>
                  <a:lnTo>
                    <a:pt x="7037952" y="10117"/>
                  </a:lnTo>
                  <a:lnTo>
                    <a:pt x="7082350" y="22360"/>
                  </a:lnTo>
                  <a:lnTo>
                    <a:pt x="7124747" y="39031"/>
                  </a:lnTo>
                  <a:lnTo>
                    <a:pt x="7164874" y="59862"/>
                  </a:lnTo>
                  <a:lnTo>
                    <a:pt x="7202460" y="84582"/>
                  </a:lnTo>
                  <a:lnTo>
                    <a:pt x="7237236" y="112922"/>
                  </a:lnTo>
                  <a:lnTo>
                    <a:pt x="7268931" y="144611"/>
                  </a:lnTo>
                  <a:lnTo>
                    <a:pt x="7297276" y="179380"/>
                  </a:lnTo>
                  <a:lnTo>
                    <a:pt x="7322001" y="216959"/>
                  </a:lnTo>
                  <a:lnTo>
                    <a:pt x="7342836" y="257078"/>
                  </a:lnTo>
                  <a:lnTo>
                    <a:pt x="7359510" y="299467"/>
                  </a:lnTo>
                  <a:lnTo>
                    <a:pt x="7371755" y="343856"/>
                  </a:lnTo>
                  <a:lnTo>
                    <a:pt x="7379300" y="389976"/>
                  </a:lnTo>
                  <a:lnTo>
                    <a:pt x="7381875" y="437556"/>
                  </a:lnTo>
                  <a:lnTo>
                    <a:pt x="7381875" y="3581928"/>
                  </a:lnTo>
                  <a:lnTo>
                    <a:pt x="7379300" y="3629508"/>
                  </a:lnTo>
                  <a:lnTo>
                    <a:pt x="7371755" y="3675628"/>
                  </a:lnTo>
                  <a:lnTo>
                    <a:pt x="7359510" y="3720018"/>
                  </a:lnTo>
                  <a:lnTo>
                    <a:pt x="7342836" y="3762407"/>
                  </a:lnTo>
                  <a:lnTo>
                    <a:pt x="7322001" y="3802526"/>
                  </a:lnTo>
                  <a:lnTo>
                    <a:pt x="7297276" y="3840105"/>
                  </a:lnTo>
                  <a:lnTo>
                    <a:pt x="7268931" y="3874874"/>
                  </a:lnTo>
                  <a:lnTo>
                    <a:pt x="7237236" y="3906563"/>
                  </a:lnTo>
                  <a:lnTo>
                    <a:pt x="7202460" y="3934903"/>
                  </a:lnTo>
                  <a:lnTo>
                    <a:pt x="7164874" y="3959623"/>
                  </a:lnTo>
                  <a:lnTo>
                    <a:pt x="7124747" y="3980454"/>
                  </a:lnTo>
                  <a:lnTo>
                    <a:pt x="7082350" y="3997125"/>
                  </a:lnTo>
                  <a:lnTo>
                    <a:pt x="7037952" y="4009367"/>
                  </a:lnTo>
                  <a:lnTo>
                    <a:pt x="6991824" y="4016911"/>
                  </a:lnTo>
                  <a:lnTo>
                    <a:pt x="6944235" y="4019485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6822" y="56429"/>
              <a:ext cx="2056130" cy="1016635"/>
            </a:xfrm>
            <a:custGeom>
              <a:avLst/>
              <a:gdLst/>
              <a:ahLst/>
              <a:cxnLst/>
              <a:rect l="l" t="t" r="r" b="b"/>
              <a:pathLst>
                <a:path w="2056129" h="1016635">
                  <a:moveTo>
                    <a:pt x="39296" y="0"/>
                  </a:moveTo>
                  <a:close/>
                </a:path>
                <a:path w="2056129" h="1016635">
                  <a:moveTo>
                    <a:pt x="39296" y="78528"/>
                  </a:moveTo>
                  <a:lnTo>
                    <a:pt x="24085" y="75414"/>
                  </a:lnTo>
                  <a:lnTo>
                    <a:pt x="11585" y="66952"/>
                  </a:lnTo>
                  <a:lnTo>
                    <a:pt x="3116" y="54462"/>
                  </a:lnTo>
                  <a:lnTo>
                    <a:pt x="0" y="39264"/>
                  </a:lnTo>
                  <a:lnTo>
                    <a:pt x="3116" y="24065"/>
                  </a:lnTo>
                  <a:lnTo>
                    <a:pt x="11585" y="11575"/>
                  </a:lnTo>
                  <a:lnTo>
                    <a:pt x="24085" y="3113"/>
                  </a:lnTo>
                  <a:lnTo>
                    <a:pt x="39296" y="0"/>
                  </a:lnTo>
                  <a:lnTo>
                    <a:pt x="54925" y="3113"/>
                  </a:lnTo>
                  <a:lnTo>
                    <a:pt x="67564" y="11575"/>
                  </a:lnTo>
                  <a:lnTo>
                    <a:pt x="75894" y="24065"/>
                  </a:lnTo>
                  <a:lnTo>
                    <a:pt x="78593" y="39264"/>
                  </a:lnTo>
                  <a:lnTo>
                    <a:pt x="75477" y="54462"/>
                  </a:lnTo>
                  <a:lnTo>
                    <a:pt x="67008" y="66952"/>
                  </a:lnTo>
                  <a:lnTo>
                    <a:pt x="54508" y="75414"/>
                  </a:lnTo>
                  <a:lnTo>
                    <a:pt x="39296" y="78528"/>
                  </a:lnTo>
                  <a:close/>
                </a:path>
                <a:path w="2056129" h="1016635">
                  <a:moveTo>
                    <a:pt x="533845" y="78528"/>
                  </a:moveTo>
                  <a:lnTo>
                    <a:pt x="518634" y="75414"/>
                  </a:lnTo>
                  <a:lnTo>
                    <a:pt x="506133" y="66952"/>
                  </a:lnTo>
                  <a:lnTo>
                    <a:pt x="497665" y="54462"/>
                  </a:lnTo>
                  <a:lnTo>
                    <a:pt x="494548" y="39264"/>
                  </a:lnTo>
                  <a:lnTo>
                    <a:pt x="497665" y="24065"/>
                  </a:lnTo>
                  <a:lnTo>
                    <a:pt x="506133" y="11575"/>
                  </a:lnTo>
                  <a:lnTo>
                    <a:pt x="518634" y="3113"/>
                  </a:lnTo>
                  <a:lnTo>
                    <a:pt x="533845" y="0"/>
                  </a:lnTo>
                  <a:lnTo>
                    <a:pt x="549056" y="3113"/>
                  </a:lnTo>
                  <a:lnTo>
                    <a:pt x="561557" y="11575"/>
                  </a:lnTo>
                  <a:lnTo>
                    <a:pt x="570026" y="24065"/>
                  </a:lnTo>
                  <a:lnTo>
                    <a:pt x="573142" y="39264"/>
                  </a:lnTo>
                  <a:lnTo>
                    <a:pt x="570026" y="54462"/>
                  </a:lnTo>
                  <a:lnTo>
                    <a:pt x="561557" y="66952"/>
                  </a:lnTo>
                  <a:lnTo>
                    <a:pt x="549056" y="75414"/>
                  </a:lnTo>
                  <a:lnTo>
                    <a:pt x="533845" y="78528"/>
                  </a:lnTo>
                  <a:close/>
                </a:path>
                <a:path w="2056129" h="1016635">
                  <a:moveTo>
                    <a:pt x="1028394" y="78528"/>
                  </a:moveTo>
                  <a:lnTo>
                    <a:pt x="1013182" y="75414"/>
                  </a:lnTo>
                  <a:lnTo>
                    <a:pt x="1000682" y="66952"/>
                  </a:lnTo>
                  <a:lnTo>
                    <a:pt x="992213" y="54462"/>
                  </a:lnTo>
                  <a:lnTo>
                    <a:pt x="989097" y="39264"/>
                  </a:lnTo>
                  <a:lnTo>
                    <a:pt x="992213" y="24065"/>
                  </a:lnTo>
                  <a:lnTo>
                    <a:pt x="1000682" y="11575"/>
                  </a:lnTo>
                  <a:lnTo>
                    <a:pt x="1013182" y="3113"/>
                  </a:lnTo>
                  <a:lnTo>
                    <a:pt x="1028394" y="0"/>
                  </a:lnTo>
                  <a:lnTo>
                    <a:pt x="1043605" y="3113"/>
                  </a:lnTo>
                  <a:lnTo>
                    <a:pt x="1056106" y="11575"/>
                  </a:lnTo>
                  <a:lnTo>
                    <a:pt x="1064574" y="24065"/>
                  </a:lnTo>
                  <a:lnTo>
                    <a:pt x="1067691" y="39264"/>
                  </a:lnTo>
                  <a:lnTo>
                    <a:pt x="1064574" y="54462"/>
                  </a:lnTo>
                  <a:lnTo>
                    <a:pt x="1056106" y="66952"/>
                  </a:lnTo>
                  <a:lnTo>
                    <a:pt x="1043605" y="75414"/>
                  </a:lnTo>
                  <a:lnTo>
                    <a:pt x="1028394" y="78528"/>
                  </a:lnTo>
                  <a:close/>
                </a:path>
                <a:path w="2056129" h="1016635">
                  <a:moveTo>
                    <a:pt x="1522201" y="78528"/>
                  </a:moveTo>
                  <a:lnTo>
                    <a:pt x="1506990" y="75414"/>
                  </a:lnTo>
                  <a:lnTo>
                    <a:pt x="1494489" y="66952"/>
                  </a:lnTo>
                  <a:lnTo>
                    <a:pt x="1486020" y="54462"/>
                  </a:lnTo>
                  <a:lnTo>
                    <a:pt x="1482904" y="39264"/>
                  </a:lnTo>
                  <a:lnTo>
                    <a:pt x="1486020" y="24065"/>
                  </a:lnTo>
                  <a:lnTo>
                    <a:pt x="1494489" y="11575"/>
                  </a:lnTo>
                  <a:lnTo>
                    <a:pt x="1506990" y="3113"/>
                  </a:lnTo>
                  <a:lnTo>
                    <a:pt x="1522201" y="0"/>
                  </a:lnTo>
                  <a:lnTo>
                    <a:pt x="1537725" y="3113"/>
                  </a:lnTo>
                  <a:lnTo>
                    <a:pt x="1550191" y="11575"/>
                  </a:lnTo>
                  <a:lnTo>
                    <a:pt x="1558486" y="24065"/>
                  </a:lnTo>
                  <a:lnTo>
                    <a:pt x="1561498" y="39264"/>
                  </a:lnTo>
                  <a:lnTo>
                    <a:pt x="1558382" y="54462"/>
                  </a:lnTo>
                  <a:lnTo>
                    <a:pt x="1549913" y="66952"/>
                  </a:lnTo>
                  <a:lnTo>
                    <a:pt x="1537412" y="75414"/>
                  </a:lnTo>
                  <a:lnTo>
                    <a:pt x="1522201" y="78528"/>
                  </a:lnTo>
                  <a:close/>
                </a:path>
                <a:path w="2056129" h="1016635">
                  <a:moveTo>
                    <a:pt x="2016749" y="78528"/>
                  </a:moveTo>
                  <a:lnTo>
                    <a:pt x="2001538" y="75414"/>
                  </a:lnTo>
                  <a:lnTo>
                    <a:pt x="1989038" y="66952"/>
                  </a:lnTo>
                  <a:lnTo>
                    <a:pt x="1980569" y="54462"/>
                  </a:lnTo>
                  <a:lnTo>
                    <a:pt x="1977453" y="39264"/>
                  </a:lnTo>
                  <a:lnTo>
                    <a:pt x="1980569" y="24065"/>
                  </a:lnTo>
                  <a:lnTo>
                    <a:pt x="1989038" y="11575"/>
                  </a:lnTo>
                  <a:lnTo>
                    <a:pt x="2001538" y="3113"/>
                  </a:lnTo>
                  <a:lnTo>
                    <a:pt x="2016749" y="0"/>
                  </a:lnTo>
                  <a:lnTo>
                    <a:pt x="2031961" y="3113"/>
                  </a:lnTo>
                  <a:lnTo>
                    <a:pt x="2044461" y="11575"/>
                  </a:lnTo>
                  <a:lnTo>
                    <a:pt x="2052930" y="24065"/>
                  </a:lnTo>
                  <a:lnTo>
                    <a:pt x="2056046" y="39264"/>
                  </a:lnTo>
                  <a:lnTo>
                    <a:pt x="2052930" y="54462"/>
                  </a:lnTo>
                  <a:lnTo>
                    <a:pt x="2044461" y="66952"/>
                  </a:lnTo>
                  <a:lnTo>
                    <a:pt x="2031961" y="75414"/>
                  </a:lnTo>
                  <a:lnTo>
                    <a:pt x="2016749" y="78528"/>
                  </a:lnTo>
                  <a:close/>
                </a:path>
                <a:path w="2056129" h="1016635">
                  <a:moveTo>
                    <a:pt x="40038" y="455612"/>
                  </a:moveTo>
                  <a:close/>
                </a:path>
                <a:path w="2056129" h="1016635">
                  <a:moveTo>
                    <a:pt x="40038" y="534140"/>
                  </a:moveTo>
                  <a:lnTo>
                    <a:pt x="24826" y="531027"/>
                  </a:lnTo>
                  <a:lnTo>
                    <a:pt x="12326" y="522565"/>
                  </a:lnTo>
                  <a:lnTo>
                    <a:pt x="3857" y="510075"/>
                  </a:lnTo>
                  <a:lnTo>
                    <a:pt x="741" y="494876"/>
                  </a:lnTo>
                  <a:lnTo>
                    <a:pt x="3857" y="479677"/>
                  </a:lnTo>
                  <a:lnTo>
                    <a:pt x="12326" y="467187"/>
                  </a:lnTo>
                  <a:lnTo>
                    <a:pt x="24826" y="458726"/>
                  </a:lnTo>
                  <a:lnTo>
                    <a:pt x="40038" y="455612"/>
                  </a:lnTo>
                  <a:lnTo>
                    <a:pt x="55249" y="458726"/>
                  </a:lnTo>
                  <a:lnTo>
                    <a:pt x="67750" y="467187"/>
                  </a:lnTo>
                  <a:lnTo>
                    <a:pt x="76218" y="479677"/>
                  </a:lnTo>
                  <a:lnTo>
                    <a:pt x="79335" y="494876"/>
                  </a:lnTo>
                  <a:lnTo>
                    <a:pt x="76218" y="510075"/>
                  </a:lnTo>
                  <a:lnTo>
                    <a:pt x="67750" y="522565"/>
                  </a:lnTo>
                  <a:lnTo>
                    <a:pt x="55249" y="531027"/>
                  </a:lnTo>
                  <a:lnTo>
                    <a:pt x="40038" y="534140"/>
                  </a:lnTo>
                  <a:close/>
                </a:path>
                <a:path w="2056129" h="1016635">
                  <a:moveTo>
                    <a:pt x="533845" y="534140"/>
                  </a:moveTo>
                  <a:lnTo>
                    <a:pt x="518634" y="531027"/>
                  </a:lnTo>
                  <a:lnTo>
                    <a:pt x="506133" y="522565"/>
                  </a:lnTo>
                  <a:lnTo>
                    <a:pt x="497664" y="510075"/>
                  </a:lnTo>
                  <a:lnTo>
                    <a:pt x="494548" y="494876"/>
                  </a:lnTo>
                  <a:lnTo>
                    <a:pt x="497664" y="479677"/>
                  </a:lnTo>
                  <a:lnTo>
                    <a:pt x="506133" y="467187"/>
                  </a:lnTo>
                  <a:lnTo>
                    <a:pt x="518634" y="458726"/>
                  </a:lnTo>
                  <a:lnTo>
                    <a:pt x="533845" y="455612"/>
                  </a:lnTo>
                  <a:lnTo>
                    <a:pt x="549369" y="458726"/>
                  </a:lnTo>
                  <a:lnTo>
                    <a:pt x="561835" y="467187"/>
                  </a:lnTo>
                  <a:lnTo>
                    <a:pt x="570130" y="479677"/>
                  </a:lnTo>
                  <a:lnTo>
                    <a:pt x="573142" y="494876"/>
                  </a:lnTo>
                  <a:lnTo>
                    <a:pt x="570025" y="510075"/>
                  </a:lnTo>
                  <a:lnTo>
                    <a:pt x="561557" y="522565"/>
                  </a:lnTo>
                  <a:lnTo>
                    <a:pt x="549056" y="531027"/>
                  </a:lnTo>
                  <a:lnTo>
                    <a:pt x="533845" y="534140"/>
                  </a:lnTo>
                  <a:close/>
                </a:path>
                <a:path w="2056129" h="1016635">
                  <a:moveTo>
                    <a:pt x="1028393" y="534140"/>
                  </a:moveTo>
                  <a:lnTo>
                    <a:pt x="1013182" y="531027"/>
                  </a:lnTo>
                  <a:lnTo>
                    <a:pt x="1000682" y="522565"/>
                  </a:lnTo>
                  <a:lnTo>
                    <a:pt x="992213" y="510075"/>
                  </a:lnTo>
                  <a:lnTo>
                    <a:pt x="989096" y="494876"/>
                  </a:lnTo>
                  <a:lnTo>
                    <a:pt x="992213" y="479677"/>
                  </a:lnTo>
                  <a:lnTo>
                    <a:pt x="1000682" y="467187"/>
                  </a:lnTo>
                  <a:lnTo>
                    <a:pt x="1013182" y="458726"/>
                  </a:lnTo>
                  <a:lnTo>
                    <a:pt x="1028393" y="455612"/>
                  </a:lnTo>
                  <a:lnTo>
                    <a:pt x="1043605" y="458726"/>
                  </a:lnTo>
                  <a:lnTo>
                    <a:pt x="1056105" y="467188"/>
                  </a:lnTo>
                  <a:lnTo>
                    <a:pt x="1064574" y="479678"/>
                  </a:lnTo>
                  <a:lnTo>
                    <a:pt x="1067690" y="494876"/>
                  </a:lnTo>
                  <a:lnTo>
                    <a:pt x="1064574" y="510075"/>
                  </a:lnTo>
                  <a:lnTo>
                    <a:pt x="1056105" y="522565"/>
                  </a:lnTo>
                  <a:lnTo>
                    <a:pt x="1043605" y="531027"/>
                  </a:lnTo>
                  <a:lnTo>
                    <a:pt x="1028393" y="534140"/>
                  </a:lnTo>
                  <a:close/>
                </a:path>
                <a:path w="2056129" h="1016635">
                  <a:moveTo>
                    <a:pt x="1522201" y="534140"/>
                  </a:moveTo>
                  <a:lnTo>
                    <a:pt x="1506989" y="531027"/>
                  </a:lnTo>
                  <a:lnTo>
                    <a:pt x="1494489" y="522565"/>
                  </a:lnTo>
                  <a:lnTo>
                    <a:pt x="1486020" y="510075"/>
                  </a:lnTo>
                  <a:lnTo>
                    <a:pt x="1482904" y="494876"/>
                  </a:lnTo>
                  <a:lnTo>
                    <a:pt x="1486020" y="479677"/>
                  </a:lnTo>
                  <a:lnTo>
                    <a:pt x="1494489" y="467187"/>
                  </a:lnTo>
                  <a:lnTo>
                    <a:pt x="1506989" y="458726"/>
                  </a:lnTo>
                  <a:lnTo>
                    <a:pt x="1522201" y="455612"/>
                  </a:lnTo>
                  <a:lnTo>
                    <a:pt x="1537829" y="458726"/>
                  </a:lnTo>
                  <a:lnTo>
                    <a:pt x="1550469" y="467188"/>
                  </a:lnTo>
                  <a:lnTo>
                    <a:pt x="1558798" y="479678"/>
                  </a:lnTo>
                  <a:lnTo>
                    <a:pt x="1561498" y="494876"/>
                  </a:lnTo>
                  <a:lnTo>
                    <a:pt x="1558381" y="510075"/>
                  </a:lnTo>
                  <a:lnTo>
                    <a:pt x="1549913" y="522565"/>
                  </a:lnTo>
                  <a:lnTo>
                    <a:pt x="1537412" y="531027"/>
                  </a:lnTo>
                  <a:lnTo>
                    <a:pt x="1522201" y="534140"/>
                  </a:lnTo>
                  <a:close/>
                </a:path>
                <a:path w="2056129" h="1016635">
                  <a:moveTo>
                    <a:pt x="2016749" y="534140"/>
                  </a:moveTo>
                  <a:lnTo>
                    <a:pt x="2001538" y="531027"/>
                  </a:lnTo>
                  <a:lnTo>
                    <a:pt x="1989038" y="522565"/>
                  </a:lnTo>
                  <a:lnTo>
                    <a:pt x="1980569" y="510075"/>
                  </a:lnTo>
                  <a:lnTo>
                    <a:pt x="1977453" y="494876"/>
                  </a:lnTo>
                  <a:lnTo>
                    <a:pt x="1980569" y="479677"/>
                  </a:lnTo>
                  <a:lnTo>
                    <a:pt x="1989038" y="467187"/>
                  </a:lnTo>
                  <a:lnTo>
                    <a:pt x="2001538" y="458726"/>
                  </a:lnTo>
                  <a:lnTo>
                    <a:pt x="2016749" y="455612"/>
                  </a:lnTo>
                  <a:lnTo>
                    <a:pt x="2031961" y="458726"/>
                  </a:lnTo>
                  <a:lnTo>
                    <a:pt x="2044461" y="467187"/>
                  </a:lnTo>
                  <a:lnTo>
                    <a:pt x="2052930" y="479677"/>
                  </a:lnTo>
                  <a:lnTo>
                    <a:pt x="2056046" y="494876"/>
                  </a:lnTo>
                  <a:lnTo>
                    <a:pt x="2052930" y="510075"/>
                  </a:lnTo>
                  <a:lnTo>
                    <a:pt x="2044461" y="522565"/>
                  </a:lnTo>
                  <a:lnTo>
                    <a:pt x="2031961" y="531027"/>
                  </a:lnTo>
                  <a:lnTo>
                    <a:pt x="2016749" y="534140"/>
                  </a:lnTo>
                  <a:close/>
                </a:path>
                <a:path w="2056129" h="1016635">
                  <a:moveTo>
                    <a:pt x="40038" y="1016423"/>
                  </a:moveTo>
                  <a:lnTo>
                    <a:pt x="24826" y="1013309"/>
                  </a:lnTo>
                  <a:lnTo>
                    <a:pt x="12326" y="1004847"/>
                  </a:lnTo>
                  <a:lnTo>
                    <a:pt x="3857" y="992357"/>
                  </a:lnTo>
                  <a:lnTo>
                    <a:pt x="741" y="977159"/>
                  </a:lnTo>
                  <a:lnTo>
                    <a:pt x="3857" y="961960"/>
                  </a:lnTo>
                  <a:lnTo>
                    <a:pt x="12326" y="949470"/>
                  </a:lnTo>
                  <a:lnTo>
                    <a:pt x="24827" y="941008"/>
                  </a:lnTo>
                  <a:lnTo>
                    <a:pt x="40038" y="937894"/>
                  </a:lnTo>
                  <a:lnTo>
                    <a:pt x="55249" y="941008"/>
                  </a:lnTo>
                  <a:lnTo>
                    <a:pt x="67750" y="949470"/>
                  </a:lnTo>
                  <a:lnTo>
                    <a:pt x="76218" y="961960"/>
                  </a:lnTo>
                  <a:lnTo>
                    <a:pt x="79335" y="977159"/>
                  </a:lnTo>
                  <a:lnTo>
                    <a:pt x="76218" y="992357"/>
                  </a:lnTo>
                  <a:lnTo>
                    <a:pt x="67750" y="1004847"/>
                  </a:lnTo>
                  <a:lnTo>
                    <a:pt x="55249" y="1013309"/>
                  </a:lnTo>
                  <a:lnTo>
                    <a:pt x="40038" y="1016423"/>
                  </a:lnTo>
                  <a:close/>
                </a:path>
                <a:path w="2056129" h="1016635">
                  <a:moveTo>
                    <a:pt x="533845" y="1016423"/>
                  </a:moveTo>
                  <a:lnTo>
                    <a:pt x="518634" y="1013309"/>
                  </a:lnTo>
                  <a:lnTo>
                    <a:pt x="506133" y="1004847"/>
                  </a:lnTo>
                  <a:lnTo>
                    <a:pt x="497664" y="992357"/>
                  </a:lnTo>
                  <a:lnTo>
                    <a:pt x="494548" y="977159"/>
                  </a:lnTo>
                  <a:lnTo>
                    <a:pt x="497664" y="961960"/>
                  </a:lnTo>
                  <a:lnTo>
                    <a:pt x="506133" y="949470"/>
                  </a:lnTo>
                  <a:lnTo>
                    <a:pt x="518634" y="941008"/>
                  </a:lnTo>
                  <a:lnTo>
                    <a:pt x="533845" y="937894"/>
                  </a:lnTo>
                  <a:lnTo>
                    <a:pt x="549473" y="941008"/>
                  </a:lnTo>
                  <a:lnTo>
                    <a:pt x="562113" y="949470"/>
                  </a:lnTo>
                  <a:lnTo>
                    <a:pt x="570443" y="961960"/>
                  </a:lnTo>
                  <a:lnTo>
                    <a:pt x="573142" y="977159"/>
                  </a:lnTo>
                  <a:lnTo>
                    <a:pt x="570025" y="992357"/>
                  </a:lnTo>
                  <a:lnTo>
                    <a:pt x="561557" y="1004847"/>
                  </a:lnTo>
                  <a:lnTo>
                    <a:pt x="549056" y="1013309"/>
                  </a:lnTo>
                  <a:lnTo>
                    <a:pt x="533845" y="1016423"/>
                  </a:lnTo>
                  <a:close/>
                </a:path>
                <a:path w="2056129" h="1016635">
                  <a:moveTo>
                    <a:pt x="1028393" y="1016423"/>
                  </a:moveTo>
                  <a:lnTo>
                    <a:pt x="1013182" y="1013309"/>
                  </a:lnTo>
                  <a:lnTo>
                    <a:pt x="1000682" y="1004847"/>
                  </a:lnTo>
                  <a:lnTo>
                    <a:pt x="992213" y="992357"/>
                  </a:lnTo>
                  <a:lnTo>
                    <a:pt x="989096" y="977159"/>
                  </a:lnTo>
                  <a:lnTo>
                    <a:pt x="992213" y="961960"/>
                  </a:lnTo>
                  <a:lnTo>
                    <a:pt x="1000682" y="949470"/>
                  </a:lnTo>
                  <a:lnTo>
                    <a:pt x="1013182" y="941008"/>
                  </a:lnTo>
                  <a:lnTo>
                    <a:pt x="1028393" y="937894"/>
                  </a:lnTo>
                  <a:lnTo>
                    <a:pt x="1043605" y="941008"/>
                  </a:lnTo>
                  <a:lnTo>
                    <a:pt x="1056105" y="949470"/>
                  </a:lnTo>
                  <a:lnTo>
                    <a:pt x="1064574" y="961960"/>
                  </a:lnTo>
                  <a:lnTo>
                    <a:pt x="1067690" y="977159"/>
                  </a:lnTo>
                  <a:lnTo>
                    <a:pt x="1064574" y="992357"/>
                  </a:lnTo>
                  <a:lnTo>
                    <a:pt x="1056105" y="1004847"/>
                  </a:lnTo>
                  <a:lnTo>
                    <a:pt x="1043605" y="1013309"/>
                  </a:lnTo>
                  <a:lnTo>
                    <a:pt x="1028393" y="1016423"/>
                  </a:lnTo>
                  <a:close/>
                </a:path>
                <a:path w="2056129" h="1016635">
                  <a:moveTo>
                    <a:pt x="1522201" y="1016423"/>
                  </a:moveTo>
                  <a:lnTo>
                    <a:pt x="1506989" y="1013309"/>
                  </a:lnTo>
                  <a:lnTo>
                    <a:pt x="1494489" y="1004847"/>
                  </a:lnTo>
                  <a:lnTo>
                    <a:pt x="1486020" y="992357"/>
                  </a:lnTo>
                  <a:lnTo>
                    <a:pt x="1482904" y="977159"/>
                  </a:lnTo>
                  <a:lnTo>
                    <a:pt x="1486020" y="961960"/>
                  </a:lnTo>
                  <a:lnTo>
                    <a:pt x="1494489" y="949470"/>
                  </a:lnTo>
                  <a:lnTo>
                    <a:pt x="1506990" y="941008"/>
                  </a:lnTo>
                  <a:lnTo>
                    <a:pt x="1522201" y="937894"/>
                  </a:lnTo>
                  <a:lnTo>
                    <a:pt x="1537829" y="941008"/>
                  </a:lnTo>
                  <a:lnTo>
                    <a:pt x="1550469" y="949470"/>
                  </a:lnTo>
                  <a:lnTo>
                    <a:pt x="1558798" y="961960"/>
                  </a:lnTo>
                  <a:lnTo>
                    <a:pt x="1561498" y="977159"/>
                  </a:lnTo>
                  <a:lnTo>
                    <a:pt x="1558381" y="992357"/>
                  </a:lnTo>
                  <a:lnTo>
                    <a:pt x="1549913" y="1004847"/>
                  </a:lnTo>
                  <a:lnTo>
                    <a:pt x="1537412" y="1013309"/>
                  </a:lnTo>
                  <a:lnTo>
                    <a:pt x="1522201" y="1016423"/>
                  </a:lnTo>
                  <a:close/>
                </a:path>
                <a:path w="2056129" h="1016635">
                  <a:moveTo>
                    <a:pt x="2016749" y="1016423"/>
                  </a:moveTo>
                  <a:lnTo>
                    <a:pt x="2001538" y="1013309"/>
                  </a:lnTo>
                  <a:lnTo>
                    <a:pt x="1989038" y="1004847"/>
                  </a:lnTo>
                  <a:lnTo>
                    <a:pt x="1980569" y="992357"/>
                  </a:lnTo>
                  <a:lnTo>
                    <a:pt x="1977453" y="977159"/>
                  </a:lnTo>
                  <a:lnTo>
                    <a:pt x="1980569" y="961960"/>
                  </a:lnTo>
                  <a:lnTo>
                    <a:pt x="1989038" y="949470"/>
                  </a:lnTo>
                  <a:lnTo>
                    <a:pt x="2001538" y="941008"/>
                  </a:lnTo>
                  <a:lnTo>
                    <a:pt x="2016749" y="937894"/>
                  </a:lnTo>
                  <a:lnTo>
                    <a:pt x="2031961" y="941008"/>
                  </a:lnTo>
                  <a:lnTo>
                    <a:pt x="2044461" y="949470"/>
                  </a:lnTo>
                  <a:lnTo>
                    <a:pt x="2052930" y="961960"/>
                  </a:lnTo>
                  <a:lnTo>
                    <a:pt x="2056046" y="977159"/>
                  </a:lnTo>
                  <a:lnTo>
                    <a:pt x="2052930" y="992357"/>
                  </a:lnTo>
                  <a:lnTo>
                    <a:pt x="2044461" y="1004847"/>
                  </a:lnTo>
                  <a:lnTo>
                    <a:pt x="2031961" y="1013309"/>
                  </a:lnTo>
                  <a:lnTo>
                    <a:pt x="2016749" y="1016423"/>
                  </a:lnTo>
                  <a:close/>
                </a:path>
              </a:pathLst>
            </a:custGeom>
            <a:solidFill>
              <a:srgbClr val="233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6243" y="4111173"/>
              <a:ext cx="8724900" cy="6172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1527" y="3037819"/>
              <a:ext cx="2170865" cy="21335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3306" y="554989"/>
            <a:ext cx="7285124" cy="3356047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 marR="5080">
              <a:lnSpc>
                <a:spcPts val="12380"/>
              </a:lnSpc>
              <a:spcBef>
                <a:spcPts val="1370"/>
              </a:spcBef>
            </a:pPr>
            <a:r>
              <a:rPr sz="11300" spc="-65" dirty="0" err="1">
                <a:solidFill>
                  <a:srgbClr val="605C1B"/>
                </a:solidFill>
              </a:rPr>
              <a:t>D</a:t>
            </a:r>
            <a:r>
              <a:rPr sz="11300" spc="-590" dirty="0" err="1">
                <a:solidFill>
                  <a:srgbClr val="605C1B"/>
                </a:solidFill>
              </a:rPr>
              <a:t>r</a:t>
            </a:r>
            <a:r>
              <a:rPr sz="11300" spc="110" dirty="0" err="1">
                <a:solidFill>
                  <a:srgbClr val="605C1B"/>
                </a:solidFill>
              </a:rPr>
              <a:t>a</a:t>
            </a:r>
            <a:r>
              <a:rPr sz="11300" spc="-190" dirty="0" err="1">
                <a:solidFill>
                  <a:srgbClr val="605C1B"/>
                </a:solidFill>
              </a:rPr>
              <a:t>g</a:t>
            </a:r>
            <a:r>
              <a:rPr sz="11300" spc="-405" dirty="0" err="1">
                <a:solidFill>
                  <a:srgbClr val="605C1B"/>
                </a:solidFill>
              </a:rPr>
              <a:t>o</a:t>
            </a:r>
            <a:r>
              <a:rPr sz="11300" spc="-540" dirty="0" err="1">
                <a:solidFill>
                  <a:srgbClr val="605C1B"/>
                </a:solidFill>
              </a:rPr>
              <a:t>n</a:t>
            </a:r>
            <a:r>
              <a:rPr sz="11300" spc="-290" dirty="0" err="1">
                <a:solidFill>
                  <a:srgbClr val="605C1B"/>
                </a:solidFill>
              </a:rPr>
              <a:t>f</a:t>
            </a:r>
            <a:r>
              <a:rPr lang="de-DE" sz="11300" spc="-290" dirty="0">
                <a:solidFill>
                  <a:srgbClr val="605C1B"/>
                </a:solidFill>
              </a:rPr>
              <a:t>l</a:t>
            </a:r>
            <a:r>
              <a:rPr sz="11300" spc="-250" dirty="0">
                <a:solidFill>
                  <a:srgbClr val="605C1B"/>
                </a:solidFill>
              </a:rPr>
              <a:t>y  </a:t>
            </a:r>
            <a:r>
              <a:rPr sz="11300" spc="620" dirty="0">
                <a:solidFill>
                  <a:srgbClr val="605C1B"/>
                </a:solidFill>
              </a:rPr>
              <a:t>A</a:t>
            </a:r>
            <a:r>
              <a:rPr sz="11300" spc="-580" dirty="0">
                <a:solidFill>
                  <a:srgbClr val="605C1B"/>
                </a:solidFill>
              </a:rPr>
              <a:t>l</a:t>
            </a:r>
            <a:r>
              <a:rPr sz="11300" spc="-190" dirty="0">
                <a:solidFill>
                  <a:srgbClr val="605C1B"/>
                </a:solidFill>
              </a:rPr>
              <a:t>g</a:t>
            </a:r>
            <a:r>
              <a:rPr sz="11300" spc="-405" dirty="0">
                <a:solidFill>
                  <a:srgbClr val="605C1B"/>
                </a:solidFill>
              </a:rPr>
              <a:t>o</a:t>
            </a:r>
            <a:r>
              <a:rPr sz="11300" spc="-590" dirty="0">
                <a:solidFill>
                  <a:srgbClr val="605C1B"/>
                </a:solidFill>
              </a:rPr>
              <a:t>r</a:t>
            </a:r>
            <a:r>
              <a:rPr sz="11300" spc="-580" dirty="0">
                <a:solidFill>
                  <a:srgbClr val="605C1B"/>
                </a:solidFill>
              </a:rPr>
              <a:t>i</a:t>
            </a:r>
            <a:r>
              <a:rPr sz="11300" spc="-530" dirty="0">
                <a:solidFill>
                  <a:srgbClr val="605C1B"/>
                </a:solidFill>
              </a:rPr>
              <a:t>t</a:t>
            </a:r>
            <a:r>
              <a:rPr sz="11300" spc="-540" dirty="0">
                <a:solidFill>
                  <a:srgbClr val="605C1B"/>
                </a:solidFill>
              </a:rPr>
              <a:t>h</a:t>
            </a:r>
            <a:r>
              <a:rPr sz="11300" spc="-625" dirty="0">
                <a:solidFill>
                  <a:srgbClr val="605C1B"/>
                </a:solidFill>
              </a:rPr>
              <a:t>m</a:t>
            </a:r>
            <a:endParaRPr sz="1130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57481" y="56429"/>
            <a:ext cx="17188180" cy="8567420"/>
            <a:chOff x="857481" y="56429"/>
            <a:chExt cx="17188180" cy="85674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20628" y="1820392"/>
              <a:ext cx="2224653" cy="23143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923154" y="56438"/>
              <a:ext cx="4398010" cy="1016635"/>
            </a:xfrm>
            <a:custGeom>
              <a:avLst/>
              <a:gdLst/>
              <a:ahLst/>
              <a:cxnLst/>
              <a:rect l="l" t="t" r="r" b="b"/>
              <a:pathLst>
                <a:path w="4398009" h="1016635">
                  <a:moveTo>
                    <a:pt x="78587" y="39255"/>
                  </a:moveTo>
                  <a:lnTo>
                    <a:pt x="75895" y="24066"/>
                  </a:lnTo>
                  <a:lnTo>
                    <a:pt x="67564" y="11569"/>
                  </a:lnTo>
                  <a:lnTo>
                    <a:pt x="54927" y="3111"/>
                  </a:lnTo>
                  <a:lnTo>
                    <a:pt x="39293" y="0"/>
                  </a:lnTo>
                  <a:lnTo>
                    <a:pt x="24079" y="3111"/>
                  </a:lnTo>
                  <a:lnTo>
                    <a:pt x="11582" y="11569"/>
                  </a:lnTo>
                  <a:lnTo>
                    <a:pt x="3111" y="24066"/>
                  </a:lnTo>
                  <a:lnTo>
                    <a:pt x="0" y="39255"/>
                  </a:lnTo>
                  <a:lnTo>
                    <a:pt x="3111" y="54457"/>
                  </a:lnTo>
                  <a:lnTo>
                    <a:pt x="11582" y="66954"/>
                  </a:lnTo>
                  <a:lnTo>
                    <a:pt x="24079" y="75412"/>
                  </a:lnTo>
                  <a:lnTo>
                    <a:pt x="39293" y="78524"/>
                  </a:lnTo>
                  <a:lnTo>
                    <a:pt x="54508" y="75412"/>
                  </a:lnTo>
                  <a:lnTo>
                    <a:pt x="67005" y="66954"/>
                  </a:lnTo>
                  <a:lnTo>
                    <a:pt x="75476" y="54457"/>
                  </a:lnTo>
                  <a:lnTo>
                    <a:pt x="78587" y="39255"/>
                  </a:lnTo>
                  <a:close/>
                </a:path>
                <a:path w="4398009" h="1016635">
                  <a:moveTo>
                    <a:pt x="79336" y="977150"/>
                  </a:moveTo>
                  <a:lnTo>
                    <a:pt x="76212" y="961961"/>
                  </a:lnTo>
                  <a:lnTo>
                    <a:pt x="67754" y="949464"/>
                  </a:lnTo>
                  <a:lnTo>
                    <a:pt x="55245" y="941006"/>
                  </a:lnTo>
                  <a:lnTo>
                    <a:pt x="40043" y="937895"/>
                  </a:lnTo>
                  <a:lnTo>
                    <a:pt x="24828" y="941006"/>
                  </a:lnTo>
                  <a:lnTo>
                    <a:pt x="12331" y="949464"/>
                  </a:lnTo>
                  <a:lnTo>
                    <a:pt x="3860" y="961961"/>
                  </a:lnTo>
                  <a:lnTo>
                    <a:pt x="736" y="977150"/>
                  </a:lnTo>
                  <a:lnTo>
                    <a:pt x="3860" y="992352"/>
                  </a:lnTo>
                  <a:lnTo>
                    <a:pt x="12331" y="1004849"/>
                  </a:lnTo>
                  <a:lnTo>
                    <a:pt x="24828" y="1013307"/>
                  </a:lnTo>
                  <a:lnTo>
                    <a:pt x="40043" y="1016419"/>
                  </a:lnTo>
                  <a:lnTo>
                    <a:pt x="55245" y="1013307"/>
                  </a:lnTo>
                  <a:lnTo>
                    <a:pt x="67754" y="1004849"/>
                  </a:lnTo>
                  <a:lnTo>
                    <a:pt x="76212" y="992352"/>
                  </a:lnTo>
                  <a:lnTo>
                    <a:pt x="79336" y="977150"/>
                  </a:lnTo>
                  <a:close/>
                </a:path>
                <a:path w="4398009" h="1016635">
                  <a:moveTo>
                    <a:pt x="79336" y="494868"/>
                  </a:moveTo>
                  <a:lnTo>
                    <a:pt x="76212" y="479679"/>
                  </a:lnTo>
                  <a:lnTo>
                    <a:pt x="67754" y="467182"/>
                  </a:lnTo>
                  <a:lnTo>
                    <a:pt x="55245" y="458724"/>
                  </a:lnTo>
                  <a:lnTo>
                    <a:pt x="40043" y="455612"/>
                  </a:lnTo>
                  <a:lnTo>
                    <a:pt x="24828" y="458724"/>
                  </a:lnTo>
                  <a:lnTo>
                    <a:pt x="12331" y="467182"/>
                  </a:lnTo>
                  <a:lnTo>
                    <a:pt x="3860" y="479679"/>
                  </a:lnTo>
                  <a:lnTo>
                    <a:pt x="736" y="494868"/>
                  </a:lnTo>
                  <a:lnTo>
                    <a:pt x="3860" y="510070"/>
                  </a:lnTo>
                  <a:lnTo>
                    <a:pt x="12331" y="522566"/>
                  </a:lnTo>
                  <a:lnTo>
                    <a:pt x="24828" y="531025"/>
                  </a:lnTo>
                  <a:lnTo>
                    <a:pt x="40043" y="534136"/>
                  </a:lnTo>
                  <a:lnTo>
                    <a:pt x="55245" y="531025"/>
                  </a:lnTo>
                  <a:lnTo>
                    <a:pt x="67754" y="522566"/>
                  </a:lnTo>
                  <a:lnTo>
                    <a:pt x="76212" y="510070"/>
                  </a:lnTo>
                  <a:lnTo>
                    <a:pt x="79336" y="494868"/>
                  </a:lnTo>
                  <a:close/>
                </a:path>
                <a:path w="4398009" h="1016635">
                  <a:moveTo>
                    <a:pt x="573138" y="977150"/>
                  </a:moveTo>
                  <a:lnTo>
                    <a:pt x="570445" y="961961"/>
                  </a:lnTo>
                  <a:lnTo>
                    <a:pt x="562114" y="949464"/>
                  </a:lnTo>
                  <a:lnTo>
                    <a:pt x="549478" y="941006"/>
                  </a:lnTo>
                  <a:lnTo>
                    <a:pt x="533844" y="937895"/>
                  </a:lnTo>
                  <a:lnTo>
                    <a:pt x="518629" y="941006"/>
                  </a:lnTo>
                  <a:lnTo>
                    <a:pt x="506133" y="949464"/>
                  </a:lnTo>
                  <a:lnTo>
                    <a:pt x="497662" y="961961"/>
                  </a:lnTo>
                  <a:lnTo>
                    <a:pt x="494550" y="977150"/>
                  </a:lnTo>
                  <a:lnTo>
                    <a:pt x="497662" y="992352"/>
                  </a:lnTo>
                  <a:lnTo>
                    <a:pt x="506133" y="1004849"/>
                  </a:lnTo>
                  <a:lnTo>
                    <a:pt x="518629" y="1013307"/>
                  </a:lnTo>
                  <a:lnTo>
                    <a:pt x="533844" y="1016419"/>
                  </a:lnTo>
                  <a:lnTo>
                    <a:pt x="549059" y="1013307"/>
                  </a:lnTo>
                  <a:lnTo>
                    <a:pt x="561555" y="1004849"/>
                  </a:lnTo>
                  <a:lnTo>
                    <a:pt x="570026" y="992352"/>
                  </a:lnTo>
                  <a:lnTo>
                    <a:pt x="573138" y="977150"/>
                  </a:lnTo>
                  <a:close/>
                </a:path>
                <a:path w="4398009" h="1016635">
                  <a:moveTo>
                    <a:pt x="573138" y="494868"/>
                  </a:moveTo>
                  <a:lnTo>
                    <a:pt x="570128" y="479679"/>
                  </a:lnTo>
                  <a:lnTo>
                    <a:pt x="561835" y="467182"/>
                  </a:lnTo>
                  <a:lnTo>
                    <a:pt x="549363" y="458724"/>
                  </a:lnTo>
                  <a:lnTo>
                    <a:pt x="533844" y="455612"/>
                  </a:lnTo>
                  <a:lnTo>
                    <a:pt x="518629" y="458724"/>
                  </a:lnTo>
                  <a:lnTo>
                    <a:pt x="506133" y="467182"/>
                  </a:lnTo>
                  <a:lnTo>
                    <a:pt x="497662" y="479679"/>
                  </a:lnTo>
                  <a:lnTo>
                    <a:pt x="494550" y="494868"/>
                  </a:lnTo>
                  <a:lnTo>
                    <a:pt x="497662" y="510070"/>
                  </a:lnTo>
                  <a:lnTo>
                    <a:pt x="506133" y="522566"/>
                  </a:lnTo>
                  <a:lnTo>
                    <a:pt x="518629" y="531025"/>
                  </a:lnTo>
                  <a:lnTo>
                    <a:pt x="533844" y="534136"/>
                  </a:lnTo>
                  <a:lnTo>
                    <a:pt x="549059" y="531025"/>
                  </a:lnTo>
                  <a:lnTo>
                    <a:pt x="561555" y="522566"/>
                  </a:lnTo>
                  <a:lnTo>
                    <a:pt x="570026" y="510070"/>
                  </a:lnTo>
                  <a:lnTo>
                    <a:pt x="573138" y="494868"/>
                  </a:lnTo>
                  <a:close/>
                </a:path>
                <a:path w="4398009" h="1016635">
                  <a:moveTo>
                    <a:pt x="573138" y="39255"/>
                  </a:moveTo>
                  <a:lnTo>
                    <a:pt x="570026" y="24066"/>
                  </a:lnTo>
                  <a:lnTo>
                    <a:pt x="561555" y="11569"/>
                  </a:lnTo>
                  <a:lnTo>
                    <a:pt x="549059" y="3111"/>
                  </a:lnTo>
                  <a:lnTo>
                    <a:pt x="533844" y="0"/>
                  </a:lnTo>
                  <a:lnTo>
                    <a:pt x="518629" y="3111"/>
                  </a:lnTo>
                  <a:lnTo>
                    <a:pt x="506133" y="11569"/>
                  </a:lnTo>
                  <a:lnTo>
                    <a:pt x="497662" y="24066"/>
                  </a:lnTo>
                  <a:lnTo>
                    <a:pt x="494550" y="39255"/>
                  </a:lnTo>
                  <a:lnTo>
                    <a:pt x="497662" y="54457"/>
                  </a:lnTo>
                  <a:lnTo>
                    <a:pt x="506133" y="66954"/>
                  </a:lnTo>
                  <a:lnTo>
                    <a:pt x="518629" y="75412"/>
                  </a:lnTo>
                  <a:lnTo>
                    <a:pt x="533844" y="78524"/>
                  </a:lnTo>
                  <a:lnTo>
                    <a:pt x="549059" y="75412"/>
                  </a:lnTo>
                  <a:lnTo>
                    <a:pt x="561555" y="66954"/>
                  </a:lnTo>
                  <a:lnTo>
                    <a:pt x="570026" y="54457"/>
                  </a:lnTo>
                  <a:lnTo>
                    <a:pt x="573138" y="39255"/>
                  </a:lnTo>
                  <a:close/>
                </a:path>
                <a:path w="4398009" h="1016635">
                  <a:moveTo>
                    <a:pt x="1067689" y="977150"/>
                  </a:moveTo>
                  <a:lnTo>
                    <a:pt x="1064577" y="961961"/>
                  </a:lnTo>
                  <a:lnTo>
                    <a:pt x="1056106" y="949464"/>
                  </a:lnTo>
                  <a:lnTo>
                    <a:pt x="1043609" y="941006"/>
                  </a:lnTo>
                  <a:lnTo>
                    <a:pt x="1028395" y="937895"/>
                  </a:lnTo>
                  <a:lnTo>
                    <a:pt x="1013180" y="941006"/>
                  </a:lnTo>
                  <a:lnTo>
                    <a:pt x="1000683" y="949464"/>
                  </a:lnTo>
                  <a:lnTo>
                    <a:pt x="992212" y="961961"/>
                  </a:lnTo>
                  <a:lnTo>
                    <a:pt x="989101" y="977150"/>
                  </a:lnTo>
                  <a:lnTo>
                    <a:pt x="992212" y="992352"/>
                  </a:lnTo>
                  <a:lnTo>
                    <a:pt x="1000683" y="1004849"/>
                  </a:lnTo>
                  <a:lnTo>
                    <a:pt x="1013180" y="1013307"/>
                  </a:lnTo>
                  <a:lnTo>
                    <a:pt x="1028395" y="1016419"/>
                  </a:lnTo>
                  <a:lnTo>
                    <a:pt x="1043609" y="1013307"/>
                  </a:lnTo>
                  <a:lnTo>
                    <a:pt x="1056106" y="1004849"/>
                  </a:lnTo>
                  <a:lnTo>
                    <a:pt x="1064577" y="992352"/>
                  </a:lnTo>
                  <a:lnTo>
                    <a:pt x="1067689" y="977150"/>
                  </a:lnTo>
                  <a:close/>
                </a:path>
                <a:path w="4398009" h="1016635">
                  <a:moveTo>
                    <a:pt x="1067689" y="494868"/>
                  </a:moveTo>
                  <a:lnTo>
                    <a:pt x="1064577" y="479679"/>
                  </a:lnTo>
                  <a:lnTo>
                    <a:pt x="1056106" y="467182"/>
                  </a:lnTo>
                  <a:lnTo>
                    <a:pt x="1043609" y="458724"/>
                  </a:lnTo>
                  <a:lnTo>
                    <a:pt x="1028395" y="455612"/>
                  </a:lnTo>
                  <a:lnTo>
                    <a:pt x="1013180" y="458724"/>
                  </a:lnTo>
                  <a:lnTo>
                    <a:pt x="1000683" y="467182"/>
                  </a:lnTo>
                  <a:lnTo>
                    <a:pt x="992212" y="479679"/>
                  </a:lnTo>
                  <a:lnTo>
                    <a:pt x="989101" y="494868"/>
                  </a:lnTo>
                  <a:lnTo>
                    <a:pt x="992212" y="510070"/>
                  </a:lnTo>
                  <a:lnTo>
                    <a:pt x="1000683" y="522566"/>
                  </a:lnTo>
                  <a:lnTo>
                    <a:pt x="1013180" y="531025"/>
                  </a:lnTo>
                  <a:lnTo>
                    <a:pt x="1028395" y="534136"/>
                  </a:lnTo>
                  <a:lnTo>
                    <a:pt x="1043609" y="531025"/>
                  </a:lnTo>
                  <a:lnTo>
                    <a:pt x="1056106" y="522566"/>
                  </a:lnTo>
                  <a:lnTo>
                    <a:pt x="1064577" y="510070"/>
                  </a:lnTo>
                  <a:lnTo>
                    <a:pt x="1067689" y="494868"/>
                  </a:lnTo>
                  <a:close/>
                </a:path>
                <a:path w="4398009" h="1016635">
                  <a:moveTo>
                    <a:pt x="1067689" y="39255"/>
                  </a:moveTo>
                  <a:lnTo>
                    <a:pt x="1064577" y="24066"/>
                  </a:lnTo>
                  <a:lnTo>
                    <a:pt x="1056106" y="11569"/>
                  </a:lnTo>
                  <a:lnTo>
                    <a:pt x="1043609" y="3111"/>
                  </a:lnTo>
                  <a:lnTo>
                    <a:pt x="1028395" y="0"/>
                  </a:lnTo>
                  <a:lnTo>
                    <a:pt x="1013180" y="3111"/>
                  </a:lnTo>
                  <a:lnTo>
                    <a:pt x="1000683" y="11569"/>
                  </a:lnTo>
                  <a:lnTo>
                    <a:pt x="992212" y="24066"/>
                  </a:lnTo>
                  <a:lnTo>
                    <a:pt x="989101" y="39255"/>
                  </a:lnTo>
                  <a:lnTo>
                    <a:pt x="992212" y="54457"/>
                  </a:lnTo>
                  <a:lnTo>
                    <a:pt x="1000683" y="66954"/>
                  </a:lnTo>
                  <a:lnTo>
                    <a:pt x="1013180" y="75412"/>
                  </a:lnTo>
                  <a:lnTo>
                    <a:pt x="1028395" y="78524"/>
                  </a:lnTo>
                  <a:lnTo>
                    <a:pt x="1043609" y="75412"/>
                  </a:lnTo>
                  <a:lnTo>
                    <a:pt x="1056106" y="66954"/>
                  </a:lnTo>
                  <a:lnTo>
                    <a:pt x="1064577" y="54457"/>
                  </a:lnTo>
                  <a:lnTo>
                    <a:pt x="1067689" y="39255"/>
                  </a:lnTo>
                  <a:close/>
                </a:path>
                <a:path w="4398009" h="1016635">
                  <a:moveTo>
                    <a:pt x="1561503" y="977150"/>
                  </a:moveTo>
                  <a:lnTo>
                    <a:pt x="1558798" y="961961"/>
                  </a:lnTo>
                  <a:lnTo>
                    <a:pt x="1550466" y="949464"/>
                  </a:lnTo>
                  <a:lnTo>
                    <a:pt x="1537830" y="941006"/>
                  </a:lnTo>
                  <a:lnTo>
                    <a:pt x="1522196" y="937895"/>
                  </a:lnTo>
                  <a:lnTo>
                    <a:pt x="1506994" y="941006"/>
                  </a:lnTo>
                  <a:lnTo>
                    <a:pt x="1494485" y="949464"/>
                  </a:lnTo>
                  <a:lnTo>
                    <a:pt x="1486014" y="961961"/>
                  </a:lnTo>
                  <a:lnTo>
                    <a:pt x="1482902" y="977150"/>
                  </a:lnTo>
                  <a:lnTo>
                    <a:pt x="1486014" y="992352"/>
                  </a:lnTo>
                  <a:lnTo>
                    <a:pt x="1494485" y="1004849"/>
                  </a:lnTo>
                  <a:lnTo>
                    <a:pt x="1506994" y="1013307"/>
                  </a:lnTo>
                  <a:lnTo>
                    <a:pt x="1522196" y="1016419"/>
                  </a:lnTo>
                  <a:lnTo>
                    <a:pt x="1537411" y="1013307"/>
                  </a:lnTo>
                  <a:lnTo>
                    <a:pt x="1549908" y="1004849"/>
                  </a:lnTo>
                  <a:lnTo>
                    <a:pt x="1558378" y="992352"/>
                  </a:lnTo>
                  <a:lnTo>
                    <a:pt x="1561503" y="977150"/>
                  </a:lnTo>
                  <a:close/>
                </a:path>
                <a:path w="4398009" h="1016635">
                  <a:moveTo>
                    <a:pt x="1561503" y="494868"/>
                  </a:moveTo>
                  <a:lnTo>
                    <a:pt x="1558798" y="479679"/>
                  </a:lnTo>
                  <a:lnTo>
                    <a:pt x="1550466" y="467182"/>
                  </a:lnTo>
                  <a:lnTo>
                    <a:pt x="1537830" y="458724"/>
                  </a:lnTo>
                  <a:lnTo>
                    <a:pt x="1522196" y="455612"/>
                  </a:lnTo>
                  <a:lnTo>
                    <a:pt x="1506994" y="458724"/>
                  </a:lnTo>
                  <a:lnTo>
                    <a:pt x="1494485" y="467182"/>
                  </a:lnTo>
                  <a:lnTo>
                    <a:pt x="1486014" y="479679"/>
                  </a:lnTo>
                  <a:lnTo>
                    <a:pt x="1482902" y="494868"/>
                  </a:lnTo>
                  <a:lnTo>
                    <a:pt x="1486014" y="510070"/>
                  </a:lnTo>
                  <a:lnTo>
                    <a:pt x="1494485" y="522566"/>
                  </a:lnTo>
                  <a:lnTo>
                    <a:pt x="1506994" y="531025"/>
                  </a:lnTo>
                  <a:lnTo>
                    <a:pt x="1522196" y="534136"/>
                  </a:lnTo>
                  <a:lnTo>
                    <a:pt x="1537411" y="531025"/>
                  </a:lnTo>
                  <a:lnTo>
                    <a:pt x="1549908" y="522566"/>
                  </a:lnTo>
                  <a:lnTo>
                    <a:pt x="1558378" y="510070"/>
                  </a:lnTo>
                  <a:lnTo>
                    <a:pt x="1561503" y="494868"/>
                  </a:lnTo>
                  <a:close/>
                </a:path>
                <a:path w="4398009" h="1016635">
                  <a:moveTo>
                    <a:pt x="1561503" y="39255"/>
                  </a:moveTo>
                  <a:lnTo>
                    <a:pt x="1558480" y="24066"/>
                  </a:lnTo>
                  <a:lnTo>
                    <a:pt x="1550187" y="11569"/>
                  </a:lnTo>
                  <a:lnTo>
                    <a:pt x="1537728" y="3111"/>
                  </a:lnTo>
                  <a:lnTo>
                    <a:pt x="1522196" y="0"/>
                  </a:lnTo>
                  <a:lnTo>
                    <a:pt x="1506994" y="3111"/>
                  </a:lnTo>
                  <a:lnTo>
                    <a:pt x="1494485" y="11569"/>
                  </a:lnTo>
                  <a:lnTo>
                    <a:pt x="1486027" y="24066"/>
                  </a:lnTo>
                  <a:lnTo>
                    <a:pt x="1482902" y="39255"/>
                  </a:lnTo>
                  <a:lnTo>
                    <a:pt x="1486027" y="54457"/>
                  </a:lnTo>
                  <a:lnTo>
                    <a:pt x="1494485" y="66954"/>
                  </a:lnTo>
                  <a:lnTo>
                    <a:pt x="1506994" y="75412"/>
                  </a:lnTo>
                  <a:lnTo>
                    <a:pt x="1522196" y="78524"/>
                  </a:lnTo>
                  <a:lnTo>
                    <a:pt x="1537411" y="75412"/>
                  </a:lnTo>
                  <a:lnTo>
                    <a:pt x="1549908" y="66954"/>
                  </a:lnTo>
                  <a:lnTo>
                    <a:pt x="1558378" y="54457"/>
                  </a:lnTo>
                  <a:lnTo>
                    <a:pt x="1561503" y="39255"/>
                  </a:lnTo>
                  <a:close/>
                </a:path>
                <a:path w="4398009" h="1016635">
                  <a:moveTo>
                    <a:pt x="2056041" y="977150"/>
                  </a:moveTo>
                  <a:lnTo>
                    <a:pt x="2052929" y="961961"/>
                  </a:lnTo>
                  <a:lnTo>
                    <a:pt x="2044458" y="949464"/>
                  </a:lnTo>
                  <a:lnTo>
                    <a:pt x="2031961" y="941006"/>
                  </a:lnTo>
                  <a:lnTo>
                    <a:pt x="2016747" y="937895"/>
                  </a:lnTo>
                  <a:lnTo>
                    <a:pt x="2001532" y="941006"/>
                  </a:lnTo>
                  <a:lnTo>
                    <a:pt x="1989035" y="949464"/>
                  </a:lnTo>
                  <a:lnTo>
                    <a:pt x="1980565" y="961961"/>
                  </a:lnTo>
                  <a:lnTo>
                    <a:pt x="1977453" y="977150"/>
                  </a:lnTo>
                  <a:lnTo>
                    <a:pt x="1980565" y="992352"/>
                  </a:lnTo>
                  <a:lnTo>
                    <a:pt x="1989035" y="1004849"/>
                  </a:lnTo>
                  <a:lnTo>
                    <a:pt x="2001532" y="1013307"/>
                  </a:lnTo>
                  <a:lnTo>
                    <a:pt x="2016747" y="1016419"/>
                  </a:lnTo>
                  <a:lnTo>
                    <a:pt x="2031961" y="1013307"/>
                  </a:lnTo>
                  <a:lnTo>
                    <a:pt x="2044458" y="1004849"/>
                  </a:lnTo>
                  <a:lnTo>
                    <a:pt x="2052929" y="992352"/>
                  </a:lnTo>
                  <a:lnTo>
                    <a:pt x="2056041" y="977150"/>
                  </a:lnTo>
                  <a:close/>
                </a:path>
                <a:path w="4398009" h="1016635">
                  <a:moveTo>
                    <a:pt x="2056041" y="494868"/>
                  </a:moveTo>
                  <a:lnTo>
                    <a:pt x="2052929" y="479679"/>
                  </a:lnTo>
                  <a:lnTo>
                    <a:pt x="2044458" y="467182"/>
                  </a:lnTo>
                  <a:lnTo>
                    <a:pt x="2031961" y="458724"/>
                  </a:lnTo>
                  <a:lnTo>
                    <a:pt x="2016747" y="455612"/>
                  </a:lnTo>
                  <a:lnTo>
                    <a:pt x="2001532" y="458724"/>
                  </a:lnTo>
                  <a:lnTo>
                    <a:pt x="1989035" y="467182"/>
                  </a:lnTo>
                  <a:lnTo>
                    <a:pt x="1980565" y="479679"/>
                  </a:lnTo>
                  <a:lnTo>
                    <a:pt x="1977453" y="494868"/>
                  </a:lnTo>
                  <a:lnTo>
                    <a:pt x="1980565" y="510070"/>
                  </a:lnTo>
                  <a:lnTo>
                    <a:pt x="1989035" y="522566"/>
                  </a:lnTo>
                  <a:lnTo>
                    <a:pt x="2001532" y="531025"/>
                  </a:lnTo>
                  <a:lnTo>
                    <a:pt x="2016747" y="534136"/>
                  </a:lnTo>
                  <a:lnTo>
                    <a:pt x="2031961" y="531025"/>
                  </a:lnTo>
                  <a:lnTo>
                    <a:pt x="2044458" y="522566"/>
                  </a:lnTo>
                  <a:lnTo>
                    <a:pt x="2052929" y="510070"/>
                  </a:lnTo>
                  <a:lnTo>
                    <a:pt x="2056041" y="494868"/>
                  </a:lnTo>
                  <a:close/>
                </a:path>
                <a:path w="4398009" h="1016635">
                  <a:moveTo>
                    <a:pt x="2056041" y="39255"/>
                  </a:moveTo>
                  <a:lnTo>
                    <a:pt x="2052929" y="24066"/>
                  </a:lnTo>
                  <a:lnTo>
                    <a:pt x="2044458" y="11569"/>
                  </a:lnTo>
                  <a:lnTo>
                    <a:pt x="2031961" y="3111"/>
                  </a:lnTo>
                  <a:lnTo>
                    <a:pt x="2016747" y="0"/>
                  </a:lnTo>
                  <a:lnTo>
                    <a:pt x="2001532" y="3111"/>
                  </a:lnTo>
                  <a:lnTo>
                    <a:pt x="1989035" y="11569"/>
                  </a:lnTo>
                  <a:lnTo>
                    <a:pt x="1980565" y="24066"/>
                  </a:lnTo>
                  <a:lnTo>
                    <a:pt x="1977453" y="39255"/>
                  </a:lnTo>
                  <a:lnTo>
                    <a:pt x="1980565" y="54457"/>
                  </a:lnTo>
                  <a:lnTo>
                    <a:pt x="1989035" y="66954"/>
                  </a:lnTo>
                  <a:lnTo>
                    <a:pt x="2001532" y="75412"/>
                  </a:lnTo>
                  <a:lnTo>
                    <a:pt x="2016747" y="78524"/>
                  </a:lnTo>
                  <a:lnTo>
                    <a:pt x="2031961" y="75412"/>
                  </a:lnTo>
                  <a:lnTo>
                    <a:pt x="2044458" y="66954"/>
                  </a:lnTo>
                  <a:lnTo>
                    <a:pt x="2052929" y="54457"/>
                  </a:lnTo>
                  <a:lnTo>
                    <a:pt x="2056041" y="39255"/>
                  </a:lnTo>
                  <a:close/>
                </a:path>
                <a:path w="4398009" h="1016635">
                  <a:moveTo>
                    <a:pt x="2420201" y="39255"/>
                  </a:moveTo>
                  <a:lnTo>
                    <a:pt x="2417508" y="24066"/>
                  </a:lnTo>
                  <a:lnTo>
                    <a:pt x="2409177" y="11569"/>
                  </a:lnTo>
                  <a:lnTo>
                    <a:pt x="2396540" y="3111"/>
                  </a:lnTo>
                  <a:lnTo>
                    <a:pt x="2380907" y="0"/>
                  </a:lnTo>
                  <a:lnTo>
                    <a:pt x="2365692" y="3111"/>
                  </a:lnTo>
                  <a:lnTo>
                    <a:pt x="2353195" y="11569"/>
                  </a:lnTo>
                  <a:lnTo>
                    <a:pt x="2344724" y="24066"/>
                  </a:lnTo>
                  <a:lnTo>
                    <a:pt x="2341613" y="39255"/>
                  </a:lnTo>
                  <a:lnTo>
                    <a:pt x="2344724" y="54457"/>
                  </a:lnTo>
                  <a:lnTo>
                    <a:pt x="2353195" y="66954"/>
                  </a:lnTo>
                  <a:lnTo>
                    <a:pt x="2365692" y="75412"/>
                  </a:lnTo>
                  <a:lnTo>
                    <a:pt x="2380907" y="78524"/>
                  </a:lnTo>
                  <a:lnTo>
                    <a:pt x="2396121" y="75412"/>
                  </a:lnTo>
                  <a:lnTo>
                    <a:pt x="2408618" y="66954"/>
                  </a:lnTo>
                  <a:lnTo>
                    <a:pt x="2417089" y="54457"/>
                  </a:lnTo>
                  <a:lnTo>
                    <a:pt x="2420201" y="39255"/>
                  </a:lnTo>
                  <a:close/>
                </a:path>
                <a:path w="4398009" h="1016635">
                  <a:moveTo>
                    <a:pt x="2420950" y="977150"/>
                  </a:moveTo>
                  <a:lnTo>
                    <a:pt x="2417826" y="961961"/>
                  </a:lnTo>
                  <a:lnTo>
                    <a:pt x="2409355" y="949464"/>
                  </a:lnTo>
                  <a:lnTo>
                    <a:pt x="2396858" y="941006"/>
                  </a:lnTo>
                  <a:lnTo>
                    <a:pt x="2381643" y="937895"/>
                  </a:lnTo>
                  <a:lnTo>
                    <a:pt x="2366441" y="941006"/>
                  </a:lnTo>
                  <a:lnTo>
                    <a:pt x="2353932" y="949464"/>
                  </a:lnTo>
                  <a:lnTo>
                    <a:pt x="2345474" y="961961"/>
                  </a:lnTo>
                  <a:lnTo>
                    <a:pt x="2342350" y="977150"/>
                  </a:lnTo>
                  <a:lnTo>
                    <a:pt x="2345474" y="992352"/>
                  </a:lnTo>
                  <a:lnTo>
                    <a:pt x="2353932" y="1004849"/>
                  </a:lnTo>
                  <a:lnTo>
                    <a:pt x="2366441" y="1013307"/>
                  </a:lnTo>
                  <a:lnTo>
                    <a:pt x="2381643" y="1016419"/>
                  </a:lnTo>
                  <a:lnTo>
                    <a:pt x="2396858" y="1013307"/>
                  </a:lnTo>
                  <a:lnTo>
                    <a:pt x="2409355" y="1004849"/>
                  </a:lnTo>
                  <a:lnTo>
                    <a:pt x="2417826" y="992352"/>
                  </a:lnTo>
                  <a:lnTo>
                    <a:pt x="2420950" y="977150"/>
                  </a:lnTo>
                  <a:close/>
                </a:path>
                <a:path w="4398009" h="1016635">
                  <a:moveTo>
                    <a:pt x="2420950" y="494868"/>
                  </a:moveTo>
                  <a:lnTo>
                    <a:pt x="2417826" y="479679"/>
                  </a:lnTo>
                  <a:lnTo>
                    <a:pt x="2409355" y="467182"/>
                  </a:lnTo>
                  <a:lnTo>
                    <a:pt x="2396858" y="458724"/>
                  </a:lnTo>
                  <a:lnTo>
                    <a:pt x="2381643" y="455612"/>
                  </a:lnTo>
                  <a:lnTo>
                    <a:pt x="2366441" y="458724"/>
                  </a:lnTo>
                  <a:lnTo>
                    <a:pt x="2353932" y="467182"/>
                  </a:lnTo>
                  <a:lnTo>
                    <a:pt x="2345474" y="479679"/>
                  </a:lnTo>
                  <a:lnTo>
                    <a:pt x="2342350" y="494868"/>
                  </a:lnTo>
                  <a:lnTo>
                    <a:pt x="2345474" y="510070"/>
                  </a:lnTo>
                  <a:lnTo>
                    <a:pt x="2353932" y="522566"/>
                  </a:lnTo>
                  <a:lnTo>
                    <a:pt x="2366441" y="531025"/>
                  </a:lnTo>
                  <a:lnTo>
                    <a:pt x="2381643" y="534136"/>
                  </a:lnTo>
                  <a:lnTo>
                    <a:pt x="2396858" y="531025"/>
                  </a:lnTo>
                  <a:lnTo>
                    <a:pt x="2409355" y="522566"/>
                  </a:lnTo>
                  <a:lnTo>
                    <a:pt x="2417826" y="510070"/>
                  </a:lnTo>
                  <a:lnTo>
                    <a:pt x="2420950" y="494868"/>
                  </a:lnTo>
                  <a:close/>
                </a:path>
                <a:path w="4398009" h="1016635">
                  <a:moveTo>
                    <a:pt x="2914751" y="977150"/>
                  </a:moveTo>
                  <a:lnTo>
                    <a:pt x="2912059" y="961961"/>
                  </a:lnTo>
                  <a:lnTo>
                    <a:pt x="2903728" y="949464"/>
                  </a:lnTo>
                  <a:lnTo>
                    <a:pt x="2891078" y="941006"/>
                  </a:lnTo>
                  <a:lnTo>
                    <a:pt x="2875457" y="937895"/>
                  </a:lnTo>
                  <a:lnTo>
                    <a:pt x="2860243" y="941006"/>
                  </a:lnTo>
                  <a:lnTo>
                    <a:pt x="2847746" y="949464"/>
                  </a:lnTo>
                  <a:lnTo>
                    <a:pt x="2839275" y="961961"/>
                  </a:lnTo>
                  <a:lnTo>
                    <a:pt x="2836164" y="977150"/>
                  </a:lnTo>
                  <a:lnTo>
                    <a:pt x="2839275" y="992352"/>
                  </a:lnTo>
                  <a:lnTo>
                    <a:pt x="2847746" y="1004849"/>
                  </a:lnTo>
                  <a:lnTo>
                    <a:pt x="2860243" y="1013307"/>
                  </a:lnTo>
                  <a:lnTo>
                    <a:pt x="2875457" y="1016419"/>
                  </a:lnTo>
                  <a:lnTo>
                    <a:pt x="2890672" y="1013307"/>
                  </a:lnTo>
                  <a:lnTo>
                    <a:pt x="2903169" y="1004849"/>
                  </a:lnTo>
                  <a:lnTo>
                    <a:pt x="2911640" y="992352"/>
                  </a:lnTo>
                  <a:lnTo>
                    <a:pt x="2914751" y="977150"/>
                  </a:lnTo>
                  <a:close/>
                </a:path>
                <a:path w="4398009" h="1016635">
                  <a:moveTo>
                    <a:pt x="2914751" y="494868"/>
                  </a:moveTo>
                  <a:lnTo>
                    <a:pt x="2911741" y="479679"/>
                  </a:lnTo>
                  <a:lnTo>
                    <a:pt x="2903448" y="467182"/>
                  </a:lnTo>
                  <a:lnTo>
                    <a:pt x="2890977" y="458724"/>
                  </a:lnTo>
                  <a:lnTo>
                    <a:pt x="2875457" y="455612"/>
                  </a:lnTo>
                  <a:lnTo>
                    <a:pt x="2860243" y="458724"/>
                  </a:lnTo>
                  <a:lnTo>
                    <a:pt x="2847746" y="467182"/>
                  </a:lnTo>
                  <a:lnTo>
                    <a:pt x="2839275" y="479679"/>
                  </a:lnTo>
                  <a:lnTo>
                    <a:pt x="2836164" y="494868"/>
                  </a:lnTo>
                  <a:lnTo>
                    <a:pt x="2839275" y="510070"/>
                  </a:lnTo>
                  <a:lnTo>
                    <a:pt x="2847746" y="522566"/>
                  </a:lnTo>
                  <a:lnTo>
                    <a:pt x="2860243" y="531025"/>
                  </a:lnTo>
                  <a:lnTo>
                    <a:pt x="2875457" y="534136"/>
                  </a:lnTo>
                  <a:lnTo>
                    <a:pt x="2890672" y="531025"/>
                  </a:lnTo>
                  <a:lnTo>
                    <a:pt x="2903169" y="522566"/>
                  </a:lnTo>
                  <a:lnTo>
                    <a:pt x="2911640" y="510070"/>
                  </a:lnTo>
                  <a:lnTo>
                    <a:pt x="2914751" y="494868"/>
                  </a:lnTo>
                  <a:close/>
                </a:path>
                <a:path w="4398009" h="1016635">
                  <a:moveTo>
                    <a:pt x="2914751" y="39255"/>
                  </a:moveTo>
                  <a:lnTo>
                    <a:pt x="2911640" y="24066"/>
                  </a:lnTo>
                  <a:lnTo>
                    <a:pt x="2903169" y="11569"/>
                  </a:lnTo>
                  <a:lnTo>
                    <a:pt x="2890672" y="3111"/>
                  </a:lnTo>
                  <a:lnTo>
                    <a:pt x="2875457" y="0"/>
                  </a:lnTo>
                  <a:lnTo>
                    <a:pt x="2860243" y="3111"/>
                  </a:lnTo>
                  <a:lnTo>
                    <a:pt x="2847746" y="11569"/>
                  </a:lnTo>
                  <a:lnTo>
                    <a:pt x="2839275" y="24066"/>
                  </a:lnTo>
                  <a:lnTo>
                    <a:pt x="2836164" y="39255"/>
                  </a:lnTo>
                  <a:lnTo>
                    <a:pt x="2839275" y="54457"/>
                  </a:lnTo>
                  <a:lnTo>
                    <a:pt x="2847746" y="66954"/>
                  </a:lnTo>
                  <a:lnTo>
                    <a:pt x="2860243" y="75412"/>
                  </a:lnTo>
                  <a:lnTo>
                    <a:pt x="2875457" y="78524"/>
                  </a:lnTo>
                  <a:lnTo>
                    <a:pt x="2890672" y="75412"/>
                  </a:lnTo>
                  <a:lnTo>
                    <a:pt x="2903169" y="66954"/>
                  </a:lnTo>
                  <a:lnTo>
                    <a:pt x="2911640" y="54457"/>
                  </a:lnTo>
                  <a:lnTo>
                    <a:pt x="2914751" y="39255"/>
                  </a:lnTo>
                  <a:close/>
                </a:path>
                <a:path w="4398009" h="1016635">
                  <a:moveTo>
                    <a:pt x="3409302" y="977150"/>
                  </a:moveTo>
                  <a:lnTo>
                    <a:pt x="3406190" y="961961"/>
                  </a:lnTo>
                  <a:lnTo>
                    <a:pt x="3397720" y="949464"/>
                  </a:lnTo>
                  <a:lnTo>
                    <a:pt x="3385210" y="941006"/>
                  </a:lnTo>
                  <a:lnTo>
                    <a:pt x="3370008" y="937895"/>
                  </a:lnTo>
                  <a:lnTo>
                    <a:pt x="3354794" y="941006"/>
                  </a:lnTo>
                  <a:lnTo>
                    <a:pt x="3342297" y="949464"/>
                  </a:lnTo>
                  <a:lnTo>
                    <a:pt x="3333826" y="961961"/>
                  </a:lnTo>
                  <a:lnTo>
                    <a:pt x="3330702" y="977150"/>
                  </a:lnTo>
                  <a:lnTo>
                    <a:pt x="3333826" y="992352"/>
                  </a:lnTo>
                  <a:lnTo>
                    <a:pt x="3342297" y="1004849"/>
                  </a:lnTo>
                  <a:lnTo>
                    <a:pt x="3354794" y="1013307"/>
                  </a:lnTo>
                  <a:lnTo>
                    <a:pt x="3370008" y="1016419"/>
                  </a:lnTo>
                  <a:lnTo>
                    <a:pt x="3385210" y="1013307"/>
                  </a:lnTo>
                  <a:lnTo>
                    <a:pt x="3397720" y="1004849"/>
                  </a:lnTo>
                  <a:lnTo>
                    <a:pt x="3406190" y="992352"/>
                  </a:lnTo>
                  <a:lnTo>
                    <a:pt x="3409302" y="977150"/>
                  </a:lnTo>
                  <a:close/>
                </a:path>
                <a:path w="4398009" h="1016635">
                  <a:moveTo>
                    <a:pt x="3409302" y="494868"/>
                  </a:moveTo>
                  <a:lnTo>
                    <a:pt x="3406190" y="479679"/>
                  </a:lnTo>
                  <a:lnTo>
                    <a:pt x="3397720" y="467182"/>
                  </a:lnTo>
                  <a:lnTo>
                    <a:pt x="3385210" y="458724"/>
                  </a:lnTo>
                  <a:lnTo>
                    <a:pt x="3370008" y="455612"/>
                  </a:lnTo>
                  <a:lnTo>
                    <a:pt x="3354794" y="458724"/>
                  </a:lnTo>
                  <a:lnTo>
                    <a:pt x="3342297" y="467182"/>
                  </a:lnTo>
                  <a:lnTo>
                    <a:pt x="3333826" y="479679"/>
                  </a:lnTo>
                  <a:lnTo>
                    <a:pt x="3330702" y="494868"/>
                  </a:lnTo>
                  <a:lnTo>
                    <a:pt x="3333826" y="510070"/>
                  </a:lnTo>
                  <a:lnTo>
                    <a:pt x="3342297" y="522566"/>
                  </a:lnTo>
                  <a:lnTo>
                    <a:pt x="3354794" y="531025"/>
                  </a:lnTo>
                  <a:lnTo>
                    <a:pt x="3370008" y="534136"/>
                  </a:lnTo>
                  <a:lnTo>
                    <a:pt x="3385210" y="531025"/>
                  </a:lnTo>
                  <a:lnTo>
                    <a:pt x="3397720" y="522566"/>
                  </a:lnTo>
                  <a:lnTo>
                    <a:pt x="3406190" y="510070"/>
                  </a:lnTo>
                  <a:lnTo>
                    <a:pt x="3409302" y="494868"/>
                  </a:lnTo>
                  <a:close/>
                </a:path>
                <a:path w="4398009" h="1016635">
                  <a:moveTo>
                    <a:pt x="3409302" y="39255"/>
                  </a:moveTo>
                  <a:lnTo>
                    <a:pt x="3406190" y="24066"/>
                  </a:lnTo>
                  <a:lnTo>
                    <a:pt x="3397720" y="11569"/>
                  </a:lnTo>
                  <a:lnTo>
                    <a:pt x="3385210" y="3111"/>
                  </a:lnTo>
                  <a:lnTo>
                    <a:pt x="3370008" y="0"/>
                  </a:lnTo>
                  <a:lnTo>
                    <a:pt x="3354794" y="3111"/>
                  </a:lnTo>
                  <a:lnTo>
                    <a:pt x="3342297" y="11569"/>
                  </a:lnTo>
                  <a:lnTo>
                    <a:pt x="3333826" y="24066"/>
                  </a:lnTo>
                  <a:lnTo>
                    <a:pt x="3330702" y="39255"/>
                  </a:lnTo>
                  <a:lnTo>
                    <a:pt x="3333826" y="54457"/>
                  </a:lnTo>
                  <a:lnTo>
                    <a:pt x="3342297" y="66954"/>
                  </a:lnTo>
                  <a:lnTo>
                    <a:pt x="3354794" y="75412"/>
                  </a:lnTo>
                  <a:lnTo>
                    <a:pt x="3370008" y="78524"/>
                  </a:lnTo>
                  <a:lnTo>
                    <a:pt x="3385210" y="75412"/>
                  </a:lnTo>
                  <a:lnTo>
                    <a:pt x="3397720" y="66954"/>
                  </a:lnTo>
                  <a:lnTo>
                    <a:pt x="3406190" y="54457"/>
                  </a:lnTo>
                  <a:lnTo>
                    <a:pt x="3409302" y="39255"/>
                  </a:lnTo>
                  <a:close/>
                </a:path>
                <a:path w="4398009" h="1016635">
                  <a:moveTo>
                    <a:pt x="3903103" y="977150"/>
                  </a:moveTo>
                  <a:lnTo>
                    <a:pt x="3900411" y="961961"/>
                  </a:lnTo>
                  <a:lnTo>
                    <a:pt x="3892080" y="949464"/>
                  </a:lnTo>
                  <a:lnTo>
                    <a:pt x="3879443" y="941006"/>
                  </a:lnTo>
                  <a:lnTo>
                    <a:pt x="3863810" y="937895"/>
                  </a:lnTo>
                  <a:lnTo>
                    <a:pt x="3848595" y="941006"/>
                  </a:lnTo>
                  <a:lnTo>
                    <a:pt x="3836098" y="949464"/>
                  </a:lnTo>
                  <a:lnTo>
                    <a:pt x="3827627" y="961961"/>
                  </a:lnTo>
                  <a:lnTo>
                    <a:pt x="3824516" y="977150"/>
                  </a:lnTo>
                  <a:lnTo>
                    <a:pt x="3827627" y="992352"/>
                  </a:lnTo>
                  <a:lnTo>
                    <a:pt x="3836098" y="1004849"/>
                  </a:lnTo>
                  <a:lnTo>
                    <a:pt x="3848595" y="1013307"/>
                  </a:lnTo>
                  <a:lnTo>
                    <a:pt x="3863810" y="1016419"/>
                  </a:lnTo>
                  <a:lnTo>
                    <a:pt x="3879024" y="1013307"/>
                  </a:lnTo>
                  <a:lnTo>
                    <a:pt x="3891521" y="1004849"/>
                  </a:lnTo>
                  <a:lnTo>
                    <a:pt x="3899992" y="992352"/>
                  </a:lnTo>
                  <a:lnTo>
                    <a:pt x="3903103" y="977150"/>
                  </a:lnTo>
                  <a:close/>
                </a:path>
                <a:path w="4398009" h="1016635">
                  <a:moveTo>
                    <a:pt x="3903103" y="494868"/>
                  </a:moveTo>
                  <a:lnTo>
                    <a:pt x="3900411" y="479679"/>
                  </a:lnTo>
                  <a:lnTo>
                    <a:pt x="3892080" y="467182"/>
                  </a:lnTo>
                  <a:lnTo>
                    <a:pt x="3879443" y="458724"/>
                  </a:lnTo>
                  <a:lnTo>
                    <a:pt x="3863810" y="455612"/>
                  </a:lnTo>
                  <a:lnTo>
                    <a:pt x="3848595" y="458724"/>
                  </a:lnTo>
                  <a:lnTo>
                    <a:pt x="3836098" y="467182"/>
                  </a:lnTo>
                  <a:lnTo>
                    <a:pt x="3827627" y="479679"/>
                  </a:lnTo>
                  <a:lnTo>
                    <a:pt x="3824516" y="494868"/>
                  </a:lnTo>
                  <a:lnTo>
                    <a:pt x="3827627" y="510070"/>
                  </a:lnTo>
                  <a:lnTo>
                    <a:pt x="3836098" y="522566"/>
                  </a:lnTo>
                  <a:lnTo>
                    <a:pt x="3848595" y="531025"/>
                  </a:lnTo>
                  <a:lnTo>
                    <a:pt x="3863810" y="534136"/>
                  </a:lnTo>
                  <a:lnTo>
                    <a:pt x="3879024" y="531025"/>
                  </a:lnTo>
                  <a:lnTo>
                    <a:pt x="3891521" y="522566"/>
                  </a:lnTo>
                  <a:lnTo>
                    <a:pt x="3899992" y="510070"/>
                  </a:lnTo>
                  <a:lnTo>
                    <a:pt x="3903103" y="494868"/>
                  </a:lnTo>
                  <a:close/>
                </a:path>
                <a:path w="4398009" h="1016635">
                  <a:moveTo>
                    <a:pt x="3903103" y="39255"/>
                  </a:moveTo>
                  <a:lnTo>
                    <a:pt x="3900093" y="24066"/>
                  </a:lnTo>
                  <a:lnTo>
                    <a:pt x="3891800" y="11569"/>
                  </a:lnTo>
                  <a:lnTo>
                    <a:pt x="3879342" y="3111"/>
                  </a:lnTo>
                  <a:lnTo>
                    <a:pt x="3863810" y="0"/>
                  </a:lnTo>
                  <a:lnTo>
                    <a:pt x="3848595" y="3111"/>
                  </a:lnTo>
                  <a:lnTo>
                    <a:pt x="3836098" y="11569"/>
                  </a:lnTo>
                  <a:lnTo>
                    <a:pt x="3827627" y="24066"/>
                  </a:lnTo>
                  <a:lnTo>
                    <a:pt x="3824516" y="39255"/>
                  </a:lnTo>
                  <a:lnTo>
                    <a:pt x="3827627" y="54457"/>
                  </a:lnTo>
                  <a:lnTo>
                    <a:pt x="3836098" y="66954"/>
                  </a:lnTo>
                  <a:lnTo>
                    <a:pt x="3848595" y="75412"/>
                  </a:lnTo>
                  <a:lnTo>
                    <a:pt x="3863810" y="78524"/>
                  </a:lnTo>
                  <a:lnTo>
                    <a:pt x="3879024" y="75412"/>
                  </a:lnTo>
                  <a:lnTo>
                    <a:pt x="3891521" y="66954"/>
                  </a:lnTo>
                  <a:lnTo>
                    <a:pt x="3899992" y="54457"/>
                  </a:lnTo>
                  <a:lnTo>
                    <a:pt x="3903103" y="39255"/>
                  </a:lnTo>
                  <a:close/>
                </a:path>
                <a:path w="4398009" h="1016635">
                  <a:moveTo>
                    <a:pt x="4397654" y="977150"/>
                  </a:moveTo>
                  <a:lnTo>
                    <a:pt x="4394543" y="961961"/>
                  </a:lnTo>
                  <a:lnTo>
                    <a:pt x="4386072" y="949464"/>
                  </a:lnTo>
                  <a:lnTo>
                    <a:pt x="4373575" y="941006"/>
                  </a:lnTo>
                  <a:lnTo>
                    <a:pt x="4358360" y="937895"/>
                  </a:lnTo>
                  <a:lnTo>
                    <a:pt x="4343146" y="941006"/>
                  </a:lnTo>
                  <a:lnTo>
                    <a:pt x="4330649" y="949464"/>
                  </a:lnTo>
                  <a:lnTo>
                    <a:pt x="4322178" y="961961"/>
                  </a:lnTo>
                  <a:lnTo>
                    <a:pt x="4319067" y="977150"/>
                  </a:lnTo>
                  <a:lnTo>
                    <a:pt x="4322178" y="992352"/>
                  </a:lnTo>
                  <a:lnTo>
                    <a:pt x="4330649" y="1004849"/>
                  </a:lnTo>
                  <a:lnTo>
                    <a:pt x="4343146" y="1013307"/>
                  </a:lnTo>
                  <a:lnTo>
                    <a:pt x="4358360" y="1016419"/>
                  </a:lnTo>
                  <a:lnTo>
                    <a:pt x="4373575" y="1013307"/>
                  </a:lnTo>
                  <a:lnTo>
                    <a:pt x="4386072" y="1004849"/>
                  </a:lnTo>
                  <a:lnTo>
                    <a:pt x="4394543" y="992352"/>
                  </a:lnTo>
                  <a:lnTo>
                    <a:pt x="4397654" y="977150"/>
                  </a:lnTo>
                  <a:close/>
                </a:path>
                <a:path w="4398009" h="1016635">
                  <a:moveTo>
                    <a:pt x="4397654" y="494868"/>
                  </a:moveTo>
                  <a:lnTo>
                    <a:pt x="4394543" y="479679"/>
                  </a:lnTo>
                  <a:lnTo>
                    <a:pt x="4386072" y="467182"/>
                  </a:lnTo>
                  <a:lnTo>
                    <a:pt x="4373575" y="458724"/>
                  </a:lnTo>
                  <a:lnTo>
                    <a:pt x="4358360" y="455612"/>
                  </a:lnTo>
                  <a:lnTo>
                    <a:pt x="4343146" y="458724"/>
                  </a:lnTo>
                  <a:lnTo>
                    <a:pt x="4330649" y="467182"/>
                  </a:lnTo>
                  <a:lnTo>
                    <a:pt x="4322178" y="479679"/>
                  </a:lnTo>
                  <a:lnTo>
                    <a:pt x="4319067" y="494868"/>
                  </a:lnTo>
                  <a:lnTo>
                    <a:pt x="4322178" y="510070"/>
                  </a:lnTo>
                  <a:lnTo>
                    <a:pt x="4330649" y="522566"/>
                  </a:lnTo>
                  <a:lnTo>
                    <a:pt x="4343146" y="531025"/>
                  </a:lnTo>
                  <a:lnTo>
                    <a:pt x="4358360" y="534136"/>
                  </a:lnTo>
                  <a:lnTo>
                    <a:pt x="4373575" y="531025"/>
                  </a:lnTo>
                  <a:lnTo>
                    <a:pt x="4386072" y="522566"/>
                  </a:lnTo>
                  <a:lnTo>
                    <a:pt x="4394543" y="510070"/>
                  </a:lnTo>
                  <a:lnTo>
                    <a:pt x="4397654" y="494868"/>
                  </a:lnTo>
                  <a:close/>
                </a:path>
                <a:path w="4398009" h="1016635">
                  <a:moveTo>
                    <a:pt x="4397654" y="39255"/>
                  </a:moveTo>
                  <a:lnTo>
                    <a:pt x="4394543" y="24066"/>
                  </a:lnTo>
                  <a:lnTo>
                    <a:pt x="4386072" y="11569"/>
                  </a:lnTo>
                  <a:lnTo>
                    <a:pt x="4373575" y="3111"/>
                  </a:lnTo>
                  <a:lnTo>
                    <a:pt x="4358360" y="0"/>
                  </a:lnTo>
                  <a:lnTo>
                    <a:pt x="4343146" y="3111"/>
                  </a:lnTo>
                  <a:lnTo>
                    <a:pt x="4330649" y="11569"/>
                  </a:lnTo>
                  <a:lnTo>
                    <a:pt x="4322178" y="24066"/>
                  </a:lnTo>
                  <a:lnTo>
                    <a:pt x="4319067" y="39255"/>
                  </a:lnTo>
                  <a:lnTo>
                    <a:pt x="4322178" y="54457"/>
                  </a:lnTo>
                  <a:lnTo>
                    <a:pt x="4330649" y="66954"/>
                  </a:lnTo>
                  <a:lnTo>
                    <a:pt x="4343146" y="75412"/>
                  </a:lnTo>
                  <a:lnTo>
                    <a:pt x="4358360" y="78524"/>
                  </a:lnTo>
                  <a:lnTo>
                    <a:pt x="4373575" y="75412"/>
                  </a:lnTo>
                  <a:lnTo>
                    <a:pt x="4386072" y="66954"/>
                  </a:lnTo>
                  <a:lnTo>
                    <a:pt x="4394543" y="54457"/>
                  </a:lnTo>
                  <a:lnTo>
                    <a:pt x="4397654" y="39255"/>
                  </a:lnTo>
                  <a:close/>
                </a:path>
              </a:pathLst>
            </a:custGeom>
            <a:solidFill>
              <a:srgbClr val="233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81" y="4794469"/>
              <a:ext cx="142875" cy="142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81" y="5385019"/>
              <a:ext cx="142875" cy="142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81" y="5975569"/>
              <a:ext cx="142875" cy="1428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81" y="6566119"/>
              <a:ext cx="142875" cy="1428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81" y="7156669"/>
              <a:ext cx="142875" cy="1428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531" y="8480644"/>
              <a:ext cx="142875" cy="14287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73306" y="3755810"/>
            <a:ext cx="5236210" cy="50349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4050" b="1" spc="-65" dirty="0">
                <a:solidFill>
                  <a:srgbClr val="23331B"/>
                </a:solidFill>
                <a:latin typeface="Tahoma"/>
                <a:cs typeface="Tahoma"/>
              </a:rPr>
              <a:t>Elaboré</a:t>
            </a:r>
            <a:r>
              <a:rPr sz="4050" b="1" spc="-7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4050" b="1" spc="5" dirty="0">
                <a:solidFill>
                  <a:srgbClr val="23331B"/>
                </a:solidFill>
                <a:latin typeface="Tahoma"/>
                <a:cs typeface="Tahoma"/>
              </a:rPr>
              <a:t>par</a:t>
            </a:r>
            <a:r>
              <a:rPr sz="4050" b="1" spc="-7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4050" b="1" spc="-415" dirty="0">
                <a:solidFill>
                  <a:srgbClr val="23331B"/>
                </a:solidFill>
                <a:latin typeface="Tahoma"/>
                <a:cs typeface="Tahoma"/>
              </a:rPr>
              <a:t>:</a:t>
            </a:r>
            <a:endParaRPr sz="4050">
              <a:latin typeface="Tahoma"/>
              <a:cs typeface="Tahoma"/>
            </a:endParaRPr>
          </a:p>
          <a:p>
            <a:pPr marL="732790" marR="5080">
              <a:lnSpc>
                <a:spcPct val="117400"/>
              </a:lnSpc>
              <a:spcBef>
                <a:spcPts val="80"/>
              </a:spcBef>
            </a:pPr>
            <a:r>
              <a:rPr sz="3300" b="1" spc="-25" dirty="0">
                <a:solidFill>
                  <a:srgbClr val="23331B"/>
                </a:solidFill>
                <a:latin typeface="Tahoma"/>
                <a:cs typeface="Tahoma"/>
              </a:rPr>
              <a:t>KHATIB </a:t>
            </a:r>
            <a:r>
              <a:rPr sz="3300" b="1" spc="80" dirty="0">
                <a:solidFill>
                  <a:srgbClr val="23331B"/>
                </a:solidFill>
                <a:latin typeface="Tahoma"/>
                <a:cs typeface="Tahoma"/>
              </a:rPr>
              <a:t>Asmaa </a:t>
            </a:r>
            <a:r>
              <a:rPr sz="3300" b="1" spc="8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23331B"/>
                </a:solidFill>
                <a:latin typeface="Tahoma"/>
                <a:cs typeface="Tahoma"/>
              </a:rPr>
              <a:t>OUBADDOU</a:t>
            </a:r>
            <a:r>
              <a:rPr sz="3300" b="1" spc="-9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23331B"/>
                </a:solidFill>
                <a:latin typeface="Tahoma"/>
                <a:cs typeface="Tahoma"/>
              </a:rPr>
              <a:t>abdellah </a:t>
            </a:r>
            <a:r>
              <a:rPr sz="3300" b="1" spc="-9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300" b="1" spc="-90" dirty="0">
                <a:solidFill>
                  <a:srgbClr val="23331B"/>
                </a:solidFill>
                <a:latin typeface="Tahoma"/>
                <a:cs typeface="Tahoma"/>
              </a:rPr>
              <a:t>SOKRI</a:t>
            </a:r>
            <a:r>
              <a:rPr sz="33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300" b="1" spc="-30" dirty="0">
                <a:solidFill>
                  <a:srgbClr val="23331B"/>
                </a:solidFill>
                <a:latin typeface="Tahoma"/>
                <a:cs typeface="Tahoma"/>
              </a:rPr>
              <a:t>Yasser </a:t>
            </a:r>
            <a:r>
              <a:rPr sz="3300" b="1" spc="-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300" b="1" spc="40" dirty="0">
                <a:solidFill>
                  <a:srgbClr val="23331B"/>
                </a:solidFill>
                <a:latin typeface="Tahoma"/>
                <a:cs typeface="Tahoma"/>
              </a:rPr>
              <a:t>YOUSSEF </a:t>
            </a:r>
            <a:r>
              <a:rPr sz="3300" b="1" spc="-40" dirty="0">
                <a:solidFill>
                  <a:srgbClr val="23331B"/>
                </a:solidFill>
                <a:latin typeface="Tahoma"/>
                <a:cs typeface="Tahoma"/>
              </a:rPr>
              <a:t>Yassine </a:t>
            </a:r>
            <a:r>
              <a:rPr sz="33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300" b="1" spc="20" dirty="0">
                <a:solidFill>
                  <a:srgbClr val="23331B"/>
                </a:solidFill>
                <a:latin typeface="Tahoma"/>
                <a:cs typeface="Tahoma"/>
              </a:rPr>
              <a:t>ZAHOUANI</a:t>
            </a:r>
            <a:r>
              <a:rPr sz="33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300" b="1" spc="-55" dirty="0">
                <a:solidFill>
                  <a:srgbClr val="23331B"/>
                </a:solidFill>
                <a:latin typeface="Tahoma"/>
                <a:cs typeface="Tahoma"/>
              </a:rPr>
              <a:t>Zineb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4000" b="1" spc="-40" dirty="0">
                <a:solidFill>
                  <a:srgbClr val="23331B"/>
                </a:solidFill>
                <a:latin typeface="Tahoma"/>
                <a:cs typeface="Tahoma"/>
              </a:rPr>
              <a:t>Encadré</a:t>
            </a:r>
            <a:r>
              <a:rPr sz="4000" b="1" spc="-80" dirty="0">
                <a:solidFill>
                  <a:srgbClr val="23331B"/>
                </a:solidFill>
                <a:latin typeface="Tahoma"/>
                <a:cs typeface="Tahoma"/>
              </a:rPr>
              <a:t> par:</a:t>
            </a:r>
            <a:endParaRPr sz="4000">
              <a:latin typeface="Tahoma"/>
              <a:cs typeface="Tahoma"/>
            </a:endParaRPr>
          </a:p>
          <a:p>
            <a:pPr marL="754380">
              <a:lnSpc>
                <a:spcPct val="100000"/>
              </a:lnSpc>
              <a:spcBef>
                <a:spcPts val="750"/>
              </a:spcBef>
            </a:pPr>
            <a:r>
              <a:rPr sz="3400" b="1" spc="-140" dirty="0">
                <a:solidFill>
                  <a:srgbClr val="23331B"/>
                </a:solidFill>
                <a:latin typeface="Tahoma"/>
                <a:cs typeface="Tahoma"/>
              </a:rPr>
              <a:t>M.</a:t>
            </a:r>
            <a:r>
              <a:rPr sz="3400" b="1" spc="-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45" dirty="0">
                <a:solidFill>
                  <a:srgbClr val="23331B"/>
                </a:solidFill>
                <a:latin typeface="Tahoma"/>
                <a:cs typeface="Tahoma"/>
              </a:rPr>
              <a:t>KHALFI</a:t>
            </a:r>
            <a:r>
              <a:rPr sz="3400" b="1" spc="-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45" dirty="0">
                <a:solidFill>
                  <a:srgbClr val="23331B"/>
                </a:solidFill>
                <a:latin typeface="Tahoma"/>
                <a:cs typeface="Tahoma"/>
              </a:rPr>
              <a:t>Hamza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602064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035" marR="5080" indent="-543560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0" dirty="0"/>
              <a:t> </a:t>
            </a:r>
            <a:r>
              <a:rPr spc="-80" dirty="0"/>
              <a:t>aspects</a:t>
            </a:r>
            <a:r>
              <a:rPr spc="-100" dirty="0"/>
              <a:t> </a:t>
            </a:r>
            <a:r>
              <a:rPr spc="-125" dirty="0"/>
              <a:t>principaux</a:t>
            </a:r>
            <a:r>
              <a:rPr spc="-100" dirty="0"/>
              <a:t> </a:t>
            </a:r>
            <a:r>
              <a:rPr spc="-155" dirty="0"/>
              <a:t>de </a:t>
            </a:r>
            <a:r>
              <a:rPr spc="-2035" dirty="0"/>
              <a:t> </a:t>
            </a:r>
            <a:r>
              <a:rPr spc="-140" dirty="0"/>
              <a:t>l’algorithme</a:t>
            </a:r>
            <a:r>
              <a:rPr spc="-105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4606" y="602064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2100" y="4451024"/>
            <a:ext cx="3346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40" dirty="0">
                <a:solidFill>
                  <a:srgbClr val="F0F0F0"/>
                </a:solidFill>
                <a:latin typeface="Tahoma"/>
                <a:cs typeface="Tahoma"/>
              </a:rPr>
              <a:t>Alignement</a:t>
            </a:r>
            <a:r>
              <a:rPr sz="4200" b="1" spc="-60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4200" b="1" spc="-430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542" y="4104787"/>
            <a:ext cx="167074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45" dirty="0">
                <a:solidFill>
                  <a:srgbClr val="23331B"/>
                </a:solidFill>
                <a:latin typeface="Tahoma"/>
                <a:cs typeface="Tahoma"/>
              </a:rPr>
              <a:t>Puisque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120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23331B"/>
                </a:solidFill>
                <a:latin typeface="Tahoma"/>
                <a:cs typeface="Tahoma"/>
              </a:rPr>
              <a:t>but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95" dirty="0">
                <a:solidFill>
                  <a:srgbClr val="23331B"/>
                </a:solidFill>
                <a:latin typeface="Tahoma"/>
                <a:cs typeface="Tahoma"/>
              </a:rPr>
              <a:t>ultime</a:t>
            </a:r>
            <a:r>
              <a:rPr sz="3800" b="1" spc="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65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60" dirty="0">
                <a:solidFill>
                  <a:srgbClr val="23331B"/>
                </a:solidFill>
                <a:latin typeface="Tahoma"/>
                <a:cs typeface="Tahoma"/>
              </a:rPr>
              <a:t>tout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40" dirty="0">
                <a:solidFill>
                  <a:srgbClr val="23331B"/>
                </a:solidFill>
                <a:latin typeface="Tahoma"/>
                <a:cs typeface="Tahoma"/>
              </a:rPr>
              <a:t>essaim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75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800" b="1" spc="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65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85" dirty="0">
                <a:solidFill>
                  <a:srgbClr val="23331B"/>
                </a:solidFill>
                <a:latin typeface="Tahoma"/>
                <a:cs typeface="Tahoma"/>
              </a:rPr>
              <a:t>survivre,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23331B"/>
                </a:solidFill>
                <a:latin typeface="Tahoma"/>
                <a:cs typeface="Tahoma"/>
              </a:rPr>
              <a:t>tous</a:t>
            </a:r>
            <a:r>
              <a:rPr sz="3800" b="1" spc="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85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8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800" b="1" spc="-85" dirty="0">
                <a:solidFill>
                  <a:srgbClr val="23331B"/>
                </a:solidFill>
                <a:latin typeface="Tahoma"/>
                <a:cs typeface="Tahoma"/>
              </a:rPr>
              <a:t>membres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32104" rIns="0" bIns="0" rtlCol="0">
            <a:spAutoFit/>
          </a:bodyPr>
          <a:lstStyle/>
          <a:p>
            <a:pPr marL="12065" marR="5080" algn="ctr">
              <a:lnSpc>
                <a:spcPct val="123400"/>
              </a:lnSpc>
              <a:spcBef>
                <a:spcPts val="95"/>
              </a:spcBef>
            </a:pPr>
            <a:r>
              <a:rPr sz="3800" spc="-60" dirty="0"/>
              <a:t>doivent</a:t>
            </a:r>
            <a:r>
              <a:rPr sz="3800" spc="30" dirty="0"/>
              <a:t> </a:t>
            </a:r>
            <a:r>
              <a:rPr sz="3800" spc="-100" dirty="0"/>
              <a:t>être</a:t>
            </a:r>
            <a:r>
              <a:rPr sz="3800" spc="35" dirty="0"/>
              <a:t> </a:t>
            </a:r>
            <a:r>
              <a:rPr sz="3800" spc="-35" dirty="0"/>
              <a:t>attirés</a:t>
            </a:r>
            <a:r>
              <a:rPr sz="3800" spc="35" dirty="0"/>
              <a:t> par </a:t>
            </a:r>
            <a:r>
              <a:rPr sz="3800" spc="-85" dirty="0"/>
              <a:t>les</a:t>
            </a:r>
            <a:r>
              <a:rPr sz="3800" spc="30" dirty="0"/>
              <a:t> </a:t>
            </a:r>
            <a:r>
              <a:rPr sz="3800" spc="-55" dirty="0"/>
              <a:t>sources</a:t>
            </a:r>
            <a:r>
              <a:rPr sz="3800" spc="35" dirty="0"/>
              <a:t> </a:t>
            </a:r>
            <a:r>
              <a:rPr sz="3800" spc="-65" dirty="0"/>
              <a:t>de</a:t>
            </a:r>
            <a:r>
              <a:rPr sz="3800" spc="35" dirty="0"/>
              <a:t> </a:t>
            </a:r>
            <a:r>
              <a:rPr sz="3800" spc="-75" dirty="0"/>
              <a:t>nourriture</a:t>
            </a:r>
            <a:r>
              <a:rPr sz="3800" spc="35" dirty="0"/>
              <a:t> </a:t>
            </a:r>
            <a:r>
              <a:rPr sz="3800" spc="-105" dirty="0"/>
              <a:t>et</a:t>
            </a:r>
            <a:r>
              <a:rPr sz="3800" spc="35" dirty="0"/>
              <a:t> </a:t>
            </a:r>
            <a:r>
              <a:rPr sz="3800" spc="-65" dirty="0"/>
              <a:t>loin</a:t>
            </a:r>
            <a:r>
              <a:rPr sz="3800" spc="30" dirty="0"/>
              <a:t> </a:t>
            </a:r>
            <a:r>
              <a:rPr sz="3800" spc="-50" dirty="0"/>
              <a:t>des</a:t>
            </a:r>
            <a:r>
              <a:rPr sz="3800" spc="35" dirty="0"/>
              <a:t> </a:t>
            </a:r>
            <a:r>
              <a:rPr sz="3800" spc="15" dirty="0"/>
              <a:t>attaquants </a:t>
            </a:r>
            <a:r>
              <a:rPr sz="3800" spc="-1100" dirty="0"/>
              <a:t> </a:t>
            </a:r>
            <a:r>
              <a:rPr sz="3800" spc="-70" dirty="0"/>
              <a:t>potentiels.</a:t>
            </a:r>
            <a:r>
              <a:rPr sz="3800" spc="35" dirty="0"/>
              <a:t> </a:t>
            </a:r>
            <a:r>
              <a:rPr sz="3800" spc="-20" dirty="0"/>
              <a:t>Ainsi,</a:t>
            </a:r>
            <a:r>
              <a:rPr sz="3800" spc="35" dirty="0"/>
              <a:t> </a:t>
            </a:r>
            <a:r>
              <a:rPr sz="3800" spc="-90" dirty="0"/>
              <a:t>il</a:t>
            </a:r>
            <a:r>
              <a:rPr sz="3800" spc="35" dirty="0"/>
              <a:t> </a:t>
            </a:r>
            <a:r>
              <a:rPr sz="3800" spc="-100" dirty="0"/>
              <a:t>y</a:t>
            </a:r>
            <a:r>
              <a:rPr sz="3800" spc="35" dirty="0"/>
              <a:t> </a:t>
            </a:r>
            <a:r>
              <a:rPr sz="3800" spc="114" dirty="0"/>
              <a:t>a</a:t>
            </a:r>
            <a:r>
              <a:rPr sz="3800" spc="35" dirty="0"/>
              <a:t> </a:t>
            </a:r>
            <a:r>
              <a:rPr sz="3800" spc="-45" dirty="0"/>
              <a:t>cinq</a:t>
            </a:r>
            <a:r>
              <a:rPr sz="3800" spc="35" dirty="0"/>
              <a:t> </a:t>
            </a:r>
            <a:r>
              <a:rPr sz="3800" spc="-10" dirty="0"/>
              <a:t>aspects</a:t>
            </a:r>
            <a:r>
              <a:rPr sz="3800" spc="35" dirty="0"/>
              <a:t> </a:t>
            </a:r>
            <a:r>
              <a:rPr sz="3800" spc="-35" dirty="0"/>
              <a:t>principaux</a:t>
            </a:r>
            <a:r>
              <a:rPr sz="3800" spc="35" dirty="0"/>
              <a:t> </a:t>
            </a:r>
            <a:r>
              <a:rPr sz="3800" spc="15" dirty="0"/>
              <a:t>dans</a:t>
            </a:r>
            <a:r>
              <a:rPr sz="3800" spc="40" dirty="0"/>
              <a:t> </a:t>
            </a:r>
            <a:r>
              <a:rPr sz="3800" spc="20" dirty="0"/>
              <a:t>la</a:t>
            </a:r>
            <a:r>
              <a:rPr sz="3800" spc="35" dirty="0"/>
              <a:t> </a:t>
            </a:r>
            <a:r>
              <a:rPr sz="3800" spc="-95" dirty="0"/>
              <a:t>mise</a:t>
            </a:r>
            <a:r>
              <a:rPr sz="3800" spc="35" dirty="0"/>
              <a:t> </a:t>
            </a:r>
            <a:r>
              <a:rPr sz="3800" spc="114" dirty="0"/>
              <a:t>à</a:t>
            </a:r>
            <a:r>
              <a:rPr sz="3800" spc="35" dirty="0"/>
              <a:t> </a:t>
            </a:r>
            <a:r>
              <a:rPr sz="3800" spc="-130" dirty="0"/>
              <a:t>jour</a:t>
            </a:r>
            <a:r>
              <a:rPr sz="3800" spc="35" dirty="0"/>
              <a:t> </a:t>
            </a:r>
            <a:r>
              <a:rPr sz="3800" spc="-65" dirty="0"/>
              <a:t>de</a:t>
            </a:r>
            <a:r>
              <a:rPr sz="3800" spc="35" dirty="0"/>
              <a:t> </a:t>
            </a:r>
            <a:r>
              <a:rPr sz="3800" spc="20" dirty="0"/>
              <a:t>la </a:t>
            </a:r>
            <a:r>
              <a:rPr sz="3800" spc="-1100" dirty="0"/>
              <a:t> </a:t>
            </a:r>
            <a:r>
              <a:rPr sz="3800" spc="-40" dirty="0"/>
              <a:t>position</a:t>
            </a:r>
            <a:r>
              <a:rPr sz="3800" spc="30" dirty="0"/>
              <a:t> </a:t>
            </a:r>
            <a:r>
              <a:rPr sz="3800" spc="-50" dirty="0"/>
              <a:t>des</a:t>
            </a:r>
            <a:r>
              <a:rPr sz="3800" spc="35" dirty="0"/>
              <a:t> </a:t>
            </a:r>
            <a:r>
              <a:rPr sz="3800" spc="-50" dirty="0"/>
              <a:t>individus</a:t>
            </a:r>
            <a:r>
              <a:rPr sz="3800" spc="35" dirty="0"/>
              <a:t> </a:t>
            </a:r>
            <a:r>
              <a:rPr sz="3800" spc="-120" dirty="0"/>
              <a:t>en</a:t>
            </a:r>
            <a:r>
              <a:rPr sz="3800" spc="35" dirty="0"/>
              <a:t> </a:t>
            </a:r>
            <a:r>
              <a:rPr sz="3800" spc="-40" dirty="0"/>
              <a:t>essaim</a:t>
            </a:r>
            <a:r>
              <a:rPr sz="3800" spc="30" dirty="0"/>
              <a:t> </a:t>
            </a:r>
            <a:r>
              <a:rPr sz="3800" spc="-55" dirty="0"/>
              <a:t>lorsque</a:t>
            </a:r>
            <a:r>
              <a:rPr sz="3800" spc="35" dirty="0"/>
              <a:t> </a:t>
            </a:r>
            <a:r>
              <a:rPr sz="3800" spc="-55" dirty="0"/>
              <a:t>l’on</a:t>
            </a:r>
            <a:r>
              <a:rPr sz="3800" spc="35" dirty="0"/>
              <a:t> </a:t>
            </a:r>
            <a:r>
              <a:rPr sz="3800" spc="-60" dirty="0"/>
              <a:t>considère</a:t>
            </a:r>
            <a:r>
              <a:rPr sz="3800" spc="35" dirty="0"/>
              <a:t> </a:t>
            </a:r>
            <a:r>
              <a:rPr sz="3800" spc="-75" dirty="0"/>
              <a:t>ces</a:t>
            </a:r>
            <a:r>
              <a:rPr sz="3800" spc="30" dirty="0"/>
              <a:t> </a:t>
            </a:r>
            <a:r>
              <a:rPr sz="3800" spc="-95" dirty="0"/>
              <a:t>deux </a:t>
            </a:r>
            <a:r>
              <a:rPr sz="3800" spc="-90" dirty="0"/>
              <a:t> </a:t>
            </a:r>
            <a:r>
              <a:rPr sz="3800" spc="-85" dirty="0"/>
              <a:t>comportements:</a:t>
            </a:r>
            <a:r>
              <a:rPr sz="3800" spc="30" dirty="0"/>
              <a:t> </a:t>
            </a:r>
            <a:r>
              <a:rPr sz="3800" spc="-25" dirty="0"/>
              <a:t>séparation,</a:t>
            </a:r>
            <a:r>
              <a:rPr sz="3800" spc="35" dirty="0"/>
              <a:t> </a:t>
            </a:r>
            <a:r>
              <a:rPr sz="3800" spc="-65" dirty="0"/>
              <a:t>alignement,</a:t>
            </a:r>
            <a:r>
              <a:rPr sz="3800" spc="35" dirty="0"/>
              <a:t> </a:t>
            </a:r>
            <a:r>
              <a:rPr sz="3800" spc="-70" dirty="0"/>
              <a:t>cohésion,</a:t>
            </a:r>
            <a:r>
              <a:rPr sz="3800" spc="35" dirty="0"/>
              <a:t> </a:t>
            </a:r>
            <a:r>
              <a:rPr sz="3800" spc="-10" dirty="0"/>
              <a:t>attraction</a:t>
            </a:r>
            <a:r>
              <a:rPr sz="3800" spc="30" dirty="0"/>
              <a:t> </a:t>
            </a:r>
            <a:r>
              <a:rPr sz="3800" spc="-105" dirty="0"/>
              <a:t>et </a:t>
            </a:r>
            <a:r>
              <a:rPr sz="3800" spc="-100" dirty="0"/>
              <a:t> </a:t>
            </a:r>
            <a:r>
              <a:rPr sz="3800" spc="-35" dirty="0"/>
              <a:t>distraction,</a:t>
            </a:r>
            <a:r>
              <a:rPr sz="3800" spc="25" dirty="0"/>
              <a:t> </a:t>
            </a:r>
            <a:r>
              <a:rPr sz="3800" spc="-95" dirty="0"/>
              <a:t>comme</a:t>
            </a:r>
            <a:r>
              <a:rPr sz="3800" spc="30" dirty="0"/>
              <a:t> </a:t>
            </a:r>
            <a:r>
              <a:rPr sz="3800" spc="-120" dirty="0"/>
              <a:t>le</a:t>
            </a:r>
            <a:r>
              <a:rPr sz="3800" spc="30" dirty="0"/>
              <a:t> </a:t>
            </a:r>
            <a:r>
              <a:rPr sz="3800" spc="-80" dirty="0"/>
              <a:t>montre</a:t>
            </a:r>
            <a:r>
              <a:rPr sz="3800" spc="30" dirty="0"/>
              <a:t> </a:t>
            </a:r>
            <a:r>
              <a:rPr sz="3800" spc="20" dirty="0"/>
              <a:t>la</a:t>
            </a:r>
            <a:r>
              <a:rPr sz="3800" spc="30" dirty="0"/>
              <a:t> </a:t>
            </a:r>
            <a:r>
              <a:rPr sz="3800" spc="-50" dirty="0"/>
              <a:t>figure</a:t>
            </a:r>
            <a:r>
              <a:rPr sz="3800" spc="30" dirty="0"/>
              <a:t> </a:t>
            </a:r>
            <a:r>
              <a:rPr sz="3800" spc="-385" dirty="0"/>
              <a:t>:</a:t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458" y="643160"/>
            <a:ext cx="12669567" cy="9018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7005" y="0"/>
            <a:ext cx="2162175" cy="1565910"/>
            <a:chOff x="917005" y="0"/>
            <a:chExt cx="2162175" cy="1565910"/>
          </a:xfrm>
        </p:grpSpPr>
        <p:sp>
          <p:nvSpPr>
            <p:cNvPr id="3" name="object 3"/>
            <p:cNvSpPr/>
            <p:nvPr/>
          </p:nvSpPr>
          <p:spPr>
            <a:xfrm>
              <a:off x="917005" y="0"/>
              <a:ext cx="2162175" cy="1076325"/>
            </a:xfrm>
            <a:custGeom>
              <a:avLst/>
              <a:gdLst/>
              <a:ahLst/>
              <a:cxnLst/>
              <a:rect l="l" t="t" r="r" b="b"/>
              <a:pathLst>
                <a:path w="2162175" h="1076325">
                  <a:moveTo>
                    <a:pt x="1621631" y="1076325"/>
                  </a:moveTo>
                  <a:lnTo>
                    <a:pt x="540543" y="1076325"/>
                  </a:lnTo>
                  <a:lnTo>
                    <a:pt x="491343" y="1074125"/>
                  </a:lnTo>
                  <a:lnTo>
                    <a:pt x="443380" y="1067654"/>
                  </a:lnTo>
                  <a:lnTo>
                    <a:pt x="396845" y="1057101"/>
                  </a:lnTo>
                  <a:lnTo>
                    <a:pt x="351930" y="1042656"/>
                  </a:lnTo>
                  <a:lnTo>
                    <a:pt x="308825" y="1024509"/>
                  </a:lnTo>
                  <a:lnTo>
                    <a:pt x="267720" y="1002850"/>
                  </a:lnTo>
                  <a:lnTo>
                    <a:pt x="228808" y="977868"/>
                  </a:lnTo>
                  <a:lnTo>
                    <a:pt x="192278" y="949755"/>
                  </a:lnTo>
                  <a:lnTo>
                    <a:pt x="158321" y="918700"/>
                  </a:lnTo>
                  <a:lnTo>
                    <a:pt x="127129" y="884893"/>
                  </a:lnTo>
                  <a:lnTo>
                    <a:pt x="98891" y="848524"/>
                  </a:lnTo>
                  <a:lnTo>
                    <a:pt x="73800" y="809783"/>
                  </a:lnTo>
                  <a:lnTo>
                    <a:pt x="52045" y="768860"/>
                  </a:lnTo>
                  <a:lnTo>
                    <a:pt x="33817" y="725944"/>
                  </a:lnTo>
                  <a:lnTo>
                    <a:pt x="19308" y="681227"/>
                  </a:lnTo>
                  <a:lnTo>
                    <a:pt x="8708" y="634897"/>
                  </a:lnTo>
                  <a:lnTo>
                    <a:pt x="2209" y="587146"/>
                  </a:lnTo>
                  <a:lnTo>
                    <a:pt x="0" y="538162"/>
                  </a:lnTo>
                  <a:lnTo>
                    <a:pt x="2209" y="489178"/>
                  </a:lnTo>
                  <a:lnTo>
                    <a:pt x="8708" y="441427"/>
                  </a:lnTo>
                  <a:lnTo>
                    <a:pt x="19308" y="395097"/>
                  </a:lnTo>
                  <a:lnTo>
                    <a:pt x="33817" y="350380"/>
                  </a:lnTo>
                  <a:lnTo>
                    <a:pt x="52045" y="307464"/>
                  </a:lnTo>
                  <a:lnTo>
                    <a:pt x="73800" y="266541"/>
                  </a:lnTo>
                  <a:lnTo>
                    <a:pt x="98891" y="227800"/>
                  </a:lnTo>
                  <a:lnTo>
                    <a:pt x="127129" y="191431"/>
                  </a:lnTo>
                  <a:lnTo>
                    <a:pt x="158321" y="157624"/>
                  </a:lnTo>
                  <a:lnTo>
                    <a:pt x="192278" y="126569"/>
                  </a:lnTo>
                  <a:lnTo>
                    <a:pt x="228808" y="98456"/>
                  </a:lnTo>
                  <a:lnTo>
                    <a:pt x="267720" y="73474"/>
                  </a:lnTo>
                  <a:lnTo>
                    <a:pt x="308825" y="51815"/>
                  </a:lnTo>
                  <a:lnTo>
                    <a:pt x="351930" y="33668"/>
                  </a:lnTo>
                  <a:lnTo>
                    <a:pt x="396845" y="19223"/>
                  </a:lnTo>
                  <a:lnTo>
                    <a:pt x="443380" y="8670"/>
                  </a:lnTo>
                  <a:lnTo>
                    <a:pt x="491343" y="2199"/>
                  </a:lnTo>
                  <a:lnTo>
                    <a:pt x="540543" y="0"/>
                  </a:lnTo>
                  <a:lnTo>
                    <a:pt x="1621631" y="0"/>
                  </a:lnTo>
                  <a:lnTo>
                    <a:pt x="1670831" y="2199"/>
                  </a:lnTo>
                  <a:lnTo>
                    <a:pt x="1718794" y="8670"/>
                  </a:lnTo>
                  <a:lnTo>
                    <a:pt x="1765329" y="19223"/>
                  </a:lnTo>
                  <a:lnTo>
                    <a:pt x="1810244" y="33668"/>
                  </a:lnTo>
                  <a:lnTo>
                    <a:pt x="1853349" y="51815"/>
                  </a:lnTo>
                  <a:lnTo>
                    <a:pt x="1894454" y="73474"/>
                  </a:lnTo>
                  <a:lnTo>
                    <a:pt x="1933366" y="98456"/>
                  </a:lnTo>
                  <a:lnTo>
                    <a:pt x="1969896" y="126569"/>
                  </a:lnTo>
                  <a:lnTo>
                    <a:pt x="2003853" y="157624"/>
                  </a:lnTo>
                  <a:lnTo>
                    <a:pt x="2035045" y="191431"/>
                  </a:lnTo>
                  <a:lnTo>
                    <a:pt x="2063283" y="227800"/>
                  </a:lnTo>
                  <a:lnTo>
                    <a:pt x="2088374" y="266541"/>
                  </a:lnTo>
                  <a:lnTo>
                    <a:pt x="2110129" y="307464"/>
                  </a:lnTo>
                  <a:lnTo>
                    <a:pt x="2128357" y="350380"/>
                  </a:lnTo>
                  <a:lnTo>
                    <a:pt x="2142866" y="395097"/>
                  </a:lnTo>
                  <a:lnTo>
                    <a:pt x="2153466" y="441427"/>
                  </a:lnTo>
                  <a:lnTo>
                    <a:pt x="2159965" y="489178"/>
                  </a:lnTo>
                  <a:lnTo>
                    <a:pt x="2162175" y="538162"/>
                  </a:lnTo>
                  <a:lnTo>
                    <a:pt x="2159965" y="587146"/>
                  </a:lnTo>
                  <a:lnTo>
                    <a:pt x="2153466" y="634897"/>
                  </a:lnTo>
                  <a:lnTo>
                    <a:pt x="2142866" y="681227"/>
                  </a:lnTo>
                  <a:lnTo>
                    <a:pt x="2128357" y="725944"/>
                  </a:lnTo>
                  <a:lnTo>
                    <a:pt x="2110129" y="768860"/>
                  </a:lnTo>
                  <a:lnTo>
                    <a:pt x="2088374" y="809783"/>
                  </a:lnTo>
                  <a:lnTo>
                    <a:pt x="2063283" y="848524"/>
                  </a:lnTo>
                  <a:lnTo>
                    <a:pt x="2035045" y="884893"/>
                  </a:lnTo>
                  <a:lnTo>
                    <a:pt x="2003853" y="918700"/>
                  </a:lnTo>
                  <a:lnTo>
                    <a:pt x="1969896" y="949755"/>
                  </a:lnTo>
                  <a:lnTo>
                    <a:pt x="1933366" y="977868"/>
                  </a:lnTo>
                  <a:lnTo>
                    <a:pt x="1894454" y="1002850"/>
                  </a:lnTo>
                  <a:lnTo>
                    <a:pt x="1853349" y="1024509"/>
                  </a:lnTo>
                  <a:lnTo>
                    <a:pt x="1810244" y="1042656"/>
                  </a:lnTo>
                  <a:lnTo>
                    <a:pt x="1765329" y="1057101"/>
                  </a:lnTo>
                  <a:lnTo>
                    <a:pt x="1718794" y="1067654"/>
                  </a:lnTo>
                  <a:lnTo>
                    <a:pt x="1670831" y="1074125"/>
                  </a:lnTo>
                  <a:lnTo>
                    <a:pt x="1621631" y="107632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15892" y="1013302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902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0691" y="1423313"/>
              <a:ext cx="190402" cy="1424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33580" y="2598057"/>
            <a:ext cx="191135" cy="619760"/>
            <a:chOff x="2033580" y="2598057"/>
            <a:chExt cx="191135" cy="619760"/>
          </a:xfrm>
        </p:grpSpPr>
        <p:sp>
          <p:nvSpPr>
            <p:cNvPr id="7" name="object 7"/>
            <p:cNvSpPr/>
            <p:nvPr/>
          </p:nvSpPr>
          <p:spPr>
            <a:xfrm>
              <a:off x="2128846" y="2598057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h="488314">
                  <a:moveTo>
                    <a:pt x="0" y="0"/>
                  </a:moveTo>
                  <a:lnTo>
                    <a:pt x="0" y="488176"/>
                  </a:lnTo>
                </a:path>
              </a:pathLst>
            </a:custGeom>
            <a:ln w="4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580" y="3074322"/>
              <a:ext cx="190531" cy="14299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09696" y="5301035"/>
            <a:ext cx="5223510" cy="3450590"/>
            <a:chOff x="609696" y="5301035"/>
            <a:chExt cx="5223510" cy="34505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1205" y="5301035"/>
              <a:ext cx="190531" cy="1429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9696" y="5443372"/>
              <a:ext cx="3400425" cy="2295525"/>
            </a:xfrm>
            <a:custGeom>
              <a:avLst/>
              <a:gdLst/>
              <a:ahLst/>
              <a:cxnLst/>
              <a:rect l="l" t="t" r="r" b="b"/>
              <a:pathLst>
                <a:path w="3400425" h="2295525">
                  <a:moveTo>
                    <a:pt x="2736890" y="2295524"/>
                  </a:moveTo>
                  <a:lnTo>
                    <a:pt x="663436" y="2295524"/>
                  </a:lnTo>
                  <a:lnTo>
                    <a:pt x="0" y="1147762"/>
                  </a:lnTo>
                  <a:lnTo>
                    <a:pt x="663436" y="0"/>
                  </a:lnTo>
                  <a:lnTo>
                    <a:pt x="2736890" y="0"/>
                  </a:lnTo>
                  <a:lnTo>
                    <a:pt x="3400326" y="1147762"/>
                  </a:lnTo>
                  <a:lnTo>
                    <a:pt x="2736890" y="229552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8253" y="6521709"/>
              <a:ext cx="1774189" cy="31750"/>
            </a:xfrm>
            <a:custGeom>
              <a:avLst/>
              <a:gdLst/>
              <a:ahLst/>
              <a:cxnLst/>
              <a:rect l="l" t="t" r="r" b="b"/>
              <a:pathLst>
                <a:path w="1774189" h="31750">
                  <a:moveTo>
                    <a:pt x="0" y="31312"/>
                  </a:moveTo>
                  <a:lnTo>
                    <a:pt x="1773644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8719" y="6426227"/>
              <a:ext cx="144372" cy="19054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89747" y="7746610"/>
              <a:ext cx="26670" cy="981075"/>
            </a:xfrm>
            <a:custGeom>
              <a:avLst/>
              <a:gdLst/>
              <a:ahLst/>
              <a:cxnLst/>
              <a:rect l="l" t="t" r="r" b="b"/>
              <a:pathLst>
                <a:path w="26669" h="981075">
                  <a:moveTo>
                    <a:pt x="26141" y="980769"/>
                  </a:moveTo>
                  <a:lnTo>
                    <a:pt x="0" y="0"/>
                  </a:lnTo>
                </a:path>
              </a:pathLst>
            </a:custGeom>
            <a:ln w="47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5107" y="8642711"/>
              <a:ext cx="1449070" cy="62230"/>
            </a:xfrm>
            <a:custGeom>
              <a:avLst/>
              <a:gdLst/>
              <a:ahLst/>
              <a:cxnLst/>
              <a:rect l="l" t="t" r="r" b="b"/>
              <a:pathLst>
                <a:path w="1449070" h="62229">
                  <a:moveTo>
                    <a:pt x="0" y="61648"/>
                  </a:moveTo>
                  <a:lnTo>
                    <a:pt x="1448539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8678" y="8546969"/>
              <a:ext cx="146201" cy="19046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53808" y="5510308"/>
            <a:ext cx="2502535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4000" b="1" spc="-135" dirty="0">
                <a:solidFill>
                  <a:srgbClr val="5C7862"/>
                </a:solidFill>
                <a:latin typeface="Tahoma"/>
                <a:cs typeface="Tahoma"/>
              </a:rPr>
              <a:t>y</a:t>
            </a:r>
            <a:r>
              <a:rPr sz="4000" b="1" spc="-10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80" dirty="0">
                <a:solidFill>
                  <a:srgbClr val="5C7862"/>
                </a:solidFill>
                <a:latin typeface="Tahoma"/>
                <a:cs typeface="Tahoma"/>
              </a:rPr>
              <a:t>a</a:t>
            </a:r>
            <a:r>
              <a:rPr sz="4000" b="1" spc="-10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55" dirty="0">
                <a:solidFill>
                  <a:srgbClr val="5C7862"/>
                </a:solidFill>
                <a:latin typeface="Tahoma"/>
                <a:cs typeface="Tahoma"/>
              </a:rPr>
              <a:t>t'il</a:t>
            </a:r>
            <a:r>
              <a:rPr sz="4000" b="1" spc="-10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75" dirty="0">
                <a:solidFill>
                  <a:srgbClr val="5C7862"/>
                </a:solidFill>
                <a:latin typeface="Tahoma"/>
                <a:cs typeface="Tahoma"/>
              </a:rPr>
              <a:t>une </a:t>
            </a:r>
            <a:r>
              <a:rPr sz="4000" b="1" spc="-116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libellule </a:t>
            </a:r>
            <a:r>
              <a:rPr sz="4000" b="1" spc="-15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75" dirty="0">
                <a:solidFill>
                  <a:srgbClr val="5C7862"/>
                </a:solidFill>
                <a:latin typeface="Tahoma"/>
                <a:cs typeface="Tahoma"/>
              </a:rPr>
              <a:t>voisine?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4750" y="5897418"/>
            <a:ext cx="808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70" dirty="0">
                <a:solidFill>
                  <a:srgbClr val="5C7862"/>
                </a:solidFill>
                <a:latin typeface="Tahoma"/>
                <a:cs typeface="Tahoma"/>
              </a:rPr>
              <a:t>N</a:t>
            </a:r>
            <a:r>
              <a:rPr sz="4000" b="1" spc="60" dirty="0">
                <a:solidFill>
                  <a:srgbClr val="5C7862"/>
                </a:solidFill>
                <a:latin typeface="Tahoma"/>
                <a:cs typeface="Tahoma"/>
              </a:rPr>
              <a:t>O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9872" y="5925961"/>
            <a:ext cx="4152900" cy="137160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4275"/>
              </a:lnSpc>
            </a:pP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Mvt</a:t>
            </a:r>
            <a:r>
              <a:rPr sz="4000" b="1" spc="-10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45" dirty="0">
                <a:solidFill>
                  <a:srgbClr val="5C7862"/>
                </a:solidFill>
                <a:latin typeface="Tahoma"/>
                <a:cs typeface="Tahoma"/>
              </a:rPr>
              <a:t>induit</a:t>
            </a:r>
            <a:r>
              <a:rPr sz="4000" b="1" spc="-9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5C7862"/>
                </a:solidFill>
                <a:latin typeface="Tahoma"/>
                <a:cs typeface="Tahoma"/>
              </a:rPr>
              <a:t>par</a:t>
            </a:r>
            <a:r>
              <a:rPr sz="4000" b="1" spc="-10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45" dirty="0">
                <a:solidFill>
                  <a:srgbClr val="5C7862"/>
                </a:solidFill>
                <a:latin typeface="Tahoma"/>
                <a:cs typeface="Tahoma"/>
              </a:rPr>
              <a:t>la</a:t>
            </a:r>
            <a:endParaRPr sz="4000">
              <a:latin typeface="Tahoma"/>
              <a:cs typeface="Tahoma"/>
            </a:endParaRPr>
          </a:p>
          <a:p>
            <a:pPr marL="167640">
              <a:lnSpc>
                <a:spcPct val="100000"/>
              </a:lnSpc>
              <a:spcBef>
                <a:spcPts val="750"/>
              </a:spcBef>
            </a:pPr>
            <a:r>
              <a:rPr sz="4000" b="1" spc="-125" dirty="0">
                <a:solidFill>
                  <a:srgbClr val="5C7862"/>
                </a:solidFill>
                <a:latin typeface="Tahoma"/>
                <a:cs typeface="Tahoma"/>
              </a:rPr>
              <a:t>fonction</a:t>
            </a:r>
            <a:r>
              <a:rPr sz="4000" b="1" spc="-11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de</a:t>
            </a:r>
            <a:r>
              <a:rPr sz="4000" b="1" spc="-10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levy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981521" y="6531512"/>
            <a:ext cx="1505585" cy="191135"/>
            <a:chOff x="9981521" y="6531512"/>
            <a:chExt cx="1505585" cy="191135"/>
          </a:xfrm>
        </p:grpSpPr>
        <p:sp>
          <p:nvSpPr>
            <p:cNvPr id="21" name="object 21"/>
            <p:cNvSpPr/>
            <p:nvPr/>
          </p:nvSpPr>
          <p:spPr>
            <a:xfrm>
              <a:off x="9981521" y="6626785"/>
              <a:ext cx="1374140" cy="0"/>
            </a:xfrm>
            <a:custGeom>
              <a:avLst/>
              <a:gdLst/>
              <a:ahLst/>
              <a:cxnLst/>
              <a:rect l="l" t="t" r="r" b="b"/>
              <a:pathLst>
                <a:path w="1374140">
                  <a:moveTo>
                    <a:pt x="0" y="0"/>
                  </a:moveTo>
                  <a:lnTo>
                    <a:pt x="1373854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43463" y="6531512"/>
              <a:ext cx="143052" cy="19054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484512" y="5942741"/>
            <a:ext cx="4165600" cy="137160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0" rIns="0" bIns="0" rtlCol="0">
            <a:spAutoFit/>
          </a:bodyPr>
          <a:lstStyle/>
          <a:p>
            <a:pPr marL="396240" marR="3175">
              <a:lnSpc>
                <a:spcPts val="4780"/>
              </a:lnSpc>
            </a:pPr>
            <a:r>
              <a:rPr sz="4000" b="1" spc="-225" dirty="0">
                <a:solidFill>
                  <a:srgbClr val="5C7862"/>
                </a:solidFill>
                <a:latin typeface="Tahoma"/>
                <a:cs typeface="Tahoma"/>
              </a:rPr>
              <a:t>m</a:t>
            </a:r>
            <a:r>
              <a:rPr sz="4000" b="1" spc="-165" dirty="0">
                <a:solidFill>
                  <a:srgbClr val="5C7862"/>
                </a:solidFill>
                <a:latin typeface="Tahoma"/>
                <a:cs typeface="Tahoma"/>
              </a:rPr>
              <a:t>i</a:t>
            </a:r>
            <a:r>
              <a:rPr sz="4000" b="1" spc="-55" dirty="0">
                <a:solidFill>
                  <a:srgbClr val="5C7862"/>
                </a:solidFill>
                <a:latin typeface="Tahoma"/>
                <a:cs typeface="Tahoma"/>
              </a:rPr>
              <a:t>s</a:t>
            </a:r>
            <a:r>
              <a:rPr sz="4000" b="1" spc="-8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80" dirty="0">
                <a:solidFill>
                  <a:srgbClr val="5C7862"/>
                </a:solidFill>
                <a:latin typeface="Tahoma"/>
                <a:cs typeface="Tahoma"/>
              </a:rPr>
              <a:t>a</a:t>
            </a:r>
            <a:r>
              <a:rPr sz="4000" b="1" spc="-8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409" dirty="0">
                <a:solidFill>
                  <a:srgbClr val="5C7862"/>
                </a:solidFill>
                <a:latin typeface="Tahoma"/>
                <a:cs typeface="Tahoma"/>
              </a:rPr>
              <a:t>j</a:t>
            </a:r>
            <a:r>
              <a:rPr sz="4000" b="1" spc="-110" dirty="0">
                <a:solidFill>
                  <a:srgbClr val="5C7862"/>
                </a:solidFill>
                <a:latin typeface="Tahoma"/>
                <a:cs typeface="Tahoma"/>
              </a:rPr>
              <a:t>o</a:t>
            </a:r>
            <a:r>
              <a:rPr sz="4000" b="1" spc="-185" dirty="0">
                <a:solidFill>
                  <a:srgbClr val="5C7862"/>
                </a:solidFill>
                <a:latin typeface="Tahoma"/>
                <a:cs typeface="Tahoma"/>
              </a:rPr>
              <a:t>u</a:t>
            </a:r>
            <a:r>
              <a:rPr sz="4000" b="1" spc="-170" dirty="0">
                <a:solidFill>
                  <a:srgbClr val="5C7862"/>
                </a:solidFill>
                <a:latin typeface="Tahoma"/>
                <a:cs typeface="Tahoma"/>
              </a:rPr>
              <a:t>r</a:t>
            </a:r>
            <a:r>
              <a:rPr sz="4000" b="1" spc="-8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50" dirty="0">
                <a:solidFill>
                  <a:srgbClr val="5C7862"/>
                </a:solidFill>
                <a:latin typeface="Tahoma"/>
                <a:cs typeface="Tahoma"/>
              </a:rPr>
              <a:t>d</a:t>
            </a:r>
            <a:r>
              <a:rPr sz="4000" b="1" spc="-185" dirty="0">
                <a:solidFill>
                  <a:srgbClr val="5C7862"/>
                </a:solidFill>
                <a:latin typeface="Tahoma"/>
                <a:cs typeface="Tahoma"/>
              </a:rPr>
              <a:t>e</a:t>
            </a:r>
            <a:r>
              <a:rPr sz="4000" b="1" spc="-8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65" dirty="0">
                <a:solidFill>
                  <a:srgbClr val="5C7862"/>
                </a:solidFill>
                <a:latin typeface="Tahoma"/>
                <a:cs typeface="Tahoma"/>
              </a:rPr>
              <a:t>l</a:t>
            </a:r>
            <a:r>
              <a:rPr sz="4000" b="1" spc="80" dirty="0">
                <a:solidFill>
                  <a:srgbClr val="5C7862"/>
                </a:solidFill>
                <a:latin typeface="Tahoma"/>
                <a:cs typeface="Tahoma"/>
              </a:rPr>
              <a:t>a</a:t>
            </a:r>
            <a:endParaRPr sz="4000">
              <a:latin typeface="Tahoma"/>
              <a:cs typeface="Tahoma"/>
            </a:endParaRPr>
          </a:p>
          <a:p>
            <a:pPr marL="327025">
              <a:lnSpc>
                <a:spcPct val="100000"/>
              </a:lnSpc>
              <a:spcBef>
                <a:spcPts val="750"/>
              </a:spcBef>
            </a:pPr>
            <a:r>
              <a:rPr sz="4000" b="1" spc="-120" dirty="0">
                <a:solidFill>
                  <a:srgbClr val="5C7862"/>
                </a:solidFill>
                <a:latin typeface="Tahoma"/>
                <a:cs typeface="Tahoma"/>
              </a:rPr>
              <a:t>position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 de </a:t>
            </a:r>
            <a:r>
              <a:rPr sz="4000" b="1" spc="70" dirty="0">
                <a:solidFill>
                  <a:srgbClr val="5C7862"/>
                </a:solidFill>
                <a:latin typeface="Tahoma"/>
                <a:cs typeface="Tahoma"/>
              </a:rPr>
              <a:t>DAs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72955" y="7680066"/>
            <a:ext cx="4400550" cy="685800"/>
          </a:xfrm>
          <a:custGeom>
            <a:avLst/>
            <a:gdLst/>
            <a:ahLst/>
            <a:cxnLst/>
            <a:rect l="l" t="t" r="r" b="b"/>
            <a:pathLst>
              <a:path w="4400550" h="685800">
                <a:moveTo>
                  <a:pt x="4400550" y="685796"/>
                </a:moveTo>
                <a:lnTo>
                  <a:pt x="0" y="685796"/>
                </a:lnTo>
                <a:lnTo>
                  <a:pt x="0" y="0"/>
                </a:lnTo>
                <a:lnTo>
                  <a:pt x="4400550" y="0"/>
                </a:lnTo>
                <a:lnTo>
                  <a:pt x="4400550" y="68579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37212" y="7672423"/>
            <a:ext cx="3931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Mvt</a:t>
            </a:r>
            <a:r>
              <a:rPr sz="4000" b="1" spc="-12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de </a:t>
            </a:r>
            <a:r>
              <a:rPr sz="4000" b="1" spc="-130" dirty="0">
                <a:solidFill>
                  <a:srgbClr val="5C7862"/>
                </a:solidFill>
                <a:latin typeface="Tahoma"/>
                <a:cs typeface="Tahoma"/>
              </a:rPr>
              <a:t>cohésion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35524" y="8609075"/>
            <a:ext cx="4810125" cy="1266825"/>
          </a:xfrm>
          <a:custGeom>
            <a:avLst/>
            <a:gdLst/>
            <a:ahLst/>
            <a:cxnLst/>
            <a:rect l="l" t="t" r="r" b="b"/>
            <a:pathLst>
              <a:path w="4810125" h="1266825">
                <a:moveTo>
                  <a:pt x="4809734" y="1266825"/>
                </a:moveTo>
                <a:lnTo>
                  <a:pt x="0" y="1266825"/>
                </a:lnTo>
                <a:lnTo>
                  <a:pt x="0" y="0"/>
                </a:lnTo>
                <a:lnTo>
                  <a:pt x="4809734" y="0"/>
                </a:lnTo>
                <a:lnTo>
                  <a:pt x="4809734" y="126682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04825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0007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532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90572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85821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8107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76319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71568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6681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6206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57315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5256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4781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43062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538311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3356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28809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824058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1930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01455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09805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20505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30030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395551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490801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8605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81298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76548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7179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6704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062295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15754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252792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348042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443291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538539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33789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72903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82428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1953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01478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11003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20528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300531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39578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49103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86278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8152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7677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72025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6727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6252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57772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25302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34827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443519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538769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63401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72926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82451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919764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01501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11026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05511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30076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39601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491258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58650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681756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77005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87225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967503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062752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15800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253250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348499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7443747" y="7419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object 104"/>
          <p:cNvGrpSpPr/>
          <p:nvPr/>
        </p:nvGrpSpPr>
        <p:grpSpPr>
          <a:xfrm>
            <a:off x="3680269" y="7419304"/>
            <a:ext cx="6524625" cy="2602865"/>
            <a:chOff x="3680269" y="7419304"/>
            <a:chExt cx="6524625" cy="2602865"/>
          </a:xfrm>
        </p:grpSpPr>
        <p:sp>
          <p:nvSpPr>
            <p:cNvPr id="105" name="object 105"/>
            <p:cNvSpPr/>
            <p:nvPr/>
          </p:nvSpPr>
          <p:spPr>
            <a:xfrm>
              <a:off x="5333125" y="8643996"/>
              <a:ext cx="4810125" cy="1266825"/>
            </a:xfrm>
            <a:custGeom>
              <a:avLst/>
              <a:gdLst/>
              <a:ahLst/>
              <a:cxnLst/>
              <a:rect l="l" t="t" r="r" b="b"/>
              <a:pathLst>
                <a:path w="4810125" h="1266825">
                  <a:moveTo>
                    <a:pt x="4809734" y="1266825"/>
                  </a:moveTo>
                  <a:lnTo>
                    <a:pt x="0" y="1266825"/>
                  </a:lnTo>
                  <a:lnTo>
                    <a:pt x="0" y="0"/>
                  </a:lnTo>
                  <a:lnTo>
                    <a:pt x="4809734" y="0"/>
                  </a:lnTo>
                  <a:lnTo>
                    <a:pt x="4809734" y="126682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27869" y="7419314"/>
              <a:ext cx="6429375" cy="2555240"/>
            </a:xfrm>
            <a:custGeom>
              <a:avLst/>
              <a:gdLst/>
              <a:ahLst/>
              <a:cxnLst/>
              <a:rect l="l" t="t" r="r" b="b"/>
              <a:pathLst>
                <a:path w="6429375" h="2555240">
                  <a:moveTo>
                    <a:pt x="47625" y="2507056"/>
                  </a:moveTo>
                  <a:lnTo>
                    <a:pt x="0" y="2507056"/>
                  </a:lnTo>
                  <a:lnTo>
                    <a:pt x="0" y="2554757"/>
                  </a:lnTo>
                  <a:lnTo>
                    <a:pt x="47625" y="2554757"/>
                  </a:lnTo>
                  <a:lnTo>
                    <a:pt x="47625" y="2507056"/>
                  </a:lnTo>
                  <a:close/>
                </a:path>
                <a:path w="6429375" h="2555240">
                  <a:moveTo>
                    <a:pt x="47625" y="2411666"/>
                  </a:moveTo>
                  <a:lnTo>
                    <a:pt x="0" y="2411666"/>
                  </a:lnTo>
                  <a:lnTo>
                    <a:pt x="0" y="2459367"/>
                  </a:lnTo>
                  <a:lnTo>
                    <a:pt x="47625" y="2459367"/>
                  </a:lnTo>
                  <a:lnTo>
                    <a:pt x="47625" y="2411666"/>
                  </a:lnTo>
                  <a:close/>
                </a:path>
                <a:path w="6429375" h="2555240">
                  <a:moveTo>
                    <a:pt x="47625" y="2316276"/>
                  </a:moveTo>
                  <a:lnTo>
                    <a:pt x="0" y="2316276"/>
                  </a:lnTo>
                  <a:lnTo>
                    <a:pt x="0" y="2363978"/>
                  </a:lnTo>
                  <a:lnTo>
                    <a:pt x="47625" y="2363978"/>
                  </a:lnTo>
                  <a:lnTo>
                    <a:pt x="47625" y="2316276"/>
                  </a:lnTo>
                  <a:close/>
                </a:path>
                <a:path w="6429375" h="2555240">
                  <a:moveTo>
                    <a:pt x="47650" y="0"/>
                  </a:moveTo>
                  <a:lnTo>
                    <a:pt x="25" y="0"/>
                  </a:lnTo>
                  <a:lnTo>
                    <a:pt x="25" y="47625"/>
                  </a:lnTo>
                  <a:lnTo>
                    <a:pt x="47650" y="47625"/>
                  </a:lnTo>
                  <a:lnTo>
                    <a:pt x="47650" y="0"/>
                  </a:lnTo>
                  <a:close/>
                </a:path>
                <a:path w="6429375" h="2555240">
                  <a:moveTo>
                    <a:pt x="142887" y="0"/>
                  </a:moveTo>
                  <a:lnTo>
                    <a:pt x="95262" y="0"/>
                  </a:lnTo>
                  <a:lnTo>
                    <a:pt x="95262" y="47625"/>
                  </a:lnTo>
                  <a:lnTo>
                    <a:pt x="142887" y="47625"/>
                  </a:lnTo>
                  <a:lnTo>
                    <a:pt x="142887" y="0"/>
                  </a:lnTo>
                  <a:close/>
                </a:path>
                <a:path w="6429375" h="2555240">
                  <a:moveTo>
                    <a:pt x="238137" y="0"/>
                  </a:moveTo>
                  <a:lnTo>
                    <a:pt x="190512" y="0"/>
                  </a:lnTo>
                  <a:lnTo>
                    <a:pt x="190512" y="47625"/>
                  </a:lnTo>
                  <a:lnTo>
                    <a:pt x="238137" y="47625"/>
                  </a:lnTo>
                  <a:lnTo>
                    <a:pt x="238137" y="0"/>
                  </a:lnTo>
                  <a:close/>
                </a:path>
                <a:path w="6429375" h="2555240">
                  <a:moveTo>
                    <a:pt x="333387" y="0"/>
                  </a:moveTo>
                  <a:lnTo>
                    <a:pt x="285762" y="0"/>
                  </a:lnTo>
                  <a:lnTo>
                    <a:pt x="285762" y="47625"/>
                  </a:lnTo>
                  <a:lnTo>
                    <a:pt x="333387" y="47625"/>
                  </a:lnTo>
                  <a:lnTo>
                    <a:pt x="333387" y="0"/>
                  </a:lnTo>
                  <a:close/>
                </a:path>
                <a:path w="6429375" h="2555240">
                  <a:moveTo>
                    <a:pt x="428637" y="0"/>
                  </a:moveTo>
                  <a:lnTo>
                    <a:pt x="381012" y="0"/>
                  </a:lnTo>
                  <a:lnTo>
                    <a:pt x="381012" y="47625"/>
                  </a:lnTo>
                  <a:lnTo>
                    <a:pt x="428637" y="47625"/>
                  </a:lnTo>
                  <a:lnTo>
                    <a:pt x="428637" y="0"/>
                  </a:lnTo>
                  <a:close/>
                </a:path>
                <a:path w="6429375" h="2555240">
                  <a:moveTo>
                    <a:pt x="523887" y="0"/>
                  </a:moveTo>
                  <a:lnTo>
                    <a:pt x="476262" y="0"/>
                  </a:lnTo>
                  <a:lnTo>
                    <a:pt x="476262" y="47625"/>
                  </a:lnTo>
                  <a:lnTo>
                    <a:pt x="523887" y="47625"/>
                  </a:lnTo>
                  <a:lnTo>
                    <a:pt x="523887" y="0"/>
                  </a:lnTo>
                  <a:close/>
                </a:path>
                <a:path w="6429375" h="2555240">
                  <a:moveTo>
                    <a:pt x="619137" y="0"/>
                  </a:moveTo>
                  <a:lnTo>
                    <a:pt x="571512" y="0"/>
                  </a:lnTo>
                  <a:lnTo>
                    <a:pt x="571512" y="47625"/>
                  </a:lnTo>
                  <a:lnTo>
                    <a:pt x="619137" y="47625"/>
                  </a:lnTo>
                  <a:lnTo>
                    <a:pt x="619137" y="0"/>
                  </a:lnTo>
                  <a:close/>
                </a:path>
                <a:path w="6429375" h="2555240">
                  <a:moveTo>
                    <a:pt x="714387" y="0"/>
                  </a:moveTo>
                  <a:lnTo>
                    <a:pt x="666762" y="0"/>
                  </a:lnTo>
                  <a:lnTo>
                    <a:pt x="666762" y="47625"/>
                  </a:lnTo>
                  <a:lnTo>
                    <a:pt x="714387" y="47625"/>
                  </a:lnTo>
                  <a:lnTo>
                    <a:pt x="714387" y="0"/>
                  </a:lnTo>
                  <a:close/>
                </a:path>
                <a:path w="6429375" h="2555240">
                  <a:moveTo>
                    <a:pt x="809637" y="0"/>
                  </a:moveTo>
                  <a:lnTo>
                    <a:pt x="762012" y="0"/>
                  </a:lnTo>
                  <a:lnTo>
                    <a:pt x="762012" y="47625"/>
                  </a:lnTo>
                  <a:lnTo>
                    <a:pt x="809637" y="47625"/>
                  </a:lnTo>
                  <a:lnTo>
                    <a:pt x="809637" y="0"/>
                  </a:lnTo>
                  <a:close/>
                </a:path>
                <a:path w="6429375" h="2555240">
                  <a:moveTo>
                    <a:pt x="904887" y="0"/>
                  </a:moveTo>
                  <a:lnTo>
                    <a:pt x="857262" y="0"/>
                  </a:lnTo>
                  <a:lnTo>
                    <a:pt x="857262" y="47625"/>
                  </a:lnTo>
                  <a:lnTo>
                    <a:pt x="904887" y="47625"/>
                  </a:lnTo>
                  <a:lnTo>
                    <a:pt x="904887" y="0"/>
                  </a:lnTo>
                  <a:close/>
                </a:path>
                <a:path w="6429375" h="2555240">
                  <a:moveTo>
                    <a:pt x="1000137" y="0"/>
                  </a:moveTo>
                  <a:lnTo>
                    <a:pt x="952512" y="0"/>
                  </a:lnTo>
                  <a:lnTo>
                    <a:pt x="952512" y="47625"/>
                  </a:lnTo>
                  <a:lnTo>
                    <a:pt x="1000137" y="47625"/>
                  </a:lnTo>
                  <a:lnTo>
                    <a:pt x="1000137" y="0"/>
                  </a:lnTo>
                  <a:close/>
                </a:path>
                <a:path w="6429375" h="2555240">
                  <a:moveTo>
                    <a:pt x="1095387" y="0"/>
                  </a:moveTo>
                  <a:lnTo>
                    <a:pt x="1047762" y="0"/>
                  </a:lnTo>
                  <a:lnTo>
                    <a:pt x="1047762" y="47625"/>
                  </a:lnTo>
                  <a:lnTo>
                    <a:pt x="1095387" y="47625"/>
                  </a:lnTo>
                  <a:lnTo>
                    <a:pt x="1095387" y="0"/>
                  </a:lnTo>
                  <a:close/>
                </a:path>
                <a:path w="6429375" h="2555240">
                  <a:moveTo>
                    <a:pt x="1190637" y="0"/>
                  </a:moveTo>
                  <a:lnTo>
                    <a:pt x="1143012" y="0"/>
                  </a:lnTo>
                  <a:lnTo>
                    <a:pt x="1143012" y="47625"/>
                  </a:lnTo>
                  <a:lnTo>
                    <a:pt x="1190637" y="47625"/>
                  </a:lnTo>
                  <a:lnTo>
                    <a:pt x="1190637" y="0"/>
                  </a:lnTo>
                  <a:close/>
                </a:path>
                <a:path w="6429375" h="2555240">
                  <a:moveTo>
                    <a:pt x="1285875" y="0"/>
                  </a:moveTo>
                  <a:lnTo>
                    <a:pt x="1238262" y="0"/>
                  </a:lnTo>
                  <a:lnTo>
                    <a:pt x="1238262" y="47625"/>
                  </a:lnTo>
                  <a:lnTo>
                    <a:pt x="1285875" y="47625"/>
                  </a:lnTo>
                  <a:lnTo>
                    <a:pt x="1285875" y="0"/>
                  </a:lnTo>
                  <a:close/>
                </a:path>
                <a:path w="6429375" h="2555240">
                  <a:moveTo>
                    <a:pt x="1381125" y="0"/>
                  </a:moveTo>
                  <a:lnTo>
                    <a:pt x="1333500" y="0"/>
                  </a:lnTo>
                  <a:lnTo>
                    <a:pt x="1333500" y="47625"/>
                  </a:lnTo>
                  <a:lnTo>
                    <a:pt x="1381125" y="47625"/>
                  </a:lnTo>
                  <a:lnTo>
                    <a:pt x="1381125" y="0"/>
                  </a:lnTo>
                  <a:close/>
                </a:path>
                <a:path w="6429375" h="2555240">
                  <a:moveTo>
                    <a:pt x="1476375" y="0"/>
                  </a:moveTo>
                  <a:lnTo>
                    <a:pt x="1428750" y="0"/>
                  </a:lnTo>
                  <a:lnTo>
                    <a:pt x="1428750" y="47625"/>
                  </a:lnTo>
                  <a:lnTo>
                    <a:pt x="1476375" y="47625"/>
                  </a:lnTo>
                  <a:lnTo>
                    <a:pt x="1476375" y="0"/>
                  </a:lnTo>
                  <a:close/>
                </a:path>
                <a:path w="6429375" h="2555240">
                  <a:moveTo>
                    <a:pt x="1571625" y="0"/>
                  </a:moveTo>
                  <a:lnTo>
                    <a:pt x="1524000" y="0"/>
                  </a:lnTo>
                  <a:lnTo>
                    <a:pt x="1524000" y="47625"/>
                  </a:lnTo>
                  <a:lnTo>
                    <a:pt x="1571625" y="47625"/>
                  </a:lnTo>
                  <a:lnTo>
                    <a:pt x="1571625" y="0"/>
                  </a:lnTo>
                  <a:close/>
                </a:path>
                <a:path w="6429375" h="2555240">
                  <a:moveTo>
                    <a:pt x="1666875" y="0"/>
                  </a:moveTo>
                  <a:lnTo>
                    <a:pt x="1619250" y="0"/>
                  </a:lnTo>
                  <a:lnTo>
                    <a:pt x="1619250" y="47625"/>
                  </a:lnTo>
                  <a:lnTo>
                    <a:pt x="1666875" y="47625"/>
                  </a:lnTo>
                  <a:lnTo>
                    <a:pt x="1666875" y="0"/>
                  </a:lnTo>
                  <a:close/>
                </a:path>
                <a:path w="6429375" h="2555240">
                  <a:moveTo>
                    <a:pt x="1762125" y="0"/>
                  </a:moveTo>
                  <a:lnTo>
                    <a:pt x="1714500" y="0"/>
                  </a:lnTo>
                  <a:lnTo>
                    <a:pt x="1714500" y="47625"/>
                  </a:lnTo>
                  <a:lnTo>
                    <a:pt x="1762125" y="47625"/>
                  </a:lnTo>
                  <a:lnTo>
                    <a:pt x="1762125" y="0"/>
                  </a:lnTo>
                  <a:close/>
                </a:path>
                <a:path w="6429375" h="2555240">
                  <a:moveTo>
                    <a:pt x="1857375" y="0"/>
                  </a:moveTo>
                  <a:lnTo>
                    <a:pt x="1809750" y="0"/>
                  </a:lnTo>
                  <a:lnTo>
                    <a:pt x="1809750" y="47625"/>
                  </a:lnTo>
                  <a:lnTo>
                    <a:pt x="1857375" y="47625"/>
                  </a:lnTo>
                  <a:lnTo>
                    <a:pt x="1857375" y="0"/>
                  </a:lnTo>
                  <a:close/>
                </a:path>
                <a:path w="6429375" h="2555240">
                  <a:moveTo>
                    <a:pt x="1952625" y="0"/>
                  </a:moveTo>
                  <a:lnTo>
                    <a:pt x="1905000" y="0"/>
                  </a:lnTo>
                  <a:lnTo>
                    <a:pt x="1905000" y="47625"/>
                  </a:lnTo>
                  <a:lnTo>
                    <a:pt x="1952625" y="47625"/>
                  </a:lnTo>
                  <a:lnTo>
                    <a:pt x="1952625" y="0"/>
                  </a:lnTo>
                  <a:close/>
                </a:path>
                <a:path w="6429375" h="2555240">
                  <a:moveTo>
                    <a:pt x="2047875" y="0"/>
                  </a:moveTo>
                  <a:lnTo>
                    <a:pt x="2000250" y="0"/>
                  </a:lnTo>
                  <a:lnTo>
                    <a:pt x="2000250" y="47625"/>
                  </a:lnTo>
                  <a:lnTo>
                    <a:pt x="2047875" y="47625"/>
                  </a:lnTo>
                  <a:lnTo>
                    <a:pt x="2047875" y="0"/>
                  </a:lnTo>
                  <a:close/>
                </a:path>
                <a:path w="6429375" h="2555240">
                  <a:moveTo>
                    <a:pt x="2143125" y="0"/>
                  </a:moveTo>
                  <a:lnTo>
                    <a:pt x="2095500" y="0"/>
                  </a:lnTo>
                  <a:lnTo>
                    <a:pt x="2095500" y="47625"/>
                  </a:lnTo>
                  <a:lnTo>
                    <a:pt x="2143125" y="47625"/>
                  </a:lnTo>
                  <a:lnTo>
                    <a:pt x="2143125" y="0"/>
                  </a:lnTo>
                  <a:close/>
                </a:path>
                <a:path w="6429375" h="2555240">
                  <a:moveTo>
                    <a:pt x="2238375" y="0"/>
                  </a:moveTo>
                  <a:lnTo>
                    <a:pt x="2190750" y="0"/>
                  </a:lnTo>
                  <a:lnTo>
                    <a:pt x="2190750" y="47625"/>
                  </a:lnTo>
                  <a:lnTo>
                    <a:pt x="2238375" y="47625"/>
                  </a:lnTo>
                  <a:lnTo>
                    <a:pt x="2238375" y="0"/>
                  </a:lnTo>
                  <a:close/>
                </a:path>
                <a:path w="6429375" h="2555240">
                  <a:moveTo>
                    <a:pt x="2333625" y="0"/>
                  </a:moveTo>
                  <a:lnTo>
                    <a:pt x="2286000" y="0"/>
                  </a:lnTo>
                  <a:lnTo>
                    <a:pt x="2286000" y="47625"/>
                  </a:lnTo>
                  <a:lnTo>
                    <a:pt x="2333625" y="47625"/>
                  </a:lnTo>
                  <a:lnTo>
                    <a:pt x="2333625" y="0"/>
                  </a:lnTo>
                  <a:close/>
                </a:path>
                <a:path w="6429375" h="2555240">
                  <a:moveTo>
                    <a:pt x="2428862" y="0"/>
                  </a:moveTo>
                  <a:lnTo>
                    <a:pt x="2381250" y="0"/>
                  </a:lnTo>
                  <a:lnTo>
                    <a:pt x="2381250" y="47625"/>
                  </a:lnTo>
                  <a:lnTo>
                    <a:pt x="2428862" y="47625"/>
                  </a:lnTo>
                  <a:lnTo>
                    <a:pt x="2428862" y="0"/>
                  </a:lnTo>
                  <a:close/>
                </a:path>
                <a:path w="6429375" h="2555240">
                  <a:moveTo>
                    <a:pt x="2524112" y="0"/>
                  </a:moveTo>
                  <a:lnTo>
                    <a:pt x="2476487" y="0"/>
                  </a:lnTo>
                  <a:lnTo>
                    <a:pt x="2476487" y="47625"/>
                  </a:lnTo>
                  <a:lnTo>
                    <a:pt x="2524112" y="47625"/>
                  </a:lnTo>
                  <a:lnTo>
                    <a:pt x="2524112" y="0"/>
                  </a:lnTo>
                  <a:close/>
                </a:path>
                <a:path w="6429375" h="2555240">
                  <a:moveTo>
                    <a:pt x="2619362" y="0"/>
                  </a:moveTo>
                  <a:lnTo>
                    <a:pt x="2571737" y="0"/>
                  </a:lnTo>
                  <a:lnTo>
                    <a:pt x="2571737" y="47625"/>
                  </a:lnTo>
                  <a:lnTo>
                    <a:pt x="2619362" y="47625"/>
                  </a:lnTo>
                  <a:lnTo>
                    <a:pt x="2619362" y="0"/>
                  </a:lnTo>
                  <a:close/>
                </a:path>
                <a:path w="6429375" h="2555240">
                  <a:moveTo>
                    <a:pt x="2714612" y="0"/>
                  </a:moveTo>
                  <a:lnTo>
                    <a:pt x="2666987" y="0"/>
                  </a:lnTo>
                  <a:lnTo>
                    <a:pt x="2666987" y="47625"/>
                  </a:lnTo>
                  <a:lnTo>
                    <a:pt x="2714612" y="47625"/>
                  </a:lnTo>
                  <a:lnTo>
                    <a:pt x="2714612" y="0"/>
                  </a:lnTo>
                  <a:close/>
                </a:path>
                <a:path w="6429375" h="2555240">
                  <a:moveTo>
                    <a:pt x="2809862" y="0"/>
                  </a:moveTo>
                  <a:lnTo>
                    <a:pt x="2762237" y="0"/>
                  </a:lnTo>
                  <a:lnTo>
                    <a:pt x="2762237" y="47625"/>
                  </a:lnTo>
                  <a:lnTo>
                    <a:pt x="2809862" y="47625"/>
                  </a:lnTo>
                  <a:lnTo>
                    <a:pt x="2809862" y="0"/>
                  </a:lnTo>
                  <a:close/>
                </a:path>
                <a:path w="6429375" h="2555240">
                  <a:moveTo>
                    <a:pt x="2905112" y="0"/>
                  </a:moveTo>
                  <a:lnTo>
                    <a:pt x="2857487" y="0"/>
                  </a:lnTo>
                  <a:lnTo>
                    <a:pt x="2857487" y="47625"/>
                  </a:lnTo>
                  <a:lnTo>
                    <a:pt x="2905112" y="47625"/>
                  </a:lnTo>
                  <a:lnTo>
                    <a:pt x="2905112" y="0"/>
                  </a:lnTo>
                  <a:close/>
                </a:path>
                <a:path w="6429375" h="2555240">
                  <a:moveTo>
                    <a:pt x="3000362" y="0"/>
                  </a:moveTo>
                  <a:lnTo>
                    <a:pt x="2952737" y="0"/>
                  </a:lnTo>
                  <a:lnTo>
                    <a:pt x="2952737" y="47625"/>
                  </a:lnTo>
                  <a:lnTo>
                    <a:pt x="3000362" y="47625"/>
                  </a:lnTo>
                  <a:lnTo>
                    <a:pt x="3000362" y="0"/>
                  </a:lnTo>
                  <a:close/>
                </a:path>
                <a:path w="6429375" h="2555240">
                  <a:moveTo>
                    <a:pt x="3095612" y="0"/>
                  </a:moveTo>
                  <a:lnTo>
                    <a:pt x="3047987" y="0"/>
                  </a:lnTo>
                  <a:lnTo>
                    <a:pt x="3047987" y="47625"/>
                  </a:lnTo>
                  <a:lnTo>
                    <a:pt x="3095612" y="47625"/>
                  </a:lnTo>
                  <a:lnTo>
                    <a:pt x="3095612" y="0"/>
                  </a:lnTo>
                  <a:close/>
                </a:path>
                <a:path w="6429375" h="2555240">
                  <a:moveTo>
                    <a:pt x="3190862" y="0"/>
                  </a:moveTo>
                  <a:lnTo>
                    <a:pt x="3143237" y="0"/>
                  </a:lnTo>
                  <a:lnTo>
                    <a:pt x="3143237" y="47625"/>
                  </a:lnTo>
                  <a:lnTo>
                    <a:pt x="3190862" y="47625"/>
                  </a:lnTo>
                  <a:lnTo>
                    <a:pt x="3190862" y="0"/>
                  </a:lnTo>
                  <a:close/>
                </a:path>
                <a:path w="6429375" h="2555240">
                  <a:moveTo>
                    <a:pt x="3286112" y="0"/>
                  </a:moveTo>
                  <a:lnTo>
                    <a:pt x="3238487" y="0"/>
                  </a:lnTo>
                  <a:lnTo>
                    <a:pt x="3238487" y="47625"/>
                  </a:lnTo>
                  <a:lnTo>
                    <a:pt x="3286112" y="47625"/>
                  </a:lnTo>
                  <a:lnTo>
                    <a:pt x="3286112" y="0"/>
                  </a:lnTo>
                  <a:close/>
                </a:path>
                <a:path w="6429375" h="2555240">
                  <a:moveTo>
                    <a:pt x="3381362" y="0"/>
                  </a:moveTo>
                  <a:lnTo>
                    <a:pt x="3333737" y="0"/>
                  </a:lnTo>
                  <a:lnTo>
                    <a:pt x="3333737" y="47625"/>
                  </a:lnTo>
                  <a:lnTo>
                    <a:pt x="3381362" y="47625"/>
                  </a:lnTo>
                  <a:lnTo>
                    <a:pt x="3381362" y="0"/>
                  </a:lnTo>
                  <a:close/>
                </a:path>
                <a:path w="6429375" h="2555240">
                  <a:moveTo>
                    <a:pt x="3476612" y="0"/>
                  </a:moveTo>
                  <a:lnTo>
                    <a:pt x="3428987" y="0"/>
                  </a:lnTo>
                  <a:lnTo>
                    <a:pt x="3428987" y="47625"/>
                  </a:lnTo>
                  <a:lnTo>
                    <a:pt x="3476612" y="47625"/>
                  </a:lnTo>
                  <a:lnTo>
                    <a:pt x="3476612" y="0"/>
                  </a:lnTo>
                  <a:close/>
                </a:path>
                <a:path w="6429375" h="2555240">
                  <a:moveTo>
                    <a:pt x="3571862" y="0"/>
                  </a:moveTo>
                  <a:lnTo>
                    <a:pt x="3524237" y="0"/>
                  </a:lnTo>
                  <a:lnTo>
                    <a:pt x="3524237" y="47625"/>
                  </a:lnTo>
                  <a:lnTo>
                    <a:pt x="3571862" y="47625"/>
                  </a:lnTo>
                  <a:lnTo>
                    <a:pt x="3571862" y="0"/>
                  </a:lnTo>
                  <a:close/>
                </a:path>
                <a:path w="6429375" h="2555240">
                  <a:moveTo>
                    <a:pt x="3667099" y="0"/>
                  </a:moveTo>
                  <a:lnTo>
                    <a:pt x="3619474" y="0"/>
                  </a:lnTo>
                  <a:lnTo>
                    <a:pt x="3619474" y="47625"/>
                  </a:lnTo>
                  <a:lnTo>
                    <a:pt x="3667099" y="47625"/>
                  </a:lnTo>
                  <a:lnTo>
                    <a:pt x="3667099" y="0"/>
                  </a:lnTo>
                  <a:close/>
                </a:path>
                <a:path w="6429375" h="2555240">
                  <a:moveTo>
                    <a:pt x="3762349" y="0"/>
                  </a:moveTo>
                  <a:lnTo>
                    <a:pt x="3714724" y="0"/>
                  </a:lnTo>
                  <a:lnTo>
                    <a:pt x="3714724" y="47625"/>
                  </a:lnTo>
                  <a:lnTo>
                    <a:pt x="3762349" y="47625"/>
                  </a:lnTo>
                  <a:lnTo>
                    <a:pt x="3762349" y="0"/>
                  </a:lnTo>
                  <a:close/>
                </a:path>
                <a:path w="6429375" h="2555240">
                  <a:moveTo>
                    <a:pt x="3857599" y="0"/>
                  </a:moveTo>
                  <a:lnTo>
                    <a:pt x="3809974" y="0"/>
                  </a:lnTo>
                  <a:lnTo>
                    <a:pt x="3809974" y="47625"/>
                  </a:lnTo>
                  <a:lnTo>
                    <a:pt x="3857599" y="47625"/>
                  </a:lnTo>
                  <a:lnTo>
                    <a:pt x="3857599" y="0"/>
                  </a:lnTo>
                  <a:close/>
                </a:path>
                <a:path w="6429375" h="2555240">
                  <a:moveTo>
                    <a:pt x="3952849" y="0"/>
                  </a:moveTo>
                  <a:lnTo>
                    <a:pt x="3905224" y="0"/>
                  </a:lnTo>
                  <a:lnTo>
                    <a:pt x="3905224" y="47625"/>
                  </a:lnTo>
                  <a:lnTo>
                    <a:pt x="3952849" y="47625"/>
                  </a:lnTo>
                  <a:lnTo>
                    <a:pt x="3952849" y="0"/>
                  </a:lnTo>
                  <a:close/>
                </a:path>
                <a:path w="6429375" h="2555240">
                  <a:moveTo>
                    <a:pt x="4048099" y="0"/>
                  </a:moveTo>
                  <a:lnTo>
                    <a:pt x="4000474" y="0"/>
                  </a:lnTo>
                  <a:lnTo>
                    <a:pt x="4000474" y="47625"/>
                  </a:lnTo>
                  <a:lnTo>
                    <a:pt x="4048099" y="47625"/>
                  </a:lnTo>
                  <a:lnTo>
                    <a:pt x="4048099" y="0"/>
                  </a:lnTo>
                  <a:close/>
                </a:path>
                <a:path w="6429375" h="2555240">
                  <a:moveTo>
                    <a:pt x="4143349" y="0"/>
                  </a:moveTo>
                  <a:lnTo>
                    <a:pt x="4095724" y="0"/>
                  </a:lnTo>
                  <a:lnTo>
                    <a:pt x="4095724" y="47625"/>
                  </a:lnTo>
                  <a:lnTo>
                    <a:pt x="4143349" y="47625"/>
                  </a:lnTo>
                  <a:lnTo>
                    <a:pt x="4143349" y="0"/>
                  </a:lnTo>
                  <a:close/>
                </a:path>
                <a:path w="6429375" h="2555240">
                  <a:moveTo>
                    <a:pt x="4238599" y="0"/>
                  </a:moveTo>
                  <a:lnTo>
                    <a:pt x="4190974" y="0"/>
                  </a:lnTo>
                  <a:lnTo>
                    <a:pt x="4190974" y="47625"/>
                  </a:lnTo>
                  <a:lnTo>
                    <a:pt x="4238599" y="47625"/>
                  </a:lnTo>
                  <a:lnTo>
                    <a:pt x="4238599" y="0"/>
                  </a:lnTo>
                  <a:close/>
                </a:path>
                <a:path w="6429375" h="2555240">
                  <a:moveTo>
                    <a:pt x="4333849" y="0"/>
                  </a:moveTo>
                  <a:lnTo>
                    <a:pt x="4286224" y="0"/>
                  </a:lnTo>
                  <a:lnTo>
                    <a:pt x="4286224" y="47625"/>
                  </a:lnTo>
                  <a:lnTo>
                    <a:pt x="4333849" y="47625"/>
                  </a:lnTo>
                  <a:lnTo>
                    <a:pt x="4333849" y="0"/>
                  </a:lnTo>
                  <a:close/>
                </a:path>
                <a:path w="6429375" h="2555240">
                  <a:moveTo>
                    <a:pt x="4429099" y="0"/>
                  </a:moveTo>
                  <a:lnTo>
                    <a:pt x="4381474" y="0"/>
                  </a:lnTo>
                  <a:lnTo>
                    <a:pt x="4381474" y="47625"/>
                  </a:lnTo>
                  <a:lnTo>
                    <a:pt x="4429099" y="47625"/>
                  </a:lnTo>
                  <a:lnTo>
                    <a:pt x="4429099" y="0"/>
                  </a:lnTo>
                  <a:close/>
                </a:path>
                <a:path w="6429375" h="2555240">
                  <a:moveTo>
                    <a:pt x="4524349" y="0"/>
                  </a:moveTo>
                  <a:lnTo>
                    <a:pt x="4476724" y="0"/>
                  </a:lnTo>
                  <a:lnTo>
                    <a:pt x="4476724" y="47625"/>
                  </a:lnTo>
                  <a:lnTo>
                    <a:pt x="4524349" y="47625"/>
                  </a:lnTo>
                  <a:lnTo>
                    <a:pt x="4524349" y="0"/>
                  </a:lnTo>
                  <a:close/>
                </a:path>
                <a:path w="6429375" h="2555240">
                  <a:moveTo>
                    <a:pt x="4619599" y="0"/>
                  </a:moveTo>
                  <a:lnTo>
                    <a:pt x="4571974" y="0"/>
                  </a:lnTo>
                  <a:lnTo>
                    <a:pt x="4571974" y="47625"/>
                  </a:lnTo>
                  <a:lnTo>
                    <a:pt x="4619599" y="47625"/>
                  </a:lnTo>
                  <a:lnTo>
                    <a:pt x="4619599" y="0"/>
                  </a:lnTo>
                  <a:close/>
                </a:path>
                <a:path w="6429375" h="2555240">
                  <a:moveTo>
                    <a:pt x="4714849" y="0"/>
                  </a:moveTo>
                  <a:lnTo>
                    <a:pt x="4667224" y="0"/>
                  </a:lnTo>
                  <a:lnTo>
                    <a:pt x="4667224" y="47625"/>
                  </a:lnTo>
                  <a:lnTo>
                    <a:pt x="4714849" y="47625"/>
                  </a:lnTo>
                  <a:lnTo>
                    <a:pt x="4714849" y="0"/>
                  </a:lnTo>
                  <a:close/>
                </a:path>
                <a:path w="6429375" h="2555240">
                  <a:moveTo>
                    <a:pt x="4810087" y="0"/>
                  </a:moveTo>
                  <a:lnTo>
                    <a:pt x="4762474" y="0"/>
                  </a:lnTo>
                  <a:lnTo>
                    <a:pt x="4762474" y="47625"/>
                  </a:lnTo>
                  <a:lnTo>
                    <a:pt x="4810087" y="47625"/>
                  </a:lnTo>
                  <a:lnTo>
                    <a:pt x="4810087" y="0"/>
                  </a:lnTo>
                  <a:close/>
                </a:path>
                <a:path w="6429375" h="2555240">
                  <a:moveTo>
                    <a:pt x="4905337" y="0"/>
                  </a:moveTo>
                  <a:lnTo>
                    <a:pt x="4857712" y="0"/>
                  </a:lnTo>
                  <a:lnTo>
                    <a:pt x="4857712" y="47625"/>
                  </a:lnTo>
                  <a:lnTo>
                    <a:pt x="4905337" y="47625"/>
                  </a:lnTo>
                  <a:lnTo>
                    <a:pt x="4905337" y="0"/>
                  </a:lnTo>
                  <a:close/>
                </a:path>
                <a:path w="6429375" h="2555240">
                  <a:moveTo>
                    <a:pt x="5000587" y="0"/>
                  </a:moveTo>
                  <a:lnTo>
                    <a:pt x="4952962" y="0"/>
                  </a:lnTo>
                  <a:lnTo>
                    <a:pt x="4952962" y="47625"/>
                  </a:lnTo>
                  <a:lnTo>
                    <a:pt x="5000587" y="47625"/>
                  </a:lnTo>
                  <a:lnTo>
                    <a:pt x="5000587" y="0"/>
                  </a:lnTo>
                  <a:close/>
                </a:path>
                <a:path w="6429375" h="2555240">
                  <a:moveTo>
                    <a:pt x="5095837" y="0"/>
                  </a:moveTo>
                  <a:lnTo>
                    <a:pt x="5048212" y="0"/>
                  </a:lnTo>
                  <a:lnTo>
                    <a:pt x="5048212" y="47625"/>
                  </a:lnTo>
                  <a:lnTo>
                    <a:pt x="5095837" y="47625"/>
                  </a:lnTo>
                  <a:lnTo>
                    <a:pt x="5095837" y="0"/>
                  </a:lnTo>
                  <a:close/>
                </a:path>
                <a:path w="6429375" h="2555240">
                  <a:moveTo>
                    <a:pt x="5191087" y="0"/>
                  </a:moveTo>
                  <a:lnTo>
                    <a:pt x="5143462" y="0"/>
                  </a:lnTo>
                  <a:lnTo>
                    <a:pt x="5143462" y="47625"/>
                  </a:lnTo>
                  <a:lnTo>
                    <a:pt x="5191087" y="47625"/>
                  </a:lnTo>
                  <a:lnTo>
                    <a:pt x="5191087" y="0"/>
                  </a:lnTo>
                  <a:close/>
                </a:path>
                <a:path w="6429375" h="2555240">
                  <a:moveTo>
                    <a:pt x="5286337" y="0"/>
                  </a:moveTo>
                  <a:lnTo>
                    <a:pt x="5238712" y="0"/>
                  </a:lnTo>
                  <a:lnTo>
                    <a:pt x="5238712" y="47625"/>
                  </a:lnTo>
                  <a:lnTo>
                    <a:pt x="5286337" y="47625"/>
                  </a:lnTo>
                  <a:lnTo>
                    <a:pt x="5286337" y="0"/>
                  </a:lnTo>
                  <a:close/>
                </a:path>
                <a:path w="6429375" h="2555240">
                  <a:moveTo>
                    <a:pt x="5381587" y="0"/>
                  </a:moveTo>
                  <a:lnTo>
                    <a:pt x="5333962" y="0"/>
                  </a:lnTo>
                  <a:lnTo>
                    <a:pt x="5333962" y="47625"/>
                  </a:lnTo>
                  <a:lnTo>
                    <a:pt x="5381587" y="47625"/>
                  </a:lnTo>
                  <a:lnTo>
                    <a:pt x="5381587" y="0"/>
                  </a:lnTo>
                  <a:close/>
                </a:path>
                <a:path w="6429375" h="2555240">
                  <a:moveTo>
                    <a:pt x="5476837" y="0"/>
                  </a:moveTo>
                  <a:lnTo>
                    <a:pt x="5429212" y="0"/>
                  </a:lnTo>
                  <a:lnTo>
                    <a:pt x="5429212" y="47625"/>
                  </a:lnTo>
                  <a:lnTo>
                    <a:pt x="5476837" y="47625"/>
                  </a:lnTo>
                  <a:lnTo>
                    <a:pt x="5476837" y="0"/>
                  </a:lnTo>
                  <a:close/>
                </a:path>
                <a:path w="6429375" h="2555240">
                  <a:moveTo>
                    <a:pt x="5572087" y="0"/>
                  </a:moveTo>
                  <a:lnTo>
                    <a:pt x="5524462" y="0"/>
                  </a:lnTo>
                  <a:lnTo>
                    <a:pt x="5524462" y="47625"/>
                  </a:lnTo>
                  <a:lnTo>
                    <a:pt x="5572087" y="47625"/>
                  </a:lnTo>
                  <a:lnTo>
                    <a:pt x="5572087" y="0"/>
                  </a:lnTo>
                  <a:close/>
                </a:path>
                <a:path w="6429375" h="2555240">
                  <a:moveTo>
                    <a:pt x="5667337" y="0"/>
                  </a:moveTo>
                  <a:lnTo>
                    <a:pt x="5619712" y="0"/>
                  </a:lnTo>
                  <a:lnTo>
                    <a:pt x="5619712" y="47625"/>
                  </a:lnTo>
                  <a:lnTo>
                    <a:pt x="5667337" y="47625"/>
                  </a:lnTo>
                  <a:lnTo>
                    <a:pt x="5667337" y="0"/>
                  </a:lnTo>
                  <a:close/>
                </a:path>
                <a:path w="6429375" h="2555240">
                  <a:moveTo>
                    <a:pt x="5762587" y="0"/>
                  </a:moveTo>
                  <a:lnTo>
                    <a:pt x="5714962" y="0"/>
                  </a:lnTo>
                  <a:lnTo>
                    <a:pt x="5714962" y="47625"/>
                  </a:lnTo>
                  <a:lnTo>
                    <a:pt x="5762587" y="47625"/>
                  </a:lnTo>
                  <a:lnTo>
                    <a:pt x="5762587" y="0"/>
                  </a:lnTo>
                  <a:close/>
                </a:path>
                <a:path w="6429375" h="2555240">
                  <a:moveTo>
                    <a:pt x="5857837" y="0"/>
                  </a:moveTo>
                  <a:lnTo>
                    <a:pt x="5810212" y="0"/>
                  </a:lnTo>
                  <a:lnTo>
                    <a:pt x="5810212" y="47625"/>
                  </a:lnTo>
                  <a:lnTo>
                    <a:pt x="5857837" y="47625"/>
                  </a:lnTo>
                  <a:lnTo>
                    <a:pt x="5857837" y="0"/>
                  </a:lnTo>
                  <a:close/>
                </a:path>
                <a:path w="6429375" h="2555240">
                  <a:moveTo>
                    <a:pt x="5953087" y="0"/>
                  </a:moveTo>
                  <a:lnTo>
                    <a:pt x="5905462" y="0"/>
                  </a:lnTo>
                  <a:lnTo>
                    <a:pt x="5905462" y="47625"/>
                  </a:lnTo>
                  <a:lnTo>
                    <a:pt x="5953087" y="47625"/>
                  </a:lnTo>
                  <a:lnTo>
                    <a:pt x="5953087" y="0"/>
                  </a:lnTo>
                  <a:close/>
                </a:path>
                <a:path w="6429375" h="2555240">
                  <a:moveTo>
                    <a:pt x="6048324" y="0"/>
                  </a:moveTo>
                  <a:lnTo>
                    <a:pt x="6000699" y="0"/>
                  </a:lnTo>
                  <a:lnTo>
                    <a:pt x="6000699" y="47625"/>
                  </a:lnTo>
                  <a:lnTo>
                    <a:pt x="6048324" y="47625"/>
                  </a:lnTo>
                  <a:lnTo>
                    <a:pt x="6048324" y="0"/>
                  </a:lnTo>
                  <a:close/>
                </a:path>
                <a:path w="6429375" h="2555240">
                  <a:moveTo>
                    <a:pt x="6143574" y="0"/>
                  </a:moveTo>
                  <a:lnTo>
                    <a:pt x="6095949" y="0"/>
                  </a:lnTo>
                  <a:lnTo>
                    <a:pt x="6095949" y="47625"/>
                  </a:lnTo>
                  <a:lnTo>
                    <a:pt x="6143574" y="47625"/>
                  </a:lnTo>
                  <a:lnTo>
                    <a:pt x="6143574" y="0"/>
                  </a:lnTo>
                  <a:close/>
                </a:path>
                <a:path w="6429375" h="2555240">
                  <a:moveTo>
                    <a:pt x="6238824" y="0"/>
                  </a:moveTo>
                  <a:lnTo>
                    <a:pt x="6191199" y="0"/>
                  </a:lnTo>
                  <a:lnTo>
                    <a:pt x="6191199" y="47625"/>
                  </a:lnTo>
                  <a:lnTo>
                    <a:pt x="6238824" y="47625"/>
                  </a:lnTo>
                  <a:lnTo>
                    <a:pt x="6238824" y="0"/>
                  </a:lnTo>
                  <a:close/>
                </a:path>
                <a:path w="6429375" h="2555240">
                  <a:moveTo>
                    <a:pt x="6334074" y="0"/>
                  </a:moveTo>
                  <a:lnTo>
                    <a:pt x="6286449" y="0"/>
                  </a:lnTo>
                  <a:lnTo>
                    <a:pt x="6286449" y="47625"/>
                  </a:lnTo>
                  <a:lnTo>
                    <a:pt x="6334074" y="47625"/>
                  </a:lnTo>
                  <a:lnTo>
                    <a:pt x="6334074" y="0"/>
                  </a:lnTo>
                  <a:close/>
                </a:path>
                <a:path w="6429375" h="2555240">
                  <a:moveTo>
                    <a:pt x="6429324" y="0"/>
                  </a:moveTo>
                  <a:lnTo>
                    <a:pt x="6381699" y="0"/>
                  </a:lnTo>
                  <a:lnTo>
                    <a:pt x="6381699" y="47625"/>
                  </a:lnTo>
                  <a:lnTo>
                    <a:pt x="6429324" y="47625"/>
                  </a:lnTo>
                  <a:lnTo>
                    <a:pt x="642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680269" y="7478483"/>
              <a:ext cx="4333875" cy="2543810"/>
            </a:xfrm>
            <a:custGeom>
              <a:avLst/>
              <a:gdLst/>
              <a:ahLst/>
              <a:cxnLst/>
              <a:rect l="l" t="t" r="r" b="b"/>
              <a:pathLst>
                <a:path w="4333875" h="2543809">
                  <a:moveTo>
                    <a:pt x="47625" y="2495613"/>
                  </a:moveTo>
                  <a:lnTo>
                    <a:pt x="0" y="2495613"/>
                  </a:lnTo>
                  <a:lnTo>
                    <a:pt x="0" y="2543238"/>
                  </a:lnTo>
                  <a:lnTo>
                    <a:pt x="47625" y="2543238"/>
                  </a:lnTo>
                  <a:lnTo>
                    <a:pt x="47625" y="2495613"/>
                  </a:lnTo>
                  <a:close/>
                </a:path>
                <a:path w="4333875" h="2543809">
                  <a:moveTo>
                    <a:pt x="95224" y="2257107"/>
                  </a:moveTo>
                  <a:lnTo>
                    <a:pt x="47599" y="2257107"/>
                  </a:lnTo>
                  <a:lnTo>
                    <a:pt x="47599" y="2304808"/>
                  </a:lnTo>
                  <a:lnTo>
                    <a:pt x="95224" y="2304808"/>
                  </a:lnTo>
                  <a:lnTo>
                    <a:pt x="95224" y="2257107"/>
                  </a:lnTo>
                  <a:close/>
                </a:path>
                <a:path w="4333875" h="2543809">
                  <a:moveTo>
                    <a:pt x="95224" y="2161717"/>
                  </a:moveTo>
                  <a:lnTo>
                    <a:pt x="47599" y="2161717"/>
                  </a:lnTo>
                  <a:lnTo>
                    <a:pt x="47599" y="2209406"/>
                  </a:lnTo>
                  <a:lnTo>
                    <a:pt x="95224" y="2209406"/>
                  </a:lnTo>
                  <a:lnTo>
                    <a:pt x="95224" y="2161717"/>
                  </a:lnTo>
                  <a:close/>
                </a:path>
                <a:path w="4333875" h="2543809">
                  <a:moveTo>
                    <a:pt x="95224" y="2066328"/>
                  </a:moveTo>
                  <a:lnTo>
                    <a:pt x="47599" y="2066328"/>
                  </a:lnTo>
                  <a:lnTo>
                    <a:pt x="47599" y="2114016"/>
                  </a:lnTo>
                  <a:lnTo>
                    <a:pt x="95224" y="2114016"/>
                  </a:lnTo>
                  <a:lnTo>
                    <a:pt x="95224" y="2066328"/>
                  </a:lnTo>
                  <a:close/>
                </a:path>
                <a:path w="4333875" h="2543809">
                  <a:moveTo>
                    <a:pt x="95224" y="1970925"/>
                  </a:moveTo>
                  <a:lnTo>
                    <a:pt x="47599" y="1970925"/>
                  </a:lnTo>
                  <a:lnTo>
                    <a:pt x="47599" y="2018626"/>
                  </a:lnTo>
                  <a:lnTo>
                    <a:pt x="95224" y="2018626"/>
                  </a:lnTo>
                  <a:lnTo>
                    <a:pt x="95224" y="1970925"/>
                  </a:lnTo>
                  <a:close/>
                </a:path>
                <a:path w="4333875" h="2543809">
                  <a:moveTo>
                    <a:pt x="95224" y="1875536"/>
                  </a:moveTo>
                  <a:lnTo>
                    <a:pt x="47599" y="1875536"/>
                  </a:lnTo>
                  <a:lnTo>
                    <a:pt x="47599" y="1923237"/>
                  </a:lnTo>
                  <a:lnTo>
                    <a:pt x="95224" y="1923237"/>
                  </a:lnTo>
                  <a:lnTo>
                    <a:pt x="95224" y="1875536"/>
                  </a:lnTo>
                  <a:close/>
                </a:path>
                <a:path w="4333875" h="2543809">
                  <a:moveTo>
                    <a:pt x="95224" y="1780146"/>
                  </a:moveTo>
                  <a:lnTo>
                    <a:pt x="47599" y="1780146"/>
                  </a:lnTo>
                  <a:lnTo>
                    <a:pt x="47599" y="1827847"/>
                  </a:lnTo>
                  <a:lnTo>
                    <a:pt x="95224" y="1827847"/>
                  </a:lnTo>
                  <a:lnTo>
                    <a:pt x="95224" y="1780146"/>
                  </a:lnTo>
                  <a:close/>
                </a:path>
                <a:path w="4333875" h="2543809">
                  <a:moveTo>
                    <a:pt x="95224" y="1684756"/>
                  </a:moveTo>
                  <a:lnTo>
                    <a:pt x="47599" y="1684756"/>
                  </a:lnTo>
                  <a:lnTo>
                    <a:pt x="47599" y="1732445"/>
                  </a:lnTo>
                  <a:lnTo>
                    <a:pt x="95224" y="1732445"/>
                  </a:lnTo>
                  <a:lnTo>
                    <a:pt x="95224" y="1684756"/>
                  </a:lnTo>
                  <a:close/>
                </a:path>
                <a:path w="4333875" h="2543809">
                  <a:moveTo>
                    <a:pt x="95224" y="1589366"/>
                  </a:moveTo>
                  <a:lnTo>
                    <a:pt x="47599" y="1589366"/>
                  </a:lnTo>
                  <a:lnTo>
                    <a:pt x="47599" y="1637055"/>
                  </a:lnTo>
                  <a:lnTo>
                    <a:pt x="95224" y="1637055"/>
                  </a:lnTo>
                  <a:lnTo>
                    <a:pt x="95224" y="1589366"/>
                  </a:lnTo>
                  <a:close/>
                </a:path>
                <a:path w="4333875" h="2543809">
                  <a:moveTo>
                    <a:pt x="95224" y="1493964"/>
                  </a:moveTo>
                  <a:lnTo>
                    <a:pt x="47599" y="1493964"/>
                  </a:lnTo>
                  <a:lnTo>
                    <a:pt x="47599" y="1541665"/>
                  </a:lnTo>
                  <a:lnTo>
                    <a:pt x="95224" y="1541665"/>
                  </a:lnTo>
                  <a:lnTo>
                    <a:pt x="95224" y="1493964"/>
                  </a:lnTo>
                  <a:close/>
                </a:path>
                <a:path w="4333875" h="2543809">
                  <a:moveTo>
                    <a:pt x="95224" y="1398574"/>
                  </a:moveTo>
                  <a:lnTo>
                    <a:pt x="47599" y="1398574"/>
                  </a:lnTo>
                  <a:lnTo>
                    <a:pt x="47599" y="1446276"/>
                  </a:lnTo>
                  <a:lnTo>
                    <a:pt x="95224" y="1446276"/>
                  </a:lnTo>
                  <a:lnTo>
                    <a:pt x="95224" y="1398574"/>
                  </a:lnTo>
                  <a:close/>
                </a:path>
                <a:path w="4333875" h="2543809">
                  <a:moveTo>
                    <a:pt x="95224" y="1303185"/>
                  </a:moveTo>
                  <a:lnTo>
                    <a:pt x="47599" y="1303185"/>
                  </a:lnTo>
                  <a:lnTo>
                    <a:pt x="47599" y="1350886"/>
                  </a:lnTo>
                  <a:lnTo>
                    <a:pt x="95224" y="1350886"/>
                  </a:lnTo>
                  <a:lnTo>
                    <a:pt x="95224" y="1303185"/>
                  </a:lnTo>
                  <a:close/>
                </a:path>
                <a:path w="4333875" h="2543809">
                  <a:moveTo>
                    <a:pt x="95224" y="1207795"/>
                  </a:moveTo>
                  <a:lnTo>
                    <a:pt x="47599" y="1207795"/>
                  </a:lnTo>
                  <a:lnTo>
                    <a:pt x="47599" y="1255483"/>
                  </a:lnTo>
                  <a:lnTo>
                    <a:pt x="95224" y="1255483"/>
                  </a:lnTo>
                  <a:lnTo>
                    <a:pt x="95224" y="1207795"/>
                  </a:lnTo>
                  <a:close/>
                </a:path>
                <a:path w="4333875" h="2543809">
                  <a:moveTo>
                    <a:pt x="95224" y="1112405"/>
                  </a:moveTo>
                  <a:lnTo>
                    <a:pt x="47599" y="1112405"/>
                  </a:lnTo>
                  <a:lnTo>
                    <a:pt x="47599" y="1160094"/>
                  </a:lnTo>
                  <a:lnTo>
                    <a:pt x="95224" y="1160094"/>
                  </a:lnTo>
                  <a:lnTo>
                    <a:pt x="95224" y="1112405"/>
                  </a:lnTo>
                  <a:close/>
                </a:path>
                <a:path w="4333875" h="2543809">
                  <a:moveTo>
                    <a:pt x="95224" y="1017003"/>
                  </a:moveTo>
                  <a:lnTo>
                    <a:pt x="47599" y="1017003"/>
                  </a:lnTo>
                  <a:lnTo>
                    <a:pt x="47599" y="1064704"/>
                  </a:lnTo>
                  <a:lnTo>
                    <a:pt x="95224" y="1064704"/>
                  </a:lnTo>
                  <a:lnTo>
                    <a:pt x="95224" y="1017003"/>
                  </a:lnTo>
                  <a:close/>
                </a:path>
                <a:path w="4333875" h="2543809">
                  <a:moveTo>
                    <a:pt x="95224" y="921613"/>
                  </a:moveTo>
                  <a:lnTo>
                    <a:pt x="47599" y="921613"/>
                  </a:lnTo>
                  <a:lnTo>
                    <a:pt x="47599" y="969314"/>
                  </a:lnTo>
                  <a:lnTo>
                    <a:pt x="95224" y="969314"/>
                  </a:lnTo>
                  <a:lnTo>
                    <a:pt x="95224" y="921613"/>
                  </a:lnTo>
                  <a:close/>
                </a:path>
                <a:path w="4333875" h="2543809">
                  <a:moveTo>
                    <a:pt x="95224" y="826223"/>
                  </a:moveTo>
                  <a:lnTo>
                    <a:pt x="47599" y="826223"/>
                  </a:lnTo>
                  <a:lnTo>
                    <a:pt x="47599" y="873925"/>
                  </a:lnTo>
                  <a:lnTo>
                    <a:pt x="95224" y="873925"/>
                  </a:lnTo>
                  <a:lnTo>
                    <a:pt x="95224" y="826223"/>
                  </a:lnTo>
                  <a:close/>
                </a:path>
                <a:path w="4333875" h="2543809">
                  <a:moveTo>
                    <a:pt x="95224" y="730834"/>
                  </a:moveTo>
                  <a:lnTo>
                    <a:pt x="47599" y="730834"/>
                  </a:lnTo>
                  <a:lnTo>
                    <a:pt x="47599" y="778522"/>
                  </a:lnTo>
                  <a:lnTo>
                    <a:pt x="95224" y="778522"/>
                  </a:lnTo>
                  <a:lnTo>
                    <a:pt x="95224" y="730834"/>
                  </a:lnTo>
                  <a:close/>
                </a:path>
                <a:path w="4333875" h="2543809">
                  <a:moveTo>
                    <a:pt x="95224" y="635444"/>
                  </a:moveTo>
                  <a:lnTo>
                    <a:pt x="47599" y="635444"/>
                  </a:lnTo>
                  <a:lnTo>
                    <a:pt x="47599" y="683133"/>
                  </a:lnTo>
                  <a:lnTo>
                    <a:pt x="95224" y="683133"/>
                  </a:lnTo>
                  <a:lnTo>
                    <a:pt x="95224" y="635444"/>
                  </a:lnTo>
                  <a:close/>
                </a:path>
                <a:path w="4333875" h="2543809">
                  <a:moveTo>
                    <a:pt x="95224" y="540042"/>
                  </a:moveTo>
                  <a:lnTo>
                    <a:pt x="47599" y="540042"/>
                  </a:lnTo>
                  <a:lnTo>
                    <a:pt x="47599" y="587743"/>
                  </a:lnTo>
                  <a:lnTo>
                    <a:pt x="95224" y="587743"/>
                  </a:lnTo>
                  <a:lnTo>
                    <a:pt x="95224" y="540042"/>
                  </a:lnTo>
                  <a:close/>
                </a:path>
                <a:path w="4333875" h="2543809">
                  <a:moveTo>
                    <a:pt x="95224" y="444652"/>
                  </a:moveTo>
                  <a:lnTo>
                    <a:pt x="47599" y="444652"/>
                  </a:lnTo>
                  <a:lnTo>
                    <a:pt x="47599" y="492353"/>
                  </a:lnTo>
                  <a:lnTo>
                    <a:pt x="95224" y="492353"/>
                  </a:lnTo>
                  <a:lnTo>
                    <a:pt x="95224" y="444652"/>
                  </a:lnTo>
                  <a:close/>
                </a:path>
                <a:path w="4333875" h="2543809">
                  <a:moveTo>
                    <a:pt x="95224" y="349262"/>
                  </a:moveTo>
                  <a:lnTo>
                    <a:pt x="47599" y="349262"/>
                  </a:lnTo>
                  <a:lnTo>
                    <a:pt x="47599" y="396963"/>
                  </a:lnTo>
                  <a:lnTo>
                    <a:pt x="95224" y="396963"/>
                  </a:lnTo>
                  <a:lnTo>
                    <a:pt x="95224" y="349262"/>
                  </a:lnTo>
                  <a:close/>
                </a:path>
                <a:path w="4333875" h="2543809">
                  <a:moveTo>
                    <a:pt x="95224" y="253873"/>
                  </a:moveTo>
                  <a:lnTo>
                    <a:pt x="47599" y="253873"/>
                  </a:lnTo>
                  <a:lnTo>
                    <a:pt x="47599" y="301561"/>
                  </a:lnTo>
                  <a:lnTo>
                    <a:pt x="95224" y="301561"/>
                  </a:lnTo>
                  <a:lnTo>
                    <a:pt x="95224" y="253873"/>
                  </a:lnTo>
                  <a:close/>
                </a:path>
                <a:path w="4333875" h="2543809">
                  <a:moveTo>
                    <a:pt x="95224" y="158483"/>
                  </a:moveTo>
                  <a:lnTo>
                    <a:pt x="47599" y="158483"/>
                  </a:lnTo>
                  <a:lnTo>
                    <a:pt x="47599" y="206171"/>
                  </a:lnTo>
                  <a:lnTo>
                    <a:pt x="95224" y="206171"/>
                  </a:lnTo>
                  <a:lnTo>
                    <a:pt x="95224" y="158483"/>
                  </a:lnTo>
                  <a:close/>
                </a:path>
                <a:path w="4333875" h="2543809">
                  <a:moveTo>
                    <a:pt x="95224" y="63080"/>
                  </a:moveTo>
                  <a:lnTo>
                    <a:pt x="47599" y="63080"/>
                  </a:lnTo>
                  <a:lnTo>
                    <a:pt x="47599" y="110782"/>
                  </a:lnTo>
                  <a:lnTo>
                    <a:pt x="95224" y="110782"/>
                  </a:lnTo>
                  <a:lnTo>
                    <a:pt x="95224" y="63080"/>
                  </a:lnTo>
                  <a:close/>
                </a:path>
                <a:path w="4333875" h="2543809">
                  <a:moveTo>
                    <a:pt x="95224" y="0"/>
                  </a:moveTo>
                  <a:lnTo>
                    <a:pt x="47599" y="0"/>
                  </a:lnTo>
                  <a:lnTo>
                    <a:pt x="47599" y="15392"/>
                  </a:lnTo>
                  <a:lnTo>
                    <a:pt x="95224" y="15392"/>
                  </a:lnTo>
                  <a:lnTo>
                    <a:pt x="95224" y="0"/>
                  </a:lnTo>
                  <a:close/>
                </a:path>
                <a:path w="4333875" h="2543809">
                  <a:moveTo>
                    <a:pt x="142862" y="2495613"/>
                  </a:moveTo>
                  <a:lnTo>
                    <a:pt x="95237" y="2495613"/>
                  </a:lnTo>
                  <a:lnTo>
                    <a:pt x="95237" y="2543238"/>
                  </a:lnTo>
                  <a:lnTo>
                    <a:pt x="142862" y="2543238"/>
                  </a:lnTo>
                  <a:lnTo>
                    <a:pt x="142862" y="2495613"/>
                  </a:lnTo>
                  <a:close/>
                </a:path>
                <a:path w="4333875" h="2543809">
                  <a:moveTo>
                    <a:pt x="238112" y="2495613"/>
                  </a:moveTo>
                  <a:lnTo>
                    <a:pt x="190487" y="2495613"/>
                  </a:lnTo>
                  <a:lnTo>
                    <a:pt x="190487" y="2543238"/>
                  </a:lnTo>
                  <a:lnTo>
                    <a:pt x="238112" y="2543238"/>
                  </a:lnTo>
                  <a:lnTo>
                    <a:pt x="238112" y="2495613"/>
                  </a:lnTo>
                  <a:close/>
                </a:path>
                <a:path w="4333875" h="2543809">
                  <a:moveTo>
                    <a:pt x="333362" y="2495613"/>
                  </a:moveTo>
                  <a:lnTo>
                    <a:pt x="285737" y="2495613"/>
                  </a:lnTo>
                  <a:lnTo>
                    <a:pt x="285737" y="2543238"/>
                  </a:lnTo>
                  <a:lnTo>
                    <a:pt x="333362" y="2543238"/>
                  </a:lnTo>
                  <a:lnTo>
                    <a:pt x="333362" y="2495613"/>
                  </a:lnTo>
                  <a:close/>
                </a:path>
                <a:path w="4333875" h="2543809">
                  <a:moveTo>
                    <a:pt x="428612" y="2495613"/>
                  </a:moveTo>
                  <a:lnTo>
                    <a:pt x="380987" y="2495613"/>
                  </a:lnTo>
                  <a:lnTo>
                    <a:pt x="380987" y="2543238"/>
                  </a:lnTo>
                  <a:lnTo>
                    <a:pt x="428612" y="2543238"/>
                  </a:lnTo>
                  <a:lnTo>
                    <a:pt x="428612" y="2495613"/>
                  </a:lnTo>
                  <a:close/>
                </a:path>
                <a:path w="4333875" h="2543809">
                  <a:moveTo>
                    <a:pt x="523862" y="2495613"/>
                  </a:moveTo>
                  <a:lnTo>
                    <a:pt x="476237" y="2495613"/>
                  </a:lnTo>
                  <a:lnTo>
                    <a:pt x="476237" y="2543238"/>
                  </a:lnTo>
                  <a:lnTo>
                    <a:pt x="523862" y="2543238"/>
                  </a:lnTo>
                  <a:lnTo>
                    <a:pt x="523862" y="2495613"/>
                  </a:lnTo>
                  <a:close/>
                </a:path>
                <a:path w="4333875" h="2543809">
                  <a:moveTo>
                    <a:pt x="619112" y="2495613"/>
                  </a:moveTo>
                  <a:lnTo>
                    <a:pt x="571487" y="2495613"/>
                  </a:lnTo>
                  <a:lnTo>
                    <a:pt x="571487" y="2543238"/>
                  </a:lnTo>
                  <a:lnTo>
                    <a:pt x="619112" y="2543238"/>
                  </a:lnTo>
                  <a:lnTo>
                    <a:pt x="619112" y="2495613"/>
                  </a:lnTo>
                  <a:close/>
                </a:path>
                <a:path w="4333875" h="2543809">
                  <a:moveTo>
                    <a:pt x="714362" y="2495613"/>
                  </a:moveTo>
                  <a:lnTo>
                    <a:pt x="666737" y="2495613"/>
                  </a:lnTo>
                  <a:lnTo>
                    <a:pt x="666737" y="2543238"/>
                  </a:lnTo>
                  <a:lnTo>
                    <a:pt x="714362" y="2543238"/>
                  </a:lnTo>
                  <a:lnTo>
                    <a:pt x="714362" y="2495613"/>
                  </a:lnTo>
                  <a:close/>
                </a:path>
                <a:path w="4333875" h="2543809">
                  <a:moveTo>
                    <a:pt x="809612" y="2495613"/>
                  </a:moveTo>
                  <a:lnTo>
                    <a:pt x="761987" y="2495613"/>
                  </a:lnTo>
                  <a:lnTo>
                    <a:pt x="761987" y="2543238"/>
                  </a:lnTo>
                  <a:lnTo>
                    <a:pt x="809612" y="2543238"/>
                  </a:lnTo>
                  <a:lnTo>
                    <a:pt x="809612" y="2495613"/>
                  </a:lnTo>
                  <a:close/>
                </a:path>
                <a:path w="4333875" h="2543809">
                  <a:moveTo>
                    <a:pt x="904862" y="2495613"/>
                  </a:moveTo>
                  <a:lnTo>
                    <a:pt x="857237" y="2495613"/>
                  </a:lnTo>
                  <a:lnTo>
                    <a:pt x="857237" y="2543238"/>
                  </a:lnTo>
                  <a:lnTo>
                    <a:pt x="904862" y="2543238"/>
                  </a:lnTo>
                  <a:lnTo>
                    <a:pt x="904862" y="2495613"/>
                  </a:lnTo>
                  <a:close/>
                </a:path>
                <a:path w="4333875" h="2543809">
                  <a:moveTo>
                    <a:pt x="1000112" y="2495613"/>
                  </a:moveTo>
                  <a:lnTo>
                    <a:pt x="952487" y="2495613"/>
                  </a:lnTo>
                  <a:lnTo>
                    <a:pt x="952487" y="2543238"/>
                  </a:lnTo>
                  <a:lnTo>
                    <a:pt x="1000112" y="2543238"/>
                  </a:lnTo>
                  <a:lnTo>
                    <a:pt x="1000112" y="2495613"/>
                  </a:lnTo>
                  <a:close/>
                </a:path>
                <a:path w="4333875" h="2543809">
                  <a:moveTo>
                    <a:pt x="1095362" y="2495613"/>
                  </a:moveTo>
                  <a:lnTo>
                    <a:pt x="1047737" y="2495613"/>
                  </a:lnTo>
                  <a:lnTo>
                    <a:pt x="1047737" y="2543238"/>
                  </a:lnTo>
                  <a:lnTo>
                    <a:pt x="1095362" y="2543238"/>
                  </a:lnTo>
                  <a:lnTo>
                    <a:pt x="1095362" y="2495613"/>
                  </a:lnTo>
                  <a:close/>
                </a:path>
                <a:path w="4333875" h="2543809">
                  <a:moveTo>
                    <a:pt x="1190612" y="2495613"/>
                  </a:moveTo>
                  <a:lnTo>
                    <a:pt x="1142987" y="2495613"/>
                  </a:lnTo>
                  <a:lnTo>
                    <a:pt x="1142987" y="2543238"/>
                  </a:lnTo>
                  <a:lnTo>
                    <a:pt x="1190612" y="2543238"/>
                  </a:lnTo>
                  <a:lnTo>
                    <a:pt x="1190612" y="2495613"/>
                  </a:lnTo>
                  <a:close/>
                </a:path>
                <a:path w="4333875" h="2543809">
                  <a:moveTo>
                    <a:pt x="1285849" y="2495613"/>
                  </a:moveTo>
                  <a:lnTo>
                    <a:pt x="1238237" y="2495613"/>
                  </a:lnTo>
                  <a:lnTo>
                    <a:pt x="1238237" y="2543238"/>
                  </a:lnTo>
                  <a:lnTo>
                    <a:pt x="1285849" y="2543238"/>
                  </a:lnTo>
                  <a:lnTo>
                    <a:pt x="1285849" y="2495613"/>
                  </a:lnTo>
                  <a:close/>
                </a:path>
                <a:path w="4333875" h="2543809">
                  <a:moveTo>
                    <a:pt x="1381099" y="2495613"/>
                  </a:moveTo>
                  <a:lnTo>
                    <a:pt x="1333474" y="2495613"/>
                  </a:lnTo>
                  <a:lnTo>
                    <a:pt x="1333474" y="2543238"/>
                  </a:lnTo>
                  <a:lnTo>
                    <a:pt x="1381099" y="2543238"/>
                  </a:lnTo>
                  <a:lnTo>
                    <a:pt x="1381099" y="2495613"/>
                  </a:lnTo>
                  <a:close/>
                </a:path>
                <a:path w="4333875" h="2543809">
                  <a:moveTo>
                    <a:pt x="1476349" y="2495613"/>
                  </a:moveTo>
                  <a:lnTo>
                    <a:pt x="1428724" y="2495613"/>
                  </a:lnTo>
                  <a:lnTo>
                    <a:pt x="1428724" y="2543238"/>
                  </a:lnTo>
                  <a:lnTo>
                    <a:pt x="1476349" y="2543238"/>
                  </a:lnTo>
                  <a:lnTo>
                    <a:pt x="1476349" y="2495613"/>
                  </a:lnTo>
                  <a:close/>
                </a:path>
                <a:path w="4333875" h="2543809">
                  <a:moveTo>
                    <a:pt x="1571599" y="2495613"/>
                  </a:moveTo>
                  <a:lnTo>
                    <a:pt x="1523974" y="2495613"/>
                  </a:lnTo>
                  <a:lnTo>
                    <a:pt x="1523974" y="2543238"/>
                  </a:lnTo>
                  <a:lnTo>
                    <a:pt x="1571599" y="2543238"/>
                  </a:lnTo>
                  <a:lnTo>
                    <a:pt x="1571599" y="2495613"/>
                  </a:lnTo>
                  <a:close/>
                </a:path>
                <a:path w="4333875" h="2543809">
                  <a:moveTo>
                    <a:pt x="1666849" y="2495613"/>
                  </a:moveTo>
                  <a:lnTo>
                    <a:pt x="1619224" y="2495613"/>
                  </a:lnTo>
                  <a:lnTo>
                    <a:pt x="1619224" y="2543238"/>
                  </a:lnTo>
                  <a:lnTo>
                    <a:pt x="1666849" y="2543238"/>
                  </a:lnTo>
                  <a:lnTo>
                    <a:pt x="1666849" y="2495613"/>
                  </a:lnTo>
                  <a:close/>
                </a:path>
                <a:path w="4333875" h="2543809">
                  <a:moveTo>
                    <a:pt x="1762099" y="2495613"/>
                  </a:moveTo>
                  <a:lnTo>
                    <a:pt x="1714474" y="2495613"/>
                  </a:lnTo>
                  <a:lnTo>
                    <a:pt x="1714474" y="2543238"/>
                  </a:lnTo>
                  <a:lnTo>
                    <a:pt x="1762099" y="2543238"/>
                  </a:lnTo>
                  <a:lnTo>
                    <a:pt x="1762099" y="2495613"/>
                  </a:lnTo>
                  <a:close/>
                </a:path>
                <a:path w="4333875" h="2543809">
                  <a:moveTo>
                    <a:pt x="1857349" y="2495613"/>
                  </a:moveTo>
                  <a:lnTo>
                    <a:pt x="1809724" y="2495613"/>
                  </a:lnTo>
                  <a:lnTo>
                    <a:pt x="1809724" y="2543238"/>
                  </a:lnTo>
                  <a:lnTo>
                    <a:pt x="1857349" y="2543238"/>
                  </a:lnTo>
                  <a:lnTo>
                    <a:pt x="1857349" y="2495613"/>
                  </a:lnTo>
                  <a:close/>
                </a:path>
                <a:path w="4333875" h="2543809">
                  <a:moveTo>
                    <a:pt x="1952599" y="2495613"/>
                  </a:moveTo>
                  <a:lnTo>
                    <a:pt x="1904974" y="2495613"/>
                  </a:lnTo>
                  <a:lnTo>
                    <a:pt x="1904974" y="2543238"/>
                  </a:lnTo>
                  <a:lnTo>
                    <a:pt x="1952599" y="2543238"/>
                  </a:lnTo>
                  <a:lnTo>
                    <a:pt x="1952599" y="2495613"/>
                  </a:lnTo>
                  <a:close/>
                </a:path>
                <a:path w="4333875" h="2543809">
                  <a:moveTo>
                    <a:pt x="2047849" y="2495613"/>
                  </a:moveTo>
                  <a:lnTo>
                    <a:pt x="2000224" y="2495613"/>
                  </a:lnTo>
                  <a:lnTo>
                    <a:pt x="2000224" y="2543238"/>
                  </a:lnTo>
                  <a:lnTo>
                    <a:pt x="2047849" y="2543238"/>
                  </a:lnTo>
                  <a:lnTo>
                    <a:pt x="2047849" y="2495613"/>
                  </a:lnTo>
                  <a:close/>
                </a:path>
                <a:path w="4333875" h="2543809">
                  <a:moveTo>
                    <a:pt x="2143099" y="2495613"/>
                  </a:moveTo>
                  <a:lnTo>
                    <a:pt x="2095474" y="2495613"/>
                  </a:lnTo>
                  <a:lnTo>
                    <a:pt x="2095474" y="2543238"/>
                  </a:lnTo>
                  <a:lnTo>
                    <a:pt x="2143099" y="2543238"/>
                  </a:lnTo>
                  <a:lnTo>
                    <a:pt x="2143099" y="2495613"/>
                  </a:lnTo>
                  <a:close/>
                </a:path>
                <a:path w="4333875" h="2543809">
                  <a:moveTo>
                    <a:pt x="2238349" y="2495613"/>
                  </a:moveTo>
                  <a:lnTo>
                    <a:pt x="2190724" y="2495613"/>
                  </a:lnTo>
                  <a:lnTo>
                    <a:pt x="2190724" y="2543238"/>
                  </a:lnTo>
                  <a:lnTo>
                    <a:pt x="2238349" y="2543238"/>
                  </a:lnTo>
                  <a:lnTo>
                    <a:pt x="2238349" y="2495613"/>
                  </a:lnTo>
                  <a:close/>
                </a:path>
                <a:path w="4333875" h="2543809">
                  <a:moveTo>
                    <a:pt x="2333599" y="2495613"/>
                  </a:moveTo>
                  <a:lnTo>
                    <a:pt x="2285974" y="2495613"/>
                  </a:lnTo>
                  <a:lnTo>
                    <a:pt x="2285974" y="2543238"/>
                  </a:lnTo>
                  <a:lnTo>
                    <a:pt x="2333599" y="2543238"/>
                  </a:lnTo>
                  <a:lnTo>
                    <a:pt x="2333599" y="2495613"/>
                  </a:lnTo>
                  <a:close/>
                </a:path>
                <a:path w="4333875" h="2543809">
                  <a:moveTo>
                    <a:pt x="2428849" y="2495613"/>
                  </a:moveTo>
                  <a:lnTo>
                    <a:pt x="2381224" y="2495613"/>
                  </a:lnTo>
                  <a:lnTo>
                    <a:pt x="2381224" y="2543238"/>
                  </a:lnTo>
                  <a:lnTo>
                    <a:pt x="2428849" y="2543238"/>
                  </a:lnTo>
                  <a:lnTo>
                    <a:pt x="2428849" y="2495613"/>
                  </a:lnTo>
                  <a:close/>
                </a:path>
                <a:path w="4333875" h="2543809">
                  <a:moveTo>
                    <a:pt x="2524087" y="2495613"/>
                  </a:moveTo>
                  <a:lnTo>
                    <a:pt x="2476462" y="2495613"/>
                  </a:lnTo>
                  <a:lnTo>
                    <a:pt x="2476462" y="2543238"/>
                  </a:lnTo>
                  <a:lnTo>
                    <a:pt x="2524087" y="2543238"/>
                  </a:lnTo>
                  <a:lnTo>
                    <a:pt x="2524087" y="2495613"/>
                  </a:lnTo>
                  <a:close/>
                </a:path>
                <a:path w="4333875" h="2543809">
                  <a:moveTo>
                    <a:pt x="2619337" y="2495613"/>
                  </a:moveTo>
                  <a:lnTo>
                    <a:pt x="2571712" y="2495613"/>
                  </a:lnTo>
                  <a:lnTo>
                    <a:pt x="2571712" y="2543238"/>
                  </a:lnTo>
                  <a:lnTo>
                    <a:pt x="2619337" y="2543238"/>
                  </a:lnTo>
                  <a:lnTo>
                    <a:pt x="2619337" y="2495613"/>
                  </a:lnTo>
                  <a:close/>
                </a:path>
                <a:path w="4333875" h="2543809">
                  <a:moveTo>
                    <a:pt x="2714587" y="2495613"/>
                  </a:moveTo>
                  <a:lnTo>
                    <a:pt x="2666962" y="2495613"/>
                  </a:lnTo>
                  <a:lnTo>
                    <a:pt x="2666962" y="2543238"/>
                  </a:lnTo>
                  <a:lnTo>
                    <a:pt x="2714587" y="2543238"/>
                  </a:lnTo>
                  <a:lnTo>
                    <a:pt x="2714587" y="2495613"/>
                  </a:lnTo>
                  <a:close/>
                </a:path>
                <a:path w="4333875" h="2543809">
                  <a:moveTo>
                    <a:pt x="2809837" y="2495613"/>
                  </a:moveTo>
                  <a:lnTo>
                    <a:pt x="2762212" y="2495613"/>
                  </a:lnTo>
                  <a:lnTo>
                    <a:pt x="2762212" y="2543238"/>
                  </a:lnTo>
                  <a:lnTo>
                    <a:pt x="2809837" y="2543238"/>
                  </a:lnTo>
                  <a:lnTo>
                    <a:pt x="2809837" y="2495613"/>
                  </a:lnTo>
                  <a:close/>
                </a:path>
                <a:path w="4333875" h="2543809">
                  <a:moveTo>
                    <a:pt x="2905087" y="2495613"/>
                  </a:moveTo>
                  <a:lnTo>
                    <a:pt x="2857462" y="2495613"/>
                  </a:lnTo>
                  <a:lnTo>
                    <a:pt x="2857462" y="2543238"/>
                  </a:lnTo>
                  <a:lnTo>
                    <a:pt x="2905087" y="2543238"/>
                  </a:lnTo>
                  <a:lnTo>
                    <a:pt x="2905087" y="2495613"/>
                  </a:lnTo>
                  <a:close/>
                </a:path>
                <a:path w="4333875" h="2543809">
                  <a:moveTo>
                    <a:pt x="3000337" y="2495613"/>
                  </a:moveTo>
                  <a:lnTo>
                    <a:pt x="2952712" y="2495613"/>
                  </a:lnTo>
                  <a:lnTo>
                    <a:pt x="2952712" y="2543238"/>
                  </a:lnTo>
                  <a:lnTo>
                    <a:pt x="3000337" y="2543238"/>
                  </a:lnTo>
                  <a:lnTo>
                    <a:pt x="3000337" y="2495613"/>
                  </a:lnTo>
                  <a:close/>
                </a:path>
                <a:path w="4333875" h="2543809">
                  <a:moveTo>
                    <a:pt x="3095587" y="2495613"/>
                  </a:moveTo>
                  <a:lnTo>
                    <a:pt x="3047962" y="2495613"/>
                  </a:lnTo>
                  <a:lnTo>
                    <a:pt x="3047962" y="2543238"/>
                  </a:lnTo>
                  <a:lnTo>
                    <a:pt x="3095587" y="2543238"/>
                  </a:lnTo>
                  <a:lnTo>
                    <a:pt x="3095587" y="2495613"/>
                  </a:lnTo>
                  <a:close/>
                </a:path>
                <a:path w="4333875" h="2543809">
                  <a:moveTo>
                    <a:pt x="3190837" y="2495613"/>
                  </a:moveTo>
                  <a:lnTo>
                    <a:pt x="3143212" y="2495613"/>
                  </a:lnTo>
                  <a:lnTo>
                    <a:pt x="3143212" y="2543238"/>
                  </a:lnTo>
                  <a:lnTo>
                    <a:pt x="3190837" y="2543238"/>
                  </a:lnTo>
                  <a:lnTo>
                    <a:pt x="3190837" y="2495613"/>
                  </a:lnTo>
                  <a:close/>
                </a:path>
                <a:path w="4333875" h="2543809">
                  <a:moveTo>
                    <a:pt x="3286087" y="2495613"/>
                  </a:moveTo>
                  <a:lnTo>
                    <a:pt x="3238462" y="2495613"/>
                  </a:lnTo>
                  <a:lnTo>
                    <a:pt x="3238462" y="2543238"/>
                  </a:lnTo>
                  <a:lnTo>
                    <a:pt x="3286087" y="2543238"/>
                  </a:lnTo>
                  <a:lnTo>
                    <a:pt x="3286087" y="2495613"/>
                  </a:lnTo>
                  <a:close/>
                </a:path>
                <a:path w="4333875" h="2543809">
                  <a:moveTo>
                    <a:pt x="3381337" y="2495613"/>
                  </a:moveTo>
                  <a:lnTo>
                    <a:pt x="3333712" y="2495613"/>
                  </a:lnTo>
                  <a:lnTo>
                    <a:pt x="3333712" y="2543238"/>
                  </a:lnTo>
                  <a:lnTo>
                    <a:pt x="3381337" y="2543238"/>
                  </a:lnTo>
                  <a:lnTo>
                    <a:pt x="3381337" y="2495613"/>
                  </a:lnTo>
                  <a:close/>
                </a:path>
                <a:path w="4333875" h="2543809">
                  <a:moveTo>
                    <a:pt x="3476587" y="2495613"/>
                  </a:moveTo>
                  <a:lnTo>
                    <a:pt x="3428962" y="2495613"/>
                  </a:lnTo>
                  <a:lnTo>
                    <a:pt x="3428962" y="2543238"/>
                  </a:lnTo>
                  <a:lnTo>
                    <a:pt x="3476587" y="2543238"/>
                  </a:lnTo>
                  <a:lnTo>
                    <a:pt x="3476587" y="2495613"/>
                  </a:lnTo>
                  <a:close/>
                </a:path>
                <a:path w="4333875" h="2543809">
                  <a:moveTo>
                    <a:pt x="3571837" y="2495613"/>
                  </a:moveTo>
                  <a:lnTo>
                    <a:pt x="3524212" y="2495613"/>
                  </a:lnTo>
                  <a:lnTo>
                    <a:pt x="3524212" y="2543238"/>
                  </a:lnTo>
                  <a:lnTo>
                    <a:pt x="3571837" y="2543238"/>
                  </a:lnTo>
                  <a:lnTo>
                    <a:pt x="3571837" y="2495613"/>
                  </a:lnTo>
                  <a:close/>
                </a:path>
                <a:path w="4333875" h="2543809">
                  <a:moveTo>
                    <a:pt x="3667074" y="2495613"/>
                  </a:moveTo>
                  <a:lnTo>
                    <a:pt x="3619462" y="2495613"/>
                  </a:lnTo>
                  <a:lnTo>
                    <a:pt x="3619462" y="2543238"/>
                  </a:lnTo>
                  <a:lnTo>
                    <a:pt x="3667074" y="2543238"/>
                  </a:lnTo>
                  <a:lnTo>
                    <a:pt x="3667074" y="2495613"/>
                  </a:lnTo>
                  <a:close/>
                </a:path>
                <a:path w="4333875" h="2543809">
                  <a:moveTo>
                    <a:pt x="3762324" y="2495613"/>
                  </a:moveTo>
                  <a:lnTo>
                    <a:pt x="3714699" y="2495613"/>
                  </a:lnTo>
                  <a:lnTo>
                    <a:pt x="3714699" y="2543238"/>
                  </a:lnTo>
                  <a:lnTo>
                    <a:pt x="3762324" y="2543238"/>
                  </a:lnTo>
                  <a:lnTo>
                    <a:pt x="3762324" y="2495613"/>
                  </a:lnTo>
                  <a:close/>
                </a:path>
                <a:path w="4333875" h="2543809">
                  <a:moveTo>
                    <a:pt x="3857574" y="2495613"/>
                  </a:moveTo>
                  <a:lnTo>
                    <a:pt x="3809949" y="2495613"/>
                  </a:lnTo>
                  <a:lnTo>
                    <a:pt x="3809949" y="2543238"/>
                  </a:lnTo>
                  <a:lnTo>
                    <a:pt x="3857574" y="2543238"/>
                  </a:lnTo>
                  <a:lnTo>
                    <a:pt x="3857574" y="2495613"/>
                  </a:lnTo>
                  <a:close/>
                </a:path>
                <a:path w="4333875" h="2543809">
                  <a:moveTo>
                    <a:pt x="3952824" y="2495613"/>
                  </a:moveTo>
                  <a:lnTo>
                    <a:pt x="3905199" y="2495613"/>
                  </a:lnTo>
                  <a:lnTo>
                    <a:pt x="3905199" y="2543238"/>
                  </a:lnTo>
                  <a:lnTo>
                    <a:pt x="3952824" y="2543238"/>
                  </a:lnTo>
                  <a:lnTo>
                    <a:pt x="3952824" y="2495613"/>
                  </a:lnTo>
                  <a:close/>
                </a:path>
                <a:path w="4333875" h="2543809">
                  <a:moveTo>
                    <a:pt x="4048074" y="2495613"/>
                  </a:moveTo>
                  <a:lnTo>
                    <a:pt x="4000449" y="2495613"/>
                  </a:lnTo>
                  <a:lnTo>
                    <a:pt x="4000449" y="2543238"/>
                  </a:lnTo>
                  <a:lnTo>
                    <a:pt x="4048074" y="2543238"/>
                  </a:lnTo>
                  <a:lnTo>
                    <a:pt x="4048074" y="2495613"/>
                  </a:lnTo>
                  <a:close/>
                </a:path>
                <a:path w="4333875" h="2543809">
                  <a:moveTo>
                    <a:pt x="4143324" y="2495613"/>
                  </a:moveTo>
                  <a:lnTo>
                    <a:pt x="4095699" y="2495613"/>
                  </a:lnTo>
                  <a:lnTo>
                    <a:pt x="4095699" y="2543238"/>
                  </a:lnTo>
                  <a:lnTo>
                    <a:pt x="4143324" y="2543238"/>
                  </a:lnTo>
                  <a:lnTo>
                    <a:pt x="4143324" y="2495613"/>
                  </a:lnTo>
                  <a:close/>
                </a:path>
                <a:path w="4333875" h="2543809">
                  <a:moveTo>
                    <a:pt x="4238574" y="2495613"/>
                  </a:moveTo>
                  <a:lnTo>
                    <a:pt x="4190949" y="2495613"/>
                  </a:lnTo>
                  <a:lnTo>
                    <a:pt x="4190949" y="2543238"/>
                  </a:lnTo>
                  <a:lnTo>
                    <a:pt x="4238574" y="2543238"/>
                  </a:lnTo>
                  <a:lnTo>
                    <a:pt x="4238574" y="2495613"/>
                  </a:lnTo>
                  <a:close/>
                </a:path>
                <a:path w="4333875" h="2543809">
                  <a:moveTo>
                    <a:pt x="4333824" y="2495613"/>
                  </a:moveTo>
                  <a:lnTo>
                    <a:pt x="4286199" y="2495613"/>
                  </a:lnTo>
                  <a:lnTo>
                    <a:pt x="4286199" y="2543238"/>
                  </a:lnTo>
                  <a:lnTo>
                    <a:pt x="4333824" y="2543238"/>
                  </a:lnTo>
                  <a:lnTo>
                    <a:pt x="4333824" y="2495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66468" y="9974097"/>
              <a:ext cx="2238375" cy="47625"/>
            </a:xfrm>
            <a:custGeom>
              <a:avLst/>
              <a:gdLst/>
              <a:ahLst/>
              <a:cxnLst/>
              <a:rect l="l" t="t" r="r" b="b"/>
              <a:pathLst>
                <a:path w="2238375" h="47625">
                  <a:moveTo>
                    <a:pt x="476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7625" y="47625"/>
                  </a:lnTo>
                  <a:lnTo>
                    <a:pt x="47625" y="0"/>
                  </a:lnTo>
                  <a:close/>
                </a:path>
                <a:path w="2238375" h="47625">
                  <a:moveTo>
                    <a:pt x="142875" y="0"/>
                  </a:moveTo>
                  <a:lnTo>
                    <a:pt x="95250" y="0"/>
                  </a:lnTo>
                  <a:lnTo>
                    <a:pt x="95250" y="47625"/>
                  </a:lnTo>
                  <a:lnTo>
                    <a:pt x="142875" y="47625"/>
                  </a:lnTo>
                  <a:lnTo>
                    <a:pt x="142875" y="0"/>
                  </a:lnTo>
                  <a:close/>
                </a:path>
                <a:path w="2238375" h="47625">
                  <a:moveTo>
                    <a:pt x="238125" y="0"/>
                  </a:moveTo>
                  <a:lnTo>
                    <a:pt x="190500" y="0"/>
                  </a:lnTo>
                  <a:lnTo>
                    <a:pt x="190500" y="47625"/>
                  </a:lnTo>
                  <a:lnTo>
                    <a:pt x="238125" y="47625"/>
                  </a:lnTo>
                  <a:lnTo>
                    <a:pt x="238125" y="0"/>
                  </a:lnTo>
                  <a:close/>
                </a:path>
                <a:path w="2238375" h="47625">
                  <a:moveTo>
                    <a:pt x="333375" y="0"/>
                  </a:moveTo>
                  <a:lnTo>
                    <a:pt x="285750" y="0"/>
                  </a:lnTo>
                  <a:lnTo>
                    <a:pt x="285750" y="47625"/>
                  </a:lnTo>
                  <a:lnTo>
                    <a:pt x="333375" y="47625"/>
                  </a:lnTo>
                  <a:lnTo>
                    <a:pt x="333375" y="0"/>
                  </a:lnTo>
                  <a:close/>
                </a:path>
                <a:path w="2238375" h="47625">
                  <a:moveTo>
                    <a:pt x="428625" y="0"/>
                  </a:moveTo>
                  <a:lnTo>
                    <a:pt x="381000" y="0"/>
                  </a:lnTo>
                  <a:lnTo>
                    <a:pt x="381000" y="47625"/>
                  </a:lnTo>
                  <a:lnTo>
                    <a:pt x="428625" y="47625"/>
                  </a:lnTo>
                  <a:lnTo>
                    <a:pt x="428625" y="0"/>
                  </a:lnTo>
                  <a:close/>
                </a:path>
                <a:path w="2238375" h="47625">
                  <a:moveTo>
                    <a:pt x="523875" y="0"/>
                  </a:moveTo>
                  <a:lnTo>
                    <a:pt x="476250" y="0"/>
                  </a:lnTo>
                  <a:lnTo>
                    <a:pt x="476250" y="47625"/>
                  </a:lnTo>
                  <a:lnTo>
                    <a:pt x="523875" y="47625"/>
                  </a:lnTo>
                  <a:lnTo>
                    <a:pt x="523875" y="0"/>
                  </a:lnTo>
                  <a:close/>
                </a:path>
                <a:path w="2238375" h="47625">
                  <a:moveTo>
                    <a:pt x="619112" y="0"/>
                  </a:moveTo>
                  <a:lnTo>
                    <a:pt x="571500" y="0"/>
                  </a:lnTo>
                  <a:lnTo>
                    <a:pt x="571500" y="47625"/>
                  </a:lnTo>
                  <a:lnTo>
                    <a:pt x="619112" y="47625"/>
                  </a:lnTo>
                  <a:lnTo>
                    <a:pt x="619112" y="0"/>
                  </a:lnTo>
                  <a:close/>
                </a:path>
                <a:path w="2238375" h="47625">
                  <a:moveTo>
                    <a:pt x="714362" y="0"/>
                  </a:moveTo>
                  <a:lnTo>
                    <a:pt x="666737" y="0"/>
                  </a:lnTo>
                  <a:lnTo>
                    <a:pt x="666737" y="47625"/>
                  </a:lnTo>
                  <a:lnTo>
                    <a:pt x="714362" y="47625"/>
                  </a:lnTo>
                  <a:lnTo>
                    <a:pt x="714362" y="0"/>
                  </a:lnTo>
                  <a:close/>
                </a:path>
                <a:path w="2238375" h="47625">
                  <a:moveTo>
                    <a:pt x="809612" y="0"/>
                  </a:moveTo>
                  <a:lnTo>
                    <a:pt x="761987" y="0"/>
                  </a:lnTo>
                  <a:lnTo>
                    <a:pt x="761987" y="47625"/>
                  </a:lnTo>
                  <a:lnTo>
                    <a:pt x="809612" y="47625"/>
                  </a:lnTo>
                  <a:lnTo>
                    <a:pt x="809612" y="0"/>
                  </a:lnTo>
                  <a:close/>
                </a:path>
                <a:path w="2238375" h="47625">
                  <a:moveTo>
                    <a:pt x="904862" y="0"/>
                  </a:moveTo>
                  <a:lnTo>
                    <a:pt x="857237" y="0"/>
                  </a:lnTo>
                  <a:lnTo>
                    <a:pt x="857237" y="47625"/>
                  </a:lnTo>
                  <a:lnTo>
                    <a:pt x="904862" y="47625"/>
                  </a:lnTo>
                  <a:lnTo>
                    <a:pt x="904862" y="0"/>
                  </a:lnTo>
                  <a:close/>
                </a:path>
                <a:path w="2238375" h="47625">
                  <a:moveTo>
                    <a:pt x="1000112" y="0"/>
                  </a:moveTo>
                  <a:lnTo>
                    <a:pt x="952487" y="0"/>
                  </a:lnTo>
                  <a:lnTo>
                    <a:pt x="952487" y="47625"/>
                  </a:lnTo>
                  <a:lnTo>
                    <a:pt x="1000112" y="47625"/>
                  </a:lnTo>
                  <a:lnTo>
                    <a:pt x="1000112" y="0"/>
                  </a:lnTo>
                  <a:close/>
                </a:path>
                <a:path w="2238375" h="47625">
                  <a:moveTo>
                    <a:pt x="1095362" y="0"/>
                  </a:moveTo>
                  <a:lnTo>
                    <a:pt x="1047737" y="0"/>
                  </a:lnTo>
                  <a:lnTo>
                    <a:pt x="1047737" y="47625"/>
                  </a:lnTo>
                  <a:lnTo>
                    <a:pt x="1095362" y="47625"/>
                  </a:lnTo>
                  <a:lnTo>
                    <a:pt x="1095362" y="0"/>
                  </a:lnTo>
                  <a:close/>
                </a:path>
                <a:path w="2238375" h="47625">
                  <a:moveTo>
                    <a:pt x="1190612" y="0"/>
                  </a:moveTo>
                  <a:lnTo>
                    <a:pt x="1142987" y="0"/>
                  </a:lnTo>
                  <a:lnTo>
                    <a:pt x="1142987" y="47625"/>
                  </a:lnTo>
                  <a:lnTo>
                    <a:pt x="1190612" y="47625"/>
                  </a:lnTo>
                  <a:lnTo>
                    <a:pt x="1190612" y="0"/>
                  </a:lnTo>
                  <a:close/>
                </a:path>
                <a:path w="2238375" h="47625">
                  <a:moveTo>
                    <a:pt x="1285862" y="0"/>
                  </a:moveTo>
                  <a:lnTo>
                    <a:pt x="1238237" y="0"/>
                  </a:lnTo>
                  <a:lnTo>
                    <a:pt x="1238237" y="47625"/>
                  </a:lnTo>
                  <a:lnTo>
                    <a:pt x="1285862" y="47625"/>
                  </a:lnTo>
                  <a:lnTo>
                    <a:pt x="1285862" y="0"/>
                  </a:lnTo>
                  <a:close/>
                </a:path>
                <a:path w="2238375" h="47625">
                  <a:moveTo>
                    <a:pt x="1381112" y="0"/>
                  </a:moveTo>
                  <a:lnTo>
                    <a:pt x="1333487" y="0"/>
                  </a:lnTo>
                  <a:lnTo>
                    <a:pt x="1333487" y="47625"/>
                  </a:lnTo>
                  <a:lnTo>
                    <a:pt x="1381112" y="47625"/>
                  </a:lnTo>
                  <a:lnTo>
                    <a:pt x="1381112" y="0"/>
                  </a:lnTo>
                  <a:close/>
                </a:path>
                <a:path w="2238375" h="47625">
                  <a:moveTo>
                    <a:pt x="1476362" y="0"/>
                  </a:moveTo>
                  <a:lnTo>
                    <a:pt x="1428737" y="0"/>
                  </a:lnTo>
                  <a:lnTo>
                    <a:pt x="1428737" y="47625"/>
                  </a:lnTo>
                  <a:lnTo>
                    <a:pt x="1476362" y="47625"/>
                  </a:lnTo>
                  <a:lnTo>
                    <a:pt x="1476362" y="0"/>
                  </a:lnTo>
                  <a:close/>
                </a:path>
                <a:path w="2238375" h="47625">
                  <a:moveTo>
                    <a:pt x="1571612" y="0"/>
                  </a:moveTo>
                  <a:lnTo>
                    <a:pt x="1523987" y="0"/>
                  </a:lnTo>
                  <a:lnTo>
                    <a:pt x="1523987" y="47625"/>
                  </a:lnTo>
                  <a:lnTo>
                    <a:pt x="1571612" y="47625"/>
                  </a:lnTo>
                  <a:lnTo>
                    <a:pt x="1571612" y="0"/>
                  </a:lnTo>
                  <a:close/>
                </a:path>
                <a:path w="2238375" h="47625">
                  <a:moveTo>
                    <a:pt x="1666862" y="0"/>
                  </a:moveTo>
                  <a:lnTo>
                    <a:pt x="1619237" y="0"/>
                  </a:lnTo>
                  <a:lnTo>
                    <a:pt x="1619237" y="47625"/>
                  </a:lnTo>
                  <a:lnTo>
                    <a:pt x="1666862" y="47625"/>
                  </a:lnTo>
                  <a:lnTo>
                    <a:pt x="1666862" y="0"/>
                  </a:lnTo>
                  <a:close/>
                </a:path>
                <a:path w="2238375" h="47625">
                  <a:moveTo>
                    <a:pt x="1762112" y="0"/>
                  </a:moveTo>
                  <a:lnTo>
                    <a:pt x="1714487" y="0"/>
                  </a:lnTo>
                  <a:lnTo>
                    <a:pt x="1714487" y="47625"/>
                  </a:lnTo>
                  <a:lnTo>
                    <a:pt x="1762112" y="47625"/>
                  </a:lnTo>
                  <a:lnTo>
                    <a:pt x="1762112" y="0"/>
                  </a:lnTo>
                  <a:close/>
                </a:path>
                <a:path w="2238375" h="47625">
                  <a:moveTo>
                    <a:pt x="1857349" y="0"/>
                  </a:moveTo>
                  <a:lnTo>
                    <a:pt x="1809724" y="0"/>
                  </a:lnTo>
                  <a:lnTo>
                    <a:pt x="1809724" y="47625"/>
                  </a:lnTo>
                  <a:lnTo>
                    <a:pt x="1857349" y="47625"/>
                  </a:lnTo>
                  <a:lnTo>
                    <a:pt x="1857349" y="0"/>
                  </a:lnTo>
                  <a:close/>
                </a:path>
                <a:path w="2238375" h="47625">
                  <a:moveTo>
                    <a:pt x="1952599" y="0"/>
                  </a:moveTo>
                  <a:lnTo>
                    <a:pt x="1904974" y="0"/>
                  </a:lnTo>
                  <a:lnTo>
                    <a:pt x="1904974" y="47625"/>
                  </a:lnTo>
                  <a:lnTo>
                    <a:pt x="1952599" y="47625"/>
                  </a:lnTo>
                  <a:lnTo>
                    <a:pt x="1952599" y="0"/>
                  </a:lnTo>
                  <a:close/>
                </a:path>
                <a:path w="2238375" h="47625">
                  <a:moveTo>
                    <a:pt x="2047849" y="0"/>
                  </a:moveTo>
                  <a:lnTo>
                    <a:pt x="2000224" y="0"/>
                  </a:lnTo>
                  <a:lnTo>
                    <a:pt x="2000224" y="47625"/>
                  </a:lnTo>
                  <a:lnTo>
                    <a:pt x="2047849" y="47625"/>
                  </a:lnTo>
                  <a:lnTo>
                    <a:pt x="2047849" y="0"/>
                  </a:lnTo>
                  <a:close/>
                </a:path>
                <a:path w="2238375" h="47625">
                  <a:moveTo>
                    <a:pt x="2143099" y="0"/>
                  </a:moveTo>
                  <a:lnTo>
                    <a:pt x="2095474" y="0"/>
                  </a:lnTo>
                  <a:lnTo>
                    <a:pt x="2095474" y="47625"/>
                  </a:lnTo>
                  <a:lnTo>
                    <a:pt x="2143099" y="47625"/>
                  </a:lnTo>
                  <a:lnTo>
                    <a:pt x="2143099" y="0"/>
                  </a:lnTo>
                  <a:close/>
                </a:path>
                <a:path w="2238375" h="47625">
                  <a:moveTo>
                    <a:pt x="2238349" y="0"/>
                  </a:moveTo>
                  <a:lnTo>
                    <a:pt x="2190724" y="0"/>
                  </a:lnTo>
                  <a:lnTo>
                    <a:pt x="2190724" y="47625"/>
                  </a:lnTo>
                  <a:lnTo>
                    <a:pt x="2238349" y="47625"/>
                  </a:lnTo>
                  <a:lnTo>
                    <a:pt x="2238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15631190" y="6473902"/>
            <a:ext cx="2529205" cy="2294890"/>
            <a:chOff x="15631190" y="6473902"/>
            <a:chExt cx="2529205" cy="2294890"/>
          </a:xfrm>
        </p:grpSpPr>
        <p:sp>
          <p:nvSpPr>
            <p:cNvPr id="110" name="object 110"/>
            <p:cNvSpPr/>
            <p:nvPr/>
          </p:nvSpPr>
          <p:spPr>
            <a:xfrm>
              <a:off x="17538993" y="7419314"/>
              <a:ext cx="133985" cy="969010"/>
            </a:xfrm>
            <a:custGeom>
              <a:avLst/>
              <a:gdLst/>
              <a:ahLst/>
              <a:cxnLst/>
              <a:rect l="l" t="t" r="r" b="b"/>
              <a:pathLst>
                <a:path w="133984" h="969009">
                  <a:moveTo>
                    <a:pt x="476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7625" y="47625"/>
                  </a:lnTo>
                  <a:lnTo>
                    <a:pt x="47625" y="0"/>
                  </a:lnTo>
                  <a:close/>
                </a:path>
                <a:path w="133984" h="969009">
                  <a:moveTo>
                    <a:pt x="133261" y="921448"/>
                  </a:moveTo>
                  <a:lnTo>
                    <a:pt x="85636" y="921448"/>
                  </a:lnTo>
                  <a:lnTo>
                    <a:pt x="85636" y="968997"/>
                  </a:lnTo>
                  <a:lnTo>
                    <a:pt x="133261" y="968997"/>
                  </a:lnTo>
                  <a:lnTo>
                    <a:pt x="133261" y="921448"/>
                  </a:lnTo>
                  <a:close/>
                </a:path>
                <a:path w="133984" h="969009">
                  <a:moveTo>
                    <a:pt x="133261" y="826363"/>
                  </a:moveTo>
                  <a:lnTo>
                    <a:pt x="85636" y="826363"/>
                  </a:lnTo>
                  <a:lnTo>
                    <a:pt x="85636" y="873912"/>
                  </a:lnTo>
                  <a:lnTo>
                    <a:pt x="133261" y="873912"/>
                  </a:lnTo>
                  <a:lnTo>
                    <a:pt x="133261" y="826363"/>
                  </a:lnTo>
                  <a:close/>
                </a:path>
                <a:path w="133984" h="969009">
                  <a:moveTo>
                    <a:pt x="133261" y="731278"/>
                  </a:moveTo>
                  <a:lnTo>
                    <a:pt x="85636" y="731278"/>
                  </a:lnTo>
                  <a:lnTo>
                    <a:pt x="85636" y="778827"/>
                  </a:lnTo>
                  <a:lnTo>
                    <a:pt x="133261" y="778827"/>
                  </a:lnTo>
                  <a:lnTo>
                    <a:pt x="133261" y="731278"/>
                  </a:lnTo>
                  <a:close/>
                </a:path>
                <a:path w="133984" h="969009">
                  <a:moveTo>
                    <a:pt x="133261" y="636193"/>
                  </a:moveTo>
                  <a:lnTo>
                    <a:pt x="85636" y="636193"/>
                  </a:lnTo>
                  <a:lnTo>
                    <a:pt x="85636" y="683742"/>
                  </a:lnTo>
                  <a:lnTo>
                    <a:pt x="133261" y="683742"/>
                  </a:lnTo>
                  <a:lnTo>
                    <a:pt x="133261" y="636193"/>
                  </a:lnTo>
                  <a:close/>
                </a:path>
                <a:path w="133984" h="969009">
                  <a:moveTo>
                    <a:pt x="133261" y="541108"/>
                  </a:moveTo>
                  <a:lnTo>
                    <a:pt x="85636" y="541108"/>
                  </a:lnTo>
                  <a:lnTo>
                    <a:pt x="85636" y="588657"/>
                  </a:lnTo>
                  <a:lnTo>
                    <a:pt x="133261" y="588657"/>
                  </a:lnTo>
                  <a:lnTo>
                    <a:pt x="133261" y="541108"/>
                  </a:lnTo>
                  <a:close/>
                </a:path>
                <a:path w="133984" h="969009">
                  <a:moveTo>
                    <a:pt x="133261" y="446024"/>
                  </a:moveTo>
                  <a:lnTo>
                    <a:pt x="85636" y="446024"/>
                  </a:lnTo>
                  <a:lnTo>
                    <a:pt x="85636" y="493572"/>
                  </a:lnTo>
                  <a:lnTo>
                    <a:pt x="133261" y="493572"/>
                  </a:lnTo>
                  <a:lnTo>
                    <a:pt x="133261" y="446024"/>
                  </a:lnTo>
                  <a:close/>
                </a:path>
                <a:path w="133984" h="969009">
                  <a:moveTo>
                    <a:pt x="133261" y="350939"/>
                  </a:moveTo>
                  <a:lnTo>
                    <a:pt x="85636" y="350939"/>
                  </a:lnTo>
                  <a:lnTo>
                    <a:pt x="85636" y="398487"/>
                  </a:lnTo>
                  <a:lnTo>
                    <a:pt x="133261" y="398487"/>
                  </a:lnTo>
                  <a:lnTo>
                    <a:pt x="133261" y="350939"/>
                  </a:lnTo>
                  <a:close/>
                </a:path>
                <a:path w="133984" h="969009">
                  <a:moveTo>
                    <a:pt x="133261" y="255854"/>
                  </a:moveTo>
                  <a:lnTo>
                    <a:pt x="85636" y="255854"/>
                  </a:lnTo>
                  <a:lnTo>
                    <a:pt x="85636" y="303403"/>
                  </a:lnTo>
                  <a:lnTo>
                    <a:pt x="133261" y="303403"/>
                  </a:lnTo>
                  <a:lnTo>
                    <a:pt x="133261" y="255854"/>
                  </a:lnTo>
                  <a:close/>
                </a:path>
                <a:path w="133984" h="969009">
                  <a:moveTo>
                    <a:pt x="133261" y="160769"/>
                  </a:moveTo>
                  <a:lnTo>
                    <a:pt x="85636" y="160769"/>
                  </a:lnTo>
                  <a:lnTo>
                    <a:pt x="85636" y="208318"/>
                  </a:lnTo>
                  <a:lnTo>
                    <a:pt x="133261" y="208318"/>
                  </a:lnTo>
                  <a:lnTo>
                    <a:pt x="133261" y="160769"/>
                  </a:lnTo>
                  <a:close/>
                </a:path>
                <a:path w="133984" h="969009">
                  <a:moveTo>
                    <a:pt x="133261" y="65684"/>
                  </a:moveTo>
                  <a:lnTo>
                    <a:pt x="85636" y="65684"/>
                  </a:lnTo>
                  <a:lnTo>
                    <a:pt x="85636" y="113233"/>
                  </a:lnTo>
                  <a:lnTo>
                    <a:pt x="133261" y="113233"/>
                  </a:lnTo>
                  <a:lnTo>
                    <a:pt x="133261" y="65684"/>
                  </a:lnTo>
                  <a:close/>
                </a:path>
                <a:path w="133984" h="969009">
                  <a:moveTo>
                    <a:pt x="133642" y="0"/>
                  </a:moveTo>
                  <a:lnTo>
                    <a:pt x="95250" y="0"/>
                  </a:lnTo>
                  <a:lnTo>
                    <a:pt x="95250" y="4292"/>
                  </a:lnTo>
                  <a:lnTo>
                    <a:pt x="85636" y="4292"/>
                  </a:lnTo>
                  <a:lnTo>
                    <a:pt x="85636" y="18148"/>
                  </a:lnTo>
                  <a:lnTo>
                    <a:pt x="95250" y="18148"/>
                  </a:lnTo>
                  <a:lnTo>
                    <a:pt x="95250" y="47625"/>
                  </a:lnTo>
                  <a:lnTo>
                    <a:pt x="133642" y="47625"/>
                  </a:lnTo>
                  <a:lnTo>
                    <a:pt x="133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69880" y="6499001"/>
              <a:ext cx="590379" cy="226963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5655031" y="6569183"/>
              <a:ext cx="2424430" cy="0"/>
            </a:xfrm>
            <a:custGeom>
              <a:avLst/>
              <a:gdLst/>
              <a:ahLst/>
              <a:cxnLst/>
              <a:rect l="l" t="t" r="r" b="b"/>
              <a:pathLst>
                <a:path w="2424430">
                  <a:moveTo>
                    <a:pt x="2424169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655032" y="6497745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95424" y="142874"/>
                  </a:moveTo>
                  <a:lnTo>
                    <a:pt x="0" y="71437"/>
                  </a:lnTo>
                  <a:lnTo>
                    <a:pt x="95424" y="0"/>
                  </a:lnTo>
                </a:path>
              </a:pathLst>
            </a:custGeom>
            <a:ln w="47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/>
          <p:nvPr/>
        </p:nvSpPr>
        <p:spPr>
          <a:xfrm>
            <a:off x="1025245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4769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442948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8197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63344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2869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23944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919193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01444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109691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20494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30018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395438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90687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58593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8118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776434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871683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96693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062181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15743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25267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347928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443177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53842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63367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728924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824173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91942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01467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10992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20516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30041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395667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49091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58616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681414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77666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87191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967161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06240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15765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252908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34815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44340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53865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633903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729153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82440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91965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01490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11014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20539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300647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39589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49114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586394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68164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77689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872141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96738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062639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157888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625313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6348386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44363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538883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634133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6729381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6824631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6919880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015128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110378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205627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730087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396125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491374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586622" y="99740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47624"/>
                </a:moveTo>
                <a:lnTo>
                  <a:pt x="0" y="47624"/>
                </a:lnTo>
                <a:lnTo>
                  <a:pt x="0" y="0"/>
                </a:lnTo>
                <a:lnTo>
                  <a:pt x="47624" y="0"/>
                </a:lnTo>
                <a:lnTo>
                  <a:pt x="47624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624629" y="986211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7624629" y="97670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624629" y="967194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624629" y="95768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624629" y="948177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624629" y="93866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624629" y="92916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624629" y="91965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624629" y="91014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624629" y="90063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624629" y="891126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7624629" y="88161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4" y="0"/>
                </a:moveTo>
                <a:lnTo>
                  <a:pt x="47624" y="47542"/>
                </a:lnTo>
                <a:lnTo>
                  <a:pt x="0" y="47542"/>
                </a:lnTo>
                <a:lnTo>
                  <a:pt x="0" y="0"/>
                </a:lnTo>
                <a:lnTo>
                  <a:pt x="4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4" name="object 204"/>
          <p:cNvGrpSpPr/>
          <p:nvPr/>
        </p:nvGrpSpPr>
        <p:grpSpPr>
          <a:xfrm>
            <a:off x="12355044" y="2582403"/>
            <a:ext cx="3019425" cy="3397885"/>
            <a:chOff x="12355044" y="2582403"/>
            <a:chExt cx="3019425" cy="3397885"/>
          </a:xfrm>
        </p:grpSpPr>
        <p:sp>
          <p:nvSpPr>
            <p:cNvPr id="205" name="object 205"/>
            <p:cNvSpPr/>
            <p:nvPr/>
          </p:nvSpPr>
          <p:spPr>
            <a:xfrm>
              <a:off x="13702192" y="4846315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1109630"/>
                  </a:moveTo>
                  <a:lnTo>
                    <a:pt x="0" y="0"/>
                  </a:lnTo>
                </a:path>
              </a:pathLst>
            </a:custGeom>
            <a:ln w="47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3630755" y="4846315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437"/>
                  </a:moveTo>
                  <a:lnTo>
                    <a:pt x="71437" y="0"/>
                  </a:lnTo>
                  <a:lnTo>
                    <a:pt x="142874" y="95437"/>
                  </a:lnTo>
                </a:path>
              </a:pathLst>
            </a:custGeom>
            <a:ln w="47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2355044" y="2582403"/>
              <a:ext cx="3019425" cy="2238375"/>
            </a:xfrm>
            <a:custGeom>
              <a:avLst/>
              <a:gdLst/>
              <a:ahLst/>
              <a:cxnLst/>
              <a:rect l="l" t="t" r="r" b="b"/>
              <a:pathLst>
                <a:path w="3019425" h="2238375">
                  <a:moveTo>
                    <a:pt x="2371099" y="2238374"/>
                  </a:moveTo>
                  <a:lnTo>
                    <a:pt x="648264" y="2238374"/>
                  </a:lnTo>
                  <a:lnTo>
                    <a:pt x="0" y="1591930"/>
                  </a:lnTo>
                  <a:lnTo>
                    <a:pt x="0" y="646444"/>
                  </a:lnTo>
                  <a:lnTo>
                    <a:pt x="648264" y="0"/>
                  </a:lnTo>
                  <a:lnTo>
                    <a:pt x="2371099" y="0"/>
                  </a:lnTo>
                  <a:lnTo>
                    <a:pt x="3019364" y="646444"/>
                  </a:lnTo>
                  <a:lnTo>
                    <a:pt x="3019364" y="1591930"/>
                  </a:lnTo>
                  <a:lnTo>
                    <a:pt x="2371099" y="2238374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12719556" y="2458571"/>
            <a:ext cx="253238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0345">
              <a:lnSpc>
                <a:spcPct val="115599"/>
              </a:lnSpc>
              <a:spcBef>
                <a:spcPts val="100"/>
              </a:spcBef>
            </a:pPr>
            <a:r>
              <a:rPr sz="4000" b="1" spc="-175" dirty="0">
                <a:solidFill>
                  <a:srgbClr val="5C7862"/>
                </a:solidFill>
                <a:latin typeface="Tahoma"/>
                <a:cs typeface="Tahoma"/>
              </a:rPr>
              <a:t>le</a:t>
            </a:r>
            <a:r>
              <a:rPr sz="4000" b="1" spc="-11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65" dirty="0">
                <a:solidFill>
                  <a:srgbClr val="5C7862"/>
                </a:solidFill>
                <a:latin typeface="Tahoma"/>
                <a:cs typeface="Tahoma"/>
              </a:rPr>
              <a:t>critère </a:t>
            </a: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d'arrêt </a:t>
            </a:r>
            <a:r>
              <a:rPr sz="4000" b="1" spc="-135" dirty="0">
                <a:solidFill>
                  <a:srgbClr val="5C7862"/>
                </a:solidFill>
                <a:latin typeface="Tahoma"/>
                <a:cs typeface="Tahoma"/>
              </a:rPr>
              <a:t>est </a:t>
            </a:r>
            <a:r>
              <a:rPr sz="4000" b="1" spc="-116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65" dirty="0">
                <a:solidFill>
                  <a:srgbClr val="5C7862"/>
                </a:solidFill>
                <a:latin typeface="Tahoma"/>
                <a:cs typeface="Tahoma"/>
              </a:rPr>
              <a:t>il</a:t>
            </a:r>
            <a:r>
              <a:rPr sz="4000" b="1" spc="-10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65" dirty="0">
                <a:solidFill>
                  <a:srgbClr val="5C7862"/>
                </a:solidFill>
                <a:latin typeface="Tahoma"/>
                <a:cs typeface="Tahoma"/>
              </a:rPr>
              <a:t>atteint?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4253938" y="3655923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39" y="142874"/>
                </a:moveTo>
                <a:lnTo>
                  <a:pt x="0" y="71437"/>
                </a:lnTo>
                <a:lnTo>
                  <a:pt x="95239" y="0"/>
                </a:lnTo>
              </a:path>
            </a:pathLst>
          </a:custGeom>
          <a:ln w="47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0" name="object 210"/>
          <p:cNvGrpSpPr/>
          <p:nvPr/>
        </p:nvGrpSpPr>
        <p:grpSpPr>
          <a:xfrm>
            <a:off x="11817959" y="332993"/>
            <a:ext cx="3571875" cy="2334895"/>
            <a:chOff x="11817959" y="332993"/>
            <a:chExt cx="3571875" cy="2334895"/>
          </a:xfrm>
        </p:grpSpPr>
        <p:sp>
          <p:nvSpPr>
            <p:cNvPr id="211" name="object 211"/>
            <p:cNvSpPr/>
            <p:nvPr/>
          </p:nvSpPr>
          <p:spPr>
            <a:xfrm>
              <a:off x="13714422" y="1591899"/>
              <a:ext cx="35560" cy="1052195"/>
            </a:xfrm>
            <a:custGeom>
              <a:avLst/>
              <a:gdLst/>
              <a:ahLst/>
              <a:cxnLst/>
              <a:rect l="l" t="t" r="r" b="b"/>
              <a:pathLst>
                <a:path w="35559" h="1052195">
                  <a:moveTo>
                    <a:pt x="35366" y="1052001"/>
                  </a:moveTo>
                  <a:lnTo>
                    <a:pt x="0" y="0"/>
                  </a:lnTo>
                </a:path>
              </a:pathLst>
            </a:custGeom>
            <a:ln w="475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646223" y="1591900"/>
              <a:ext cx="142875" cy="97790"/>
            </a:xfrm>
            <a:custGeom>
              <a:avLst/>
              <a:gdLst/>
              <a:ahLst/>
              <a:cxnLst/>
              <a:rect l="l" t="t" r="r" b="b"/>
              <a:pathLst>
                <a:path w="142875" h="97789">
                  <a:moveTo>
                    <a:pt x="0" y="97530"/>
                  </a:moveTo>
                  <a:lnTo>
                    <a:pt x="68198" y="0"/>
                  </a:lnTo>
                  <a:lnTo>
                    <a:pt x="142794" y="92730"/>
                  </a:lnTo>
                </a:path>
              </a:pathLst>
            </a:custGeom>
            <a:ln w="47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1817959" y="332993"/>
              <a:ext cx="3571875" cy="1238250"/>
            </a:xfrm>
            <a:custGeom>
              <a:avLst/>
              <a:gdLst/>
              <a:ahLst/>
              <a:cxnLst/>
              <a:rect l="l" t="t" r="r" b="b"/>
              <a:pathLst>
                <a:path w="3571875" h="1238250">
                  <a:moveTo>
                    <a:pt x="3339354" y="1238249"/>
                  </a:moveTo>
                  <a:lnTo>
                    <a:pt x="232261" y="1238249"/>
                  </a:lnTo>
                  <a:lnTo>
                    <a:pt x="185537" y="1233496"/>
                  </a:lnTo>
                  <a:lnTo>
                    <a:pt x="141978" y="1219869"/>
                  </a:lnTo>
                  <a:lnTo>
                    <a:pt x="102531" y="1198317"/>
                  </a:lnTo>
                  <a:lnTo>
                    <a:pt x="68138" y="1169788"/>
                  </a:lnTo>
                  <a:lnTo>
                    <a:pt x="39744" y="1135232"/>
                  </a:lnTo>
                  <a:lnTo>
                    <a:pt x="18293" y="1095598"/>
                  </a:lnTo>
                  <a:lnTo>
                    <a:pt x="4730" y="1051833"/>
                  </a:lnTo>
                  <a:lnTo>
                    <a:pt x="0" y="1004887"/>
                  </a:lnTo>
                  <a:lnTo>
                    <a:pt x="0" y="233362"/>
                  </a:lnTo>
                  <a:lnTo>
                    <a:pt x="4730" y="186416"/>
                  </a:lnTo>
                  <a:lnTo>
                    <a:pt x="18293" y="142651"/>
                  </a:lnTo>
                  <a:lnTo>
                    <a:pt x="39744" y="103016"/>
                  </a:lnTo>
                  <a:lnTo>
                    <a:pt x="68138" y="68460"/>
                  </a:lnTo>
                  <a:lnTo>
                    <a:pt x="102531" y="39932"/>
                  </a:lnTo>
                  <a:lnTo>
                    <a:pt x="141978" y="18380"/>
                  </a:lnTo>
                  <a:lnTo>
                    <a:pt x="185537" y="4753"/>
                  </a:lnTo>
                  <a:lnTo>
                    <a:pt x="232261" y="0"/>
                  </a:lnTo>
                  <a:lnTo>
                    <a:pt x="3339354" y="0"/>
                  </a:lnTo>
                  <a:lnTo>
                    <a:pt x="3386079" y="4753"/>
                  </a:lnTo>
                  <a:lnTo>
                    <a:pt x="3429637" y="18380"/>
                  </a:lnTo>
                  <a:lnTo>
                    <a:pt x="3469085" y="39932"/>
                  </a:lnTo>
                  <a:lnTo>
                    <a:pt x="3503478" y="68460"/>
                  </a:lnTo>
                  <a:lnTo>
                    <a:pt x="3531872" y="103016"/>
                  </a:lnTo>
                  <a:lnTo>
                    <a:pt x="3553322" y="142651"/>
                  </a:lnTo>
                  <a:lnTo>
                    <a:pt x="3566885" y="186416"/>
                  </a:lnTo>
                  <a:lnTo>
                    <a:pt x="3571616" y="233362"/>
                  </a:lnTo>
                  <a:lnTo>
                    <a:pt x="3571616" y="1004887"/>
                  </a:lnTo>
                  <a:lnTo>
                    <a:pt x="3566885" y="1051833"/>
                  </a:lnTo>
                  <a:lnTo>
                    <a:pt x="3553322" y="1095598"/>
                  </a:lnTo>
                  <a:lnTo>
                    <a:pt x="3531872" y="1135232"/>
                  </a:lnTo>
                  <a:lnTo>
                    <a:pt x="3503478" y="1169788"/>
                  </a:lnTo>
                  <a:lnTo>
                    <a:pt x="3469085" y="1198317"/>
                  </a:lnTo>
                  <a:lnTo>
                    <a:pt x="3429637" y="1219869"/>
                  </a:lnTo>
                  <a:lnTo>
                    <a:pt x="3386079" y="1233496"/>
                  </a:lnTo>
                  <a:lnTo>
                    <a:pt x="3339354" y="12382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 txBox="1"/>
          <p:nvPr/>
        </p:nvSpPr>
        <p:spPr>
          <a:xfrm>
            <a:off x="5378364" y="8497879"/>
            <a:ext cx="439229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15599"/>
              </a:lnSpc>
              <a:spcBef>
                <a:spcPts val="100"/>
              </a:spcBef>
            </a:pP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Mvt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 de</a:t>
            </a:r>
            <a:r>
              <a:rPr sz="4000" b="1" spc="-110" dirty="0">
                <a:solidFill>
                  <a:srgbClr val="5C7862"/>
                </a:solidFill>
                <a:latin typeface="Tahoma"/>
                <a:cs typeface="Tahoma"/>
              </a:rPr>
              <a:t> distraction </a:t>
            </a:r>
            <a:r>
              <a:rPr sz="4000" b="1" spc="-116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5C7862"/>
                </a:solidFill>
                <a:latin typeface="Tahoma"/>
                <a:cs typeface="Tahoma"/>
              </a:rPr>
              <a:t>des 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prédateurs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1291490" y="8462957"/>
            <a:ext cx="4170679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>
              <a:lnSpc>
                <a:spcPct val="115599"/>
              </a:lnSpc>
              <a:spcBef>
                <a:spcPts val="100"/>
              </a:spcBef>
            </a:pP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Mvt</a:t>
            </a:r>
            <a:r>
              <a:rPr sz="4000" b="1" spc="-11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5C7862"/>
                </a:solidFill>
                <a:latin typeface="Tahoma"/>
                <a:cs typeface="Tahoma"/>
              </a:rPr>
              <a:t>d'attraction </a:t>
            </a:r>
            <a:r>
              <a:rPr sz="4000" b="1" spc="-9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55" dirty="0">
                <a:solidFill>
                  <a:srgbClr val="5C7862"/>
                </a:solidFill>
                <a:latin typeface="Tahoma"/>
                <a:cs typeface="Tahoma"/>
              </a:rPr>
              <a:t>envers</a:t>
            </a:r>
            <a:r>
              <a:rPr sz="4000" b="1" spc="-135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165" dirty="0">
                <a:solidFill>
                  <a:srgbClr val="5C7862"/>
                </a:solidFill>
                <a:latin typeface="Tahoma"/>
                <a:cs typeface="Tahoma"/>
              </a:rPr>
              <a:t>nourriture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441202" y="130858"/>
            <a:ext cx="612965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950" dirty="0">
                <a:solidFill>
                  <a:srgbClr val="5C7862"/>
                </a:solidFill>
                <a:latin typeface="Verdana"/>
                <a:cs typeface="Verdana"/>
              </a:rPr>
              <a:t>P</a:t>
            </a:r>
            <a:r>
              <a:rPr sz="3750" spc="680" dirty="0">
                <a:solidFill>
                  <a:srgbClr val="5C7862"/>
                </a:solidFill>
                <a:latin typeface="Verdana"/>
                <a:cs typeface="Verdana"/>
              </a:rPr>
              <a:t>s</a:t>
            </a:r>
            <a:r>
              <a:rPr sz="3750" spc="765" dirty="0">
                <a:solidFill>
                  <a:srgbClr val="5C7862"/>
                </a:solidFill>
                <a:latin typeface="Verdana"/>
                <a:cs typeface="Verdana"/>
              </a:rPr>
              <a:t>e</a:t>
            </a:r>
            <a:r>
              <a:rPr sz="3750" spc="819" dirty="0">
                <a:solidFill>
                  <a:srgbClr val="5C7862"/>
                </a:solidFill>
                <a:latin typeface="Verdana"/>
                <a:cs typeface="Verdana"/>
              </a:rPr>
              <a:t>u</a:t>
            </a:r>
            <a:r>
              <a:rPr sz="3750" spc="1000" dirty="0">
                <a:solidFill>
                  <a:srgbClr val="5C7862"/>
                </a:solidFill>
                <a:latin typeface="Verdana"/>
                <a:cs typeface="Verdana"/>
              </a:rPr>
              <a:t>d</a:t>
            </a:r>
            <a:r>
              <a:rPr sz="3750" spc="825" dirty="0">
                <a:solidFill>
                  <a:srgbClr val="5C7862"/>
                </a:solidFill>
                <a:latin typeface="Verdana"/>
                <a:cs typeface="Verdana"/>
              </a:rPr>
              <a:t>o</a:t>
            </a:r>
            <a:r>
              <a:rPr sz="3500" spc="490" dirty="0">
                <a:solidFill>
                  <a:srgbClr val="5C7862"/>
                </a:solidFill>
                <a:latin typeface="Calibri"/>
                <a:cs typeface="Calibri"/>
              </a:rPr>
              <a:t>-</a:t>
            </a:r>
            <a:r>
              <a:rPr sz="3750" spc="975" dirty="0">
                <a:solidFill>
                  <a:srgbClr val="5C7862"/>
                </a:solidFill>
                <a:latin typeface="Verdana"/>
                <a:cs typeface="Verdana"/>
              </a:rPr>
              <a:t>c</a:t>
            </a:r>
            <a:r>
              <a:rPr sz="3750" spc="825" dirty="0">
                <a:solidFill>
                  <a:srgbClr val="5C7862"/>
                </a:solidFill>
                <a:latin typeface="Verdana"/>
                <a:cs typeface="Verdana"/>
              </a:rPr>
              <a:t>o</a:t>
            </a:r>
            <a:r>
              <a:rPr sz="3750" spc="1000" dirty="0">
                <a:solidFill>
                  <a:srgbClr val="5C7862"/>
                </a:solidFill>
                <a:latin typeface="Verdana"/>
                <a:cs typeface="Verdana"/>
              </a:rPr>
              <a:t>d</a:t>
            </a:r>
            <a:r>
              <a:rPr sz="3750" spc="770" dirty="0">
                <a:solidFill>
                  <a:srgbClr val="5C7862"/>
                </a:solidFill>
                <a:latin typeface="Verdana"/>
                <a:cs typeface="Verdana"/>
              </a:rPr>
              <a:t>e</a:t>
            </a:r>
            <a:r>
              <a:rPr sz="3750" spc="-440" dirty="0">
                <a:solidFill>
                  <a:srgbClr val="5C7862"/>
                </a:solidFill>
                <a:latin typeface="Verdana"/>
                <a:cs typeface="Verdana"/>
              </a:rPr>
              <a:t> </a:t>
            </a:r>
            <a:r>
              <a:rPr sz="3750" spc="1000" dirty="0">
                <a:solidFill>
                  <a:srgbClr val="5C7862"/>
                </a:solidFill>
                <a:latin typeface="Verdana"/>
                <a:cs typeface="Verdana"/>
              </a:rPr>
              <a:t>d</a:t>
            </a:r>
            <a:r>
              <a:rPr sz="3750" spc="825" dirty="0">
                <a:solidFill>
                  <a:srgbClr val="5C7862"/>
                </a:solidFill>
                <a:latin typeface="Verdana"/>
                <a:cs typeface="Verdana"/>
              </a:rPr>
              <a:t>u</a:t>
            </a:r>
            <a:r>
              <a:rPr sz="3750" spc="-440" dirty="0">
                <a:solidFill>
                  <a:srgbClr val="5C7862"/>
                </a:solidFill>
                <a:latin typeface="Verdana"/>
                <a:cs typeface="Verdana"/>
              </a:rPr>
              <a:t> </a:t>
            </a:r>
            <a:r>
              <a:rPr sz="3750" spc="850" dirty="0">
                <a:solidFill>
                  <a:srgbClr val="5C7862"/>
                </a:solidFill>
                <a:latin typeface="Verdana"/>
                <a:cs typeface="Verdana"/>
              </a:rPr>
              <a:t>D</a:t>
            </a:r>
            <a:r>
              <a:rPr sz="3750" spc="969" dirty="0">
                <a:solidFill>
                  <a:srgbClr val="5C7862"/>
                </a:solidFill>
                <a:latin typeface="Verdana"/>
                <a:cs typeface="Verdana"/>
              </a:rPr>
              <a:t>A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217" name="object 217"/>
          <p:cNvSpPr txBox="1">
            <a:spLocks noGrp="1"/>
          </p:cNvSpPr>
          <p:nvPr>
            <p:ph type="title"/>
          </p:nvPr>
        </p:nvSpPr>
        <p:spPr>
          <a:xfrm>
            <a:off x="1141985" y="130927"/>
            <a:ext cx="1711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/>
              <a:t>Depart</a:t>
            </a:r>
            <a:endParaRPr sz="4000"/>
          </a:p>
        </p:txBody>
      </p:sp>
      <p:sp>
        <p:nvSpPr>
          <p:cNvPr id="218" name="object 218"/>
          <p:cNvSpPr txBox="1"/>
          <p:nvPr/>
        </p:nvSpPr>
        <p:spPr>
          <a:xfrm>
            <a:off x="598703" y="1567407"/>
            <a:ext cx="3409950" cy="102870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19748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555"/>
              </a:spcBef>
            </a:pP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Initialisation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277500" y="7755648"/>
            <a:ext cx="742950" cy="109347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b="1" dirty="0">
                <a:solidFill>
                  <a:srgbClr val="5C7862"/>
                </a:solidFill>
                <a:latin typeface="Tahoma"/>
                <a:cs typeface="Tahoma"/>
              </a:rPr>
              <a:t>YES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3892312" y="7647092"/>
            <a:ext cx="4400550" cy="68580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75"/>
              </a:lnSpc>
            </a:pP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Mvt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 de</a:t>
            </a:r>
            <a:r>
              <a:rPr sz="4000" b="1" spc="-110" dirty="0">
                <a:solidFill>
                  <a:srgbClr val="5C7862"/>
                </a:solidFill>
                <a:latin typeface="Tahoma"/>
                <a:cs typeface="Tahoma"/>
              </a:rPr>
              <a:t> </a:t>
            </a:r>
            <a:r>
              <a:rPr sz="4000" b="1" spc="-90" dirty="0">
                <a:solidFill>
                  <a:srgbClr val="5C7862"/>
                </a:solidFill>
                <a:latin typeface="Tahoma"/>
                <a:cs typeface="Tahoma"/>
              </a:rPr>
              <a:t>séparation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8448865" y="7611844"/>
            <a:ext cx="4505325" cy="68580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75"/>
              </a:lnSpc>
            </a:pPr>
            <a:r>
              <a:rPr sz="4000" b="1" spc="-160" dirty="0">
                <a:solidFill>
                  <a:srgbClr val="5C7862"/>
                </a:solidFill>
                <a:latin typeface="Tahoma"/>
                <a:cs typeface="Tahoma"/>
              </a:rPr>
              <a:t>Mvt</a:t>
            </a:r>
            <a:r>
              <a:rPr sz="4000" b="1" spc="-114" dirty="0">
                <a:solidFill>
                  <a:srgbClr val="5C7862"/>
                </a:solidFill>
                <a:latin typeface="Tahoma"/>
                <a:cs typeface="Tahoma"/>
              </a:rPr>
              <a:t> de </a:t>
            </a:r>
            <a:r>
              <a:rPr sz="4000" b="1" spc="-135" dirty="0">
                <a:solidFill>
                  <a:srgbClr val="5C7862"/>
                </a:solidFill>
                <a:latin typeface="Tahoma"/>
                <a:cs typeface="Tahoma"/>
              </a:rPr>
              <a:t>alignement</a:t>
            </a:r>
            <a:endParaRPr sz="4000">
              <a:latin typeface="Tahoma"/>
              <a:cs typeface="Tahoma"/>
            </a:endParaRPr>
          </a:p>
        </p:txBody>
      </p:sp>
      <p:graphicFrame>
        <p:nvGraphicFramePr>
          <p:cNvPr id="222" name="object 222"/>
          <p:cNvGraphicFramePr>
            <a:graphicFrameLocks noGrp="1"/>
          </p:cNvGraphicFramePr>
          <p:nvPr/>
        </p:nvGraphicFramePr>
        <p:xfrm>
          <a:off x="462664" y="3216660"/>
          <a:ext cx="11892914" cy="2096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700">
                <a:tc rowSpan="2" gridSpan="2">
                  <a:txBody>
                    <a:bodyPr/>
                    <a:lstStyle/>
                    <a:p>
                      <a:pPr marL="174625" marR="103505" indent="69850">
                        <a:lnSpc>
                          <a:spcPct val="116100"/>
                        </a:lnSpc>
                        <a:spcBef>
                          <a:spcPts val="1030"/>
                        </a:spcBef>
                      </a:pPr>
                      <a:r>
                        <a:rPr sz="3500" b="1" spc="-90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Evaluation </a:t>
                      </a:r>
                      <a:r>
                        <a:rPr sz="3500" b="1" spc="-105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de </a:t>
                      </a:r>
                      <a:r>
                        <a:rPr sz="3500" b="1" spc="-40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la </a:t>
                      </a:r>
                      <a:r>
                        <a:rPr sz="3500" b="1" spc="-1015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500" b="1" spc="-114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fonction</a:t>
                      </a:r>
                      <a:r>
                        <a:rPr sz="3500" b="1" spc="-95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500" b="1" spc="-140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objectif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30810" marB="0">
                    <a:solidFill>
                      <a:srgbClr val="A6A6A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0119" algn="ctr">
                        <a:lnSpc>
                          <a:spcPts val="3685"/>
                        </a:lnSpc>
                      </a:pPr>
                      <a:r>
                        <a:rPr sz="4500" b="1" dirty="0">
                          <a:solidFill>
                            <a:srgbClr val="5C7862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4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0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0810" marB="0">
                    <a:solidFill>
                      <a:srgbClr val="A6A6A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3" name="object 223"/>
          <p:cNvSpPr txBox="1"/>
          <p:nvPr/>
        </p:nvSpPr>
        <p:spPr>
          <a:xfrm>
            <a:off x="12895396" y="1615135"/>
            <a:ext cx="742950" cy="93535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b="1" dirty="0">
                <a:solidFill>
                  <a:srgbClr val="5C7862"/>
                </a:solidFill>
                <a:latin typeface="Tahoma"/>
                <a:cs typeface="Tahoma"/>
              </a:rPr>
              <a:t>yes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2792278" y="140478"/>
            <a:ext cx="2167255" cy="143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marR="5080" indent="-52069">
              <a:lnSpc>
                <a:spcPct val="116799"/>
              </a:lnSpc>
              <a:spcBef>
                <a:spcPts val="95"/>
              </a:spcBef>
            </a:pPr>
            <a:r>
              <a:rPr sz="3950" b="1" spc="-170" dirty="0">
                <a:solidFill>
                  <a:srgbClr val="5C7862"/>
                </a:solidFill>
                <a:latin typeface="Tahoma"/>
                <a:cs typeface="Tahoma"/>
              </a:rPr>
              <a:t>M</a:t>
            </a:r>
            <a:r>
              <a:rPr sz="3950" b="1" spc="-180" dirty="0">
                <a:solidFill>
                  <a:srgbClr val="5C7862"/>
                </a:solidFill>
                <a:latin typeface="Tahoma"/>
                <a:cs typeface="Tahoma"/>
              </a:rPr>
              <a:t>e</a:t>
            </a:r>
            <a:r>
              <a:rPr sz="3950" b="1" spc="-165" dirty="0">
                <a:solidFill>
                  <a:srgbClr val="5C7862"/>
                </a:solidFill>
                <a:latin typeface="Tahoma"/>
                <a:cs typeface="Tahoma"/>
              </a:rPr>
              <a:t>ill</a:t>
            </a:r>
            <a:r>
              <a:rPr sz="3950" b="1" spc="-180" dirty="0">
                <a:solidFill>
                  <a:srgbClr val="5C7862"/>
                </a:solidFill>
                <a:latin typeface="Tahoma"/>
                <a:cs typeface="Tahoma"/>
              </a:rPr>
              <a:t>e</a:t>
            </a:r>
            <a:r>
              <a:rPr sz="3950" b="1" spc="-175" dirty="0">
                <a:solidFill>
                  <a:srgbClr val="5C7862"/>
                </a:solidFill>
                <a:latin typeface="Tahoma"/>
                <a:cs typeface="Tahoma"/>
              </a:rPr>
              <a:t>u</a:t>
            </a:r>
            <a:r>
              <a:rPr sz="3950" b="1" spc="-165" dirty="0">
                <a:solidFill>
                  <a:srgbClr val="5C7862"/>
                </a:solidFill>
                <a:latin typeface="Tahoma"/>
                <a:cs typeface="Tahoma"/>
              </a:rPr>
              <a:t>r</a:t>
            </a:r>
            <a:r>
              <a:rPr sz="3950" b="1" spc="-120" dirty="0">
                <a:solidFill>
                  <a:srgbClr val="5C7862"/>
                </a:solidFill>
                <a:latin typeface="Tahoma"/>
                <a:cs typeface="Tahoma"/>
              </a:rPr>
              <a:t>e  </a:t>
            </a:r>
            <a:r>
              <a:rPr sz="3950" b="1" spc="-130" dirty="0">
                <a:solidFill>
                  <a:srgbClr val="5C7862"/>
                </a:solidFill>
                <a:latin typeface="Tahoma"/>
                <a:cs typeface="Tahoma"/>
              </a:rPr>
              <a:t>solution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18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2106"/>
            <a:ext cx="18287999" cy="74390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4432" y="888123"/>
            <a:ext cx="16440150" cy="8211184"/>
          </a:xfrm>
          <a:custGeom>
            <a:avLst/>
            <a:gdLst/>
            <a:ahLst/>
            <a:cxnLst/>
            <a:rect l="l" t="t" r="r" b="b"/>
            <a:pathLst>
              <a:path w="16440150" h="8211184">
                <a:moveTo>
                  <a:pt x="16440138" y="24587"/>
                </a:moveTo>
                <a:lnTo>
                  <a:pt x="16415030" y="24587"/>
                </a:lnTo>
                <a:lnTo>
                  <a:pt x="16415030" y="8185404"/>
                </a:lnTo>
                <a:lnTo>
                  <a:pt x="16440138" y="8185404"/>
                </a:lnTo>
                <a:lnTo>
                  <a:pt x="16440138" y="24587"/>
                </a:lnTo>
                <a:close/>
              </a:path>
              <a:path w="16440150" h="8211184">
                <a:moveTo>
                  <a:pt x="16440138" y="0"/>
                </a:moveTo>
                <a:lnTo>
                  <a:pt x="0" y="0"/>
                </a:lnTo>
                <a:lnTo>
                  <a:pt x="0" y="24130"/>
                </a:lnTo>
                <a:lnTo>
                  <a:pt x="0" y="8185632"/>
                </a:lnTo>
                <a:lnTo>
                  <a:pt x="0" y="8211032"/>
                </a:lnTo>
                <a:lnTo>
                  <a:pt x="16440138" y="8211032"/>
                </a:lnTo>
                <a:lnTo>
                  <a:pt x="16440138" y="8185632"/>
                </a:lnTo>
                <a:lnTo>
                  <a:pt x="24587" y="8185632"/>
                </a:lnTo>
                <a:lnTo>
                  <a:pt x="24587" y="24130"/>
                </a:lnTo>
                <a:lnTo>
                  <a:pt x="16440138" y="24130"/>
                </a:lnTo>
                <a:lnTo>
                  <a:pt x="16440138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9424" y="4427180"/>
            <a:ext cx="10120630" cy="1089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50" spc="-50" dirty="0">
                <a:solidFill>
                  <a:srgbClr val="FFFFFF"/>
                </a:solidFill>
              </a:rPr>
              <a:t>L'aspect</a:t>
            </a:r>
            <a:r>
              <a:rPr sz="6950" spc="-135" dirty="0">
                <a:solidFill>
                  <a:srgbClr val="FFFFFF"/>
                </a:solidFill>
              </a:rPr>
              <a:t> </a:t>
            </a:r>
            <a:r>
              <a:rPr sz="6950" spc="-114" dirty="0">
                <a:solidFill>
                  <a:srgbClr val="FFFFFF"/>
                </a:solidFill>
              </a:rPr>
              <a:t>Mathématique</a:t>
            </a:r>
            <a:endParaRPr sz="69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1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1"/>
            <a:ext cx="2589787" cy="2540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8878" y="6670723"/>
            <a:ext cx="6762749" cy="2590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4639" y="3529677"/>
            <a:ext cx="17303115" cy="516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3400" b="1" spc="-110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85" dirty="0">
                <a:solidFill>
                  <a:srgbClr val="23331B"/>
                </a:solidFill>
                <a:latin typeface="Tahoma"/>
                <a:cs typeface="Tahoma"/>
              </a:rPr>
              <a:t>mouvement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6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60" dirty="0">
                <a:solidFill>
                  <a:srgbClr val="23331B"/>
                </a:solidFill>
                <a:latin typeface="Tahoma"/>
                <a:cs typeface="Tahoma"/>
              </a:rPr>
              <a:t>positionnement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45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23331B"/>
                </a:solidFill>
                <a:latin typeface="Tahoma"/>
                <a:cs typeface="Tahoma"/>
              </a:rPr>
              <a:t>libellules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80" dirty="0">
                <a:solidFill>
                  <a:srgbClr val="23331B"/>
                </a:solidFill>
                <a:latin typeface="Tahoma"/>
                <a:cs typeface="Tahoma"/>
              </a:rPr>
              <a:t>se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45" dirty="0">
                <a:solidFill>
                  <a:srgbClr val="23331B"/>
                </a:solidFill>
                <a:latin typeface="Tahoma"/>
                <a:cs typeface="Tahoma"/>
              </a:rPr>
              <a:t>compose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45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34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40" dirty="0">
                <a:solidFill>
                  <a:srgbClr val="23331B"/>
                </a:solidFill>
                <a:latin typeface="Tahoma"/>
                <a:cs typeface="Tahoma"/>
              </a:rPr>
              <a:t>cinq</a:t>
            </a:r>
            <a:endParaRPr sz="3400">
              <a:latin typeface="Tahoma"/>
              <a:cs typeface="Tahoma"/>
            </a:endParaRPr>
          </a:p>
          <a:p>
            <a:pPr marL="80645">
              <a:lnSpc>
                <a:spcPct val="100000"/>
              </a:lnSpc>
              <a:spcBef>
                <a:spcPts val="145"/>
              </a:spcBef>
              <a:tabLst>
                <a:tab pos="5659755" algn="l"/>
              </a:tabLst>
            </a:pPr>
            <a:r>
              <a:rPr sz="3400" b="1" spc="-60" dirty="0">
                <a:solidFill>
                  <a:srgbClr val="23331B"/>
                </a:solidFill>
                <a:latin typeface="Tahoma"/>
                <a:cs typeface="Tahoma"/>
              </a:rPr>
              <a:t>comportements</a:t>
            </a:r>
            <a:r>
              <a:rPr sz="3400" b="1" spc="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00" b="1" spc="-65" dirty="0">
                <a:solidFill>
                  <a:srgbClr val="23331B"/>
                </a:solidFill>
                <a:latin typeface="Tahoma"/>
                <a:cs typeface="Tahoma"/>
              </a:rPr>
              <a:t>suivants:	</a:t>
            </a:r>
            <a:r>
              <a:rPr sz="6300" b="1" spc="-60" baseline="-40343" dirty="0">
                <a:solidFill>
                  <a:srgbClr val="F0F0F0"/>
                </a:solidFill>
                <a:latin typeface="Tahoma"/>
                <a:cs typeface="Tahoma"/>
              </a:rPr>
              <a:t>Alignement</a:t>
            </a:r>
            <a:r>
              <a:rPr sz="6300" b="1" spc="-30" baseline="-40343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6300" b="1" spc="-644" baseline="-40343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endParaRPr sz="6300" baseline="-40343">
              <a:latin typeface="Tahoma"/>
              <a:cs typeface="Tahoma"/>
            </a:endParaRPr>
          </a:p>
          <a:p>
            <a:pPr marL="25400" marR="878205">
              <a:lnSpc>
                <a:spcPts val="4800"/>
              </a:lnSpc>
              <a:spcBef>
                <a:spcPts val="195"/>
              </a:spcBef>
            </a:pP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1.separation:la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séparation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25" dirty="0">
                <a:solidFill>
                  <a:srgbClr val="23331B"/>
                </a:solidFill>
                <a:latin typeface="Tahoma"/>
                <a:cs typeface="Tahoma"/>
              </a:rPr>
              <a:t>une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5" dirty="0">
                <a:solidFill>
                  <a:srgbClr val="23331B"/>
                </a:solidFill>
                <a:latin typeface="Tahoma"/>
                <a:cs typeface="Tahoma"/>
              </a:rPr>
              <a:t>stratégie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5" dirty="0">
                <a:solidFill>
                  <a:srgbClr val="23331B"/>
                </a:solidFill>
                <a:latin typeface="Tahoma"/>
                <a:cs typeface="Tahoma"/>
              </a:rPr>
              <a:t>que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libellules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5" dirty="0">
                <a:solidFill>
                  <a:srgbClr val="23331B"/>
                </a:solidFill>
                <a:latin typeface="Tahoma"/>
                <a:cs typeface="Tahoma"/>
              </a:rPr>
              <a:t>utilisent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5" dirty="0">
                <a:solidFill>
                  <a:srgbClr val="23331B"/>
                </a:solidFill>
                <a:latin typeface="Tahoma"/>
                <a:cs typeface="Tahoma"/>
              </a:rPr>
              <a:t>pour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se </a:t>
            </a:r>
            <a:r>
              <a:rPr sz="3450" b="1" spc="-100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0" dirty="0">
                <a:solidFill>
                  <a:srgbClr val="23331B"/>
                </a:solidFill>
                <a:latin typeface="Tahoma"/>
                <a:cs typeface="Tahoma"/>
              </a:rPr>
              <a:t>séparer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5" dirty="0">
                <a:solidFill>
                  <a:srgbClr val="23331B"/>
                </a:solidFill>
                <a:latin typeface="Tahoma"/>
                <a:cs typeface="Tahoma"/>
              </a:rPr>
              <a:t>autres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5" dirty="0">
                <a:solidFill>
                  <a:srgbClr val="23331B"/>
                </a:solidFill>
                <a:latin typeface="Tahoma"/>
                <a:cs typeface="Tahoma"/>
              </a:rPr>
              <a:t>agents.</a:t>
            </a:r>
            <a:endParaRPr sz="34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Cette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procédure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5" dirty="0">
                <a:solidFill>
                  <a:srgbClr val="23331B"/>
                </a:solidFill>
                <a:latin typeface="Tahoma"/>
                <a:cs typeface="Tahoma"/>
              </a:rPr>
              <a:t>formulée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comme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40" dirty="0">
                <a:solidFill>
                  <a:srgbClr val="23331B"/>
                </a:solidFill>
                <a:latin typeface="Tahoma"/>
                <a:cs typeface="Tahoma"/>
              </a:rPr>
              <a:t>suit:</a:t>
            </a:r>
            <a:endParaRPr sz="3450">
              <a:latin typeface="Tahoma"/>
              <a:cs typeface="Tahoma"/>
            </a:endParaRPr>
          </a:p>
          <a:p>
            <a:pPr marL="7536815" marR="17780" algn="ctr">
              <a:lnSpc>
                <a:spcPct val="116100"/>
              </a:lnSpc>
              <a:spcBef>
                <a:spcPts val="2245"/>
              </a:spcBef>
              <a:tabLst>
                <a:tab pos="8323580" algn="l"/>
                <a:tab pos="13613765" algn="l"/>
              </a:tabLst>
            </a:pP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où	</a:t>
            </a: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X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5" dirty="0">
                <a:solidFill>
                  <a:srgbClr val="23331B"/>
                </a:solidFill>
                <a:latin typeface="Tahoma"/>
                <a:cs typeface="Tahoma"/>
              </a:rPr>
              <a:t>présente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l’individu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actuel, </a:t>
            </a:r>
            <a:r>
              <a:rPr sz="3500" b="1" spc="-10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315" dirty="0">
                <a:solidFill>
                  <a:srgbClr val="23331B"/>
                </a:solidFill>
                <a:latin typeface="Tahoma"/>
                <a:cs typeface="Tahoma"/>
              </a:rPr>
              <a:t>j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indique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l’individu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voisin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	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500" b="1" spc="-5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30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500" b="1" spc="-5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5" dirty="0">
                <a:solidFill>
                  <a:srgbClr val="23331B"/>
                </a:solidFill>
                <a:latin typeface="Tahoma"/>
                <a:cs typeface="Tahoma"/>
              </a:rPr>
              <a:t>nombre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d’individus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voisins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4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4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5378" y="3726232"/>
            <a:ext cx="16821150" cy="17703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00" marR="30480">
              <a:lnSpc>
                <a:spcPct val="98100"/>
              </a:lnSpc>
              <a:spcBef>
                <a:spcPts val="180"/>
              </a:spcBef>
            </a:pPr>
            <a:r>
              <a:rPr sz="3450" b="1" spc="-155" dirty="0">
                <a:solidFill>
                  <a:srgbClr val="23331B"/>
                </a:solidFill>
                <a:latin typeface="Tahoma"/>
                <a:cs typeface="Tahoma"/>
              </a:rPr>
              <a:t>2.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5" dirty="0">
                <a:solidFill>
                  <a:srgbClr val="23331B"/>
                </a:solidFill>
                <a:latin typeface="Tahoma"/>
                <a:cs typeface="Tahoma"/>
              </a:rPr>
              <a:t>Alignement:Cet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opérateur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5" dirty="0">
                <a:solidFill>
                  <a:srgbClr val="23331B"/>
                </a:solidFill>
                <a:latin typeface="Tahoma"/>
                <a:cs typeface="Tahoma"/>
              </a:rPr>
              <a:t>montre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0" dirty="0">
                <a:solidFill>
                  <a:srgbClr val="23331B"/>
                </a:solidFill>
                <a:latin typeface="Tahoma"/>
                <a:cs typeface="Tahoma"/>
              </a:rPr>
              <a:t>comment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0" dirty="0">
                <a:solidFill>
                  <a:srgbClr val="23331B"/>
                </a:solidFill>
                <a:latin typeface="Tahoma"/>
                <a:cs typeface="Tahoma"/>
              </a:rPr>
              <a:t>un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agent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45" dirty="0">
                <a:solidFill>
                  <a:srgbClr val="23331B"/>
                </a:solidFill>
                <a:latin typeface="Tahoma"/>
                <a:cs typeface="Tahoma"/>
              </a:rPr>
              <a:t>d´efinira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30" dirty="0">
                <a:solidFill>
                  <a:srgbClr val="23331B"/>
                </a:solidFill>
                <a:latin typeface="Tahoma"/>
                <a:cs typeface="Tahoma"/>
              </a:rPr>
              <a:t>sa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5" dirty="0">
                <a:solidFill>
                  <a:srgbClr val="23331B"/>
                </a:solidFill>
                <a:latin typeface="Tahoma"/>
                <a:cs typeface="Tahoma"/>
              </a:rPr>
              <a:t>vitesse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5" dirty="0">
                <a:solidFill>
                  <a:srgbClr val="23331B"/>
                </a:solidFill>
                <a:latin typeface="Tahoma"/>
                <a:cs typeface="Tahoma"/>
              </a:rPr>
              <a:t>par </a:t>
            </a:r>
            <a:r>
              <a:rPr sz="3450" b="1" spc="-994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30" dirty="0">
                <a:solidFill>
                  <a:srgbClr val="23331B"/>
                </a:solidFill>
                <a:latin typeface="Tahoma"/>
                <a:cs typeface="Tahoma"/>
              </a:rPr>
              <a:t>rapport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" dirty="0">
                <a:solidFill>
                  <a:srgbClr val="23331B"/>
                </a:solidFill>
                <a:latin typeface="Tahoma"/>
                <a:cs typeface="Tahoma"/>
              </a:rPr>
              <a:t>au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0" dirty="0">
                <a:solidFill>
                  <a:srgbClr val="23331B"/>
                </a:solidFill>
                <a:latin typeface="Tahoma"/>
                <a:cs typeface="Tahoma"/>
              </a:rPr>
              <a:t>vecteur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409" dirty="0">
                <a:solidFill>
                  <a:srgbClr val="23331B"/>
                </a:solidFill>
                <a:latin typeface="Tahoma"/>
                <a:cs typeface="Tahoma"/>
              </a:rPr>
              <a:t>vélocit</a:t>
            </a:r>
            <a:r>
              <a:rPr sz="6300" b="1" spc="-615" baseline="-21825" dirty="0">
                <a:solidFill>
                  <a:srgbClr val="F0F0F0"/>
                </a:solidFill>
                <a:latin typeface="Tahoma"/>
                <a:cs typeface="Tahoma"/>
              </a:rPr>
              <a:t>A</a:t>
            </a:r>
            <a:r>
              <a:rPr sz="3450" b="1" spc="-409" dirty="0">
                <a:solidFill>
                  <a:srgbClr val="23331B"/>
                </a:solidFill>
                <a:latin typeface="Tahoma"/>
                <a:cs typeface="Tahoma"/>
              </a:rPr>
              <a:t>é</a:t>
            </a:r>
            <a:r>
              <a:rPr sz="3450" b="1" spc="-2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l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d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i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’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g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a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ut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r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m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es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li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b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t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el</a:t>
            </a:r>
            <a:r>
              <a:rPr sz="6300" b="1" spc="-1237" baseline="-21825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r>
              <a:rPr sz="3450" b="1" spc="-825" dirty="0">
                <a:solidFill>
                  <a:srgbClr val="23331B"/>
                </a:solidFill>
                <a:latin typeface="Tahoma"/>
                <a:cs typeface="Tahoma"/>
              </a:rPr>
              <a:t>lules</a:t>
            </a:r>
            <a:r>
              <a:rPr sz="3450" b="1" spc="-78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adjacentes.</a:t>
            </a:r>
            <a:endParaRPr sz="34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</a:pP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Ce </a:t>
            </a:r>
            <a:r>
              <a:rPr sz="3450" b="1" spc="-75" dirty="0">
                <a:solidFill>
                  <a:srgbClr val="23331B"/>
                </a:solidFill>
                <a:latin typeface="Tahoma"/>
                <a:cs typeface="Tahoma"/>
              </a:rPr>
              <a:t>concept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5" dirty="0">
                <a:solidFill>
                  <a:srgbClr val="23331B"/>
                </a:solidFill>
                <a:latin typeface="Tahoma"/>
                <a:cs typeface="Tahoma"/>
              </a:rPr>
              <a:t>modélisé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partir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70" dirty="0">
                <a:solidFill>
                  <a:srgbClr val="23331B"/>
                </a:solidFill>
                <a:latin typeface="Tahoma"/>
                <a:cs typeface="Tahoma"/>
              </a:rPr>
              <a:t>de: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101434"/>
            <a:ext cx="6238874" cy="2933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09264" y="6810567"/>
            <a:ext cx="921385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0815" marR="5080" indent="-3968750">
              <a:lnSpc>
                <a:spcPct val="116100"/>
              </a:lnSpc>
              <a:spcBef>
                <a:spcPts val="100"/>
              </a:spcBef>
              <a:tabLst>
                <a:tab pos="923290" algn="l"/>
              </a:tabLst>
            </a:pP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où	</a:t>
            </a:r>
            <a:r>
              <a:rPr sz="3500" b="1" spc="-55" dirty="0">
                <a:solidFill>
                  <a:srgbClr val="23331B"/>
                </a:solidFill>
                <a:latin typeface="Tahoma"/>
                <a:cs typeface="Tahoma"/>
              </a:rPr>
              <a:t>Vj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indique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vélocité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50" dirty="0">
                <a:solidFill>
                  <a:srgbClr val="23331B"/>
                </a:solidFill>
                <a:latin typeface="Tahoma"/>
                <a:cs typeface="Tahoma"/>
              </a:rPr>
              <a:t>j-éme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individu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voisin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1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1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5378" y="3726229"/>
            <a:ext cx="17649190" cy="17703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00" marR="30480">
              <a:lnSpc>
                <a:spcPct val="98100"/>
              </a:lnSpc>
              <a:spcBef>
                <a:spcPts val="180"/>
              </a:spcBef>
            </a:pPr>
            <a:r>
              <a:rPr sz="3450" b="1" spc="-55" dirty="0">
                <a:solidFill>
                  <a:srgbClr val="23331B"/>
                </a:solidFill>
                <a:latin typeface="Tahoma"/>
                <a:cs typeface="Tahoma"/>
              </a:rPr>
              <a:t>3.La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cohésion: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5" dirty="0">
                <a:solidFill>
                  <a:srgbClr val="23331B"/>
                </a:solidFill>
                <a:latin typeface="Tahoma"/>
                <a:cs typeface="Tahoma"/>
              </a:rPr>
              <a:t>indique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5" dirty="0">
                <a:solidFill>
                  <a:srgbClr val="23331B"/>
                </a:solidFill>
                <a:latin typeface="Tahoma"/>
                <a:cs typeface="Tahoma"/>
              </a:rPr>
              <a:t>que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0" dirty="0">
                <a:solidFill>
                  <a:srgbClr val="23331B"/>
                </a:solidFill>
                <a:latin typeface="Tahoma"/>
                <a:cs typeface="Tahoma"/>
              </a:rPr>
              <a:t>membres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5" dirty="0">
                <a:solidFill>
                  <a:srgbClr val="23331B"/>
                </a:solidFill>
                <a:latin typeface="Tahoma"/>
                <a:cs typeface="Tahoma"/>
              </a:rPr>
              <a:t>ont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tendance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se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0" dirty="0">
                <a:solidFill>
                  <a:srgbClr val="23331B"/>
                </a:solidFill>
                <a:latin typeface="Tahoma"/>
                <a:cs typeface="Tahoma"/>
              </a:rPr>
              <a:t>déplacer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25" dirty="0">
                <a:solidFill>
                  <a:srgbClr val="23331B"/>
                </a:solidFill>
                <a:latin typeface="Tahoma"/>
                <a:cs typeface="Tahoma"/>
              </a:rPr>
              <a:t>en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direction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0" dirty="0">
                <a:solidFill>
                  <a:srgbClr val="23331B"/>
                </a:solidFill>
                <a:latin typeface="Tahoma"/>
                <a:cs typeface="Tahoma"/>
              </a:rPr>
              <a:t>du </a:t>
            </a:r>
            <a:r>
              <a:rPr sz="3450" b="1" spc="-994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c</a:t>
            </a:r>
            <a:r>
              <a:rPr sz="3450" b="1" spc="-155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3450" b="1" spc="-75" dirty="0">
                <a:solidFill>
                  <a:srgbClr val="23331B"/>
                </a:solidFill>
                <a:latin typeface="Tahoma"/>
                <a:cs typeface="Tahoma"/>
              </a:rPr>
              <a:t>t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r</a:t>
            </a:r>
            <a:r>
              <a:rPr sz="3450" b="1" spc="-15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5" dirty="0">
                <a:solidFill>
                  <a:srgbClr val="23331B"/>
                </a:solidFill>
                <a:latin typeface="Tahoma"/>
                <a:cs typeface="Tahoma"/>
              </a:rPr>
              <a:t>d</a:t>
            </a:r>
            <a:r>
              <a:rPr sz="3450" b="1" spc="-15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55" dirty="0">
                <a:solidFill>
                  <a:srgbClr val="23331B"/>
                </a:solidFill>
                <a:latin typeface="Tahoma"/>
                <a:cs typeface="Tahoma"/>
              </a:rPr>
              <a:t>m</a:t>
            </a:r>
            <a:r>
              <a:rPr sz="3450" b="1" spc="100" dirty="0">
                <a:solidFill>
                  <a:srgbClr val="23331B"/>
                </a:solidFill>
                <a:latin typeface="Tahoma"/>
                <a:cs typeface="Tahoma"/>
              </a:rPr>
              <a:t>a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ss</a:t>
            </a:r>
            <a:r>
              <a:rPr sz="3450" b="1" spc="-15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l</a:t>
            </a:r>
            <a:r>
              <a:rPr sz="3450" b="1" spc="-15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dirty="0">
                <a:solidFill>
                  <a:srgbClr val="23331B"/>
                </a:solidFill>
                <a:latin typeface="Tahoma"/>
                <a:cs typeface="Tahoma"/>
              </a:rPr>
              <a:t>p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l</a:t>
            </a:r>
            <a:r>
              <a:rPr sz="3450" b="1" spc="-125" dirty="0">
                <a:solidFill>
                  <a:srgbClr val="23331B"/>
                </a:solidFill>
                <a:latin typeface="Tahoma"/>
                <a:cs typeface="Tahoma"/>
              </a:rPr>
              <a:t>u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s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dirty="0">
                <a:solidFill>
                  <a:srgbClr val="23331B"/>
                </a:solidFill>
                <a:latin typeface="Tahoma"/>
                <a:cs typeface="Tahoma"/>
              </a:rPr>
              <a:t>p</a:t>
            </a:r>
            <a:r>
              <a:rPr sz="3450" b="1" spc="-894" dirty="0">
                <a:solidFill>
                  <a:srgbClr val="23331B"/>
                </a:solidFill>
                <a:latin typeface="Tahoma"/>
                <a:cs typeface="Tahoma"/>
              </a:rPr>
              <a:t>r</a:t>
            </a:r>
            <a:r>
              <a:rPr sz="6300" b="1" spc="-3112" baseline="-21825" dirty="0">
                <a:solidFill>
                  <a:srgbClr val="F0F0F0"/>
                </a:solidFill>
                <a:latin typeface="Tahoma"/>
                <a:cs typeface="Tahoma"/>
              </a:rPr>
              <a:t>A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3450" b="1" spc="-1485" dirty="0">
                <a:solidFill>
                  <a:srgbClr val="23331B"/>
                </a:solidFill>
                <a:latin typeface="Tahoma"/>
                <a:cs typeface="Tahoma"/>
              </a:rPr>
              <a:t>c</a:t>
            </a:r>
            <a:r>
              <a:rPr sz="6300" b="1" spc="-120" baseline="-21825" dirty="0">
                <a:solidFill>
                  <a:srgbClr val="F0F0F0"/>
                </a:solidFill>
                <a:latin typeface="Tahoma"/>
                <a:cs typeface="Tahoma"/>
              </a:rPr>
              <a:t>l</a:t>
            </a:r>
            <a:r>
              <a:rPr sz="6300" b="1" spc="-1567" baseline="-21825" dirty="0">
                <a:solidFill>
                  <a:srgbClr val="F0F0F0"/>
                </a:solidFill>
                <a:latin typeface="Tahoma"/>
                <a:cs typeface="Tahoma"/>
              </a:rPr>
              <a:t>i</a:t>
            </a:r>
            <a:r>
              <a:rPr sz="3450" b="1" spc="-1245" dirty="0">
                <a:solidFill>
                  <a:srgbClr val="23331B"/>
                </a:solidFill>
                <a:latin typeface="Tahoma"/>
                <a:cs typeface="Tahoma"/>
              </a:rPr>
              <a:t>h</a:t>
            </a:r>
            <a:r>
              <a:rPr sz="6300" b="1" spc="-2250" baseline="-21825" dirty="0">
                <a:solidFill>
                  <a:srgbClr val="F0F0F0"/>
                </a:solidFill>
                <a:latin typeface="Tahoma"/>
                <a:cs typeface="Tahoma"/>
              </a:rPr>
              <a:t>g</a:t>
            </a:r>
            <a:r>
              <a:rPr sz="3450" b="1" spc="-495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6300" b="1" spc="-3525" baseline="-21825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450" b="1" spc="-175" dirty="0">
                <a:solidFill>
                  <a:srgbClr val="23331B"/>
                </a:solidFill>
                <a:latin typeface="Tahoma"/>
                <a:cs typeface="Tahoma"/>
              </a:rPr>
              <a:t>.</a:t>
            </a:r>
            <a:r>
              <a:rPr sz="3450" b="1" spc="35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6300" b="1" spc="-217" baseline="-21825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6300" b="1" spc="-209" baseline="-21825" dirty="0">
                <a:solidFill>
                  <a:srgbClr val="F0F0F0"/>
                </a:solidFill>
                <a:latin typeface="Tahoma"/>
                <a:cs typeface="Tahoma"/>
              </a:rPr>
              <a:t>m</a:t>
            </a:r>
            <a:r>
              <a:rPr sz="6300" b="1" spc="-217" baseline="-21825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6300" b="1" spc="-112" baseline="-21825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6300" b="1" spc="-127" baseline="-21825" dirty="0">
                <a:solidFill>
                  <a:srgbClr val="F0F0F0"/>
                </a:solidFill>
                <a:latin typeface="Tahoma"/>
                <a:cs typeface="Tahoma"/>
              </a:rPr>
              <a:t>t</a:t>
            </a:r>
            <a:r>
              <a:rPr sz="6300" b="1" spc="44" baseline="-21825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6300" b="1" spc="-644" baseline="-21825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endParaRPr sz="6300" baseline="-21825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</a:pP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Cette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55" dirty="0">
                <a:solidFill>
                  <a:srgbClr val="23331B"/>
                </a:solidFill>
                <a:latin typeface="Tahoma"/>
                <a:cs typeface="Tahoma"/>
              </a:rPr>
              <a:t>étape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5" dirty="0">
                <a:solidFill>
                  <a:srgbClr val="23331B"/>
                </a:solidFill>
                <a:latin typeface="Tahoma"/>
                <a:cs typeface="Tahoma"/>
              </a:rPr>
              <a:t>formulée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comme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40" dirty="0">
                <a:solidFill>
                  <a:srgbClr val="23331B"/>
                </a:solidFill>
                <a:latin typeface="Tahoma"/>
                <a:cs typeface="Tahoma"/>
              </a:rPr>
              <a:t>suit: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018" y="6009776"/>
            <a:ext cx="7943849" cy="3390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88266" y="6810562"/>
            <a:ext cx="945578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Où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X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l’individu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actuel,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30" dirty="0">
                <a:solidFill>
                  <a:srgbClr val="23331B"/>
                </a:solidFill>
                <a:latin typeface="Tahoma"/>
                <a:cs typeface="Tahoma"/>
              </a:rPr>
              <a:t>le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5" dirty="0">
                <a:solidFill>
                  <a:srgbClr val="23331B"/>
                </a:solidFill>
                <a:latin typeface="Tahoma"/>
                <a:cs typeface="Tahoma"/>
              </a:rPr>
              <a:t>nombre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voisinages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65" dirty="0">
                <a:solidFill>
                  <a:srgbClr val="23331B"/>
                </a:solidFill>
                <a:latin typeface="Tahoma"/>
                <a:cs typeface="Tahoma"/>
              </a:rPr>
              <a:t>Xj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représente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 </a:t>
            </a:r>
            <a:r>
              <a:rPr sz="3500" b="1" spc="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50" dirty="0">
                <a:solidFill>
                  <a:srgbClr val="23331B"/>
                </a:solidFill>
                <a:latin typeface="Tahoma"/>
                <a:cs typeface="Tahoma"/>
              </a:rPr>
              <a:t>j-éme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individu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voisin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2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2"/>
            <a:ext cx="2589787" cy="2540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039" y="7015481"/>
            <a:ext cx="6905624" cy="1581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5000" y="3616757"/>
            <a:ext cx="17587595" cy="4457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200" marR="118745">
              <a:lnSpc>
                <a:spcPct val="98100"/>
              </a:lnSpc>
              <a:spcBef>
                <a:spcPts val="180"/>
              </a:spcBef>
            </a:pP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4.Attraction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0" dirty="0">
                <a:solidFill>
                  <a:srgbClr val="23331B"/>
                </a:solidFill>
                <a:latin typeface="Tahoma"/>
                <a:cs typeface="Tahoma"/>
              </a:rPr>
              <a:t>envers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5" dirty="0">
                <a:solidFill>
                  <a:srgbClr val="23331B"/>
                </a:solidFill>
                <a:latin typeface="Tahoma"/>
                <a:cs typeface="Tahoma"/>
              </a:rPr>
              <a:t>sources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20" dirty="0">
                <a:solidFill>
                  <a:srgbClr val="23331B"/>
                </a:solidFill>
                <a:latin typeface="Tahoma"/>
                <a:cs typeface="Tahoma"/>
              </a:rPr>
              <a:t>nourriture: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25" dirty="0">
                <a:solidFill>
                  <a:srgbClr val="23331B"/>
                </a:solidFill>
                <a:latin typeface="Tahoma"/>
                <a:cs typeface="Tahoma"/>
              </a:rPr>
              <a:t>Attraction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5" dirty="0">
                <a:solidFill>
                  <a:srgbClr val="23331B"/>
                </a:solidFill>
                <a:latin typeface="Tahoma"/>
                <a:cs typeface="Tahoma"/>
              </a:rPr>
              <a:t>montre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5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propension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des </a:t>
            </a:r>
            <a:r>
              <a:rPr sz="3450" b="1" spc="-994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0" dirty="0">
                <a:solidFill>
                  <a:srgbClr val="23331B"/>
                </a:solidFill>
                <a:latin typeface="Tahoma"/>
                <a:cs typeface="Tahoma"/>
              </a:rPr>
              <a:t>membres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s’orienter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vers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A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s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l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ig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ur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c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m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t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u</a:t>
            </a:r>
            <a:r>
              <a:rPr sz="6300" b="1" spc="-1155" baseline="-33068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r>
              <a:rPr sz="3450" b="1" spc="-770" dirty="0">
                <a:solidFill>
                  <a:srgbClr val="23331B"/>
                </a:solidFill>
                <a:latin typeface="Tahoma"/>
                <a:cs typeface="Tahoma"/>
              </a:rPr>
              <a:t>rriture.</a:t>
            </a:r>
            <a:endParaRPr sz="3450">
              <a:latin typeface="Tahoma"/>
              <a:cs typeface="Tahoma"/>
            </a:endParaRPr>
          </a:p>
          <a:p>
            <a:pPr marL="76200" marR="295275">
              <a:lnSpc>
                <a:spcPts val="4800"/>
              </a:lnSpc>
              <a:spcBef>
                <a:spcPts val="114"/>
              </a:spcBef>
            </a:pPr>
            <a:r>
              <a:rPr sz="3450" b="1" spc="45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tendance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d’attraction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entre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5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source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nourriture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20" dirty="0">
                <a:solidFill>
                  <a:srgbClr val="23331B"/>
                </a:solidFill>
                <a:latin typeface="Tahoma"/>
                <a:cs typeface="Tahoma"/>
              </a:rPr>
              <a:t>l’iéme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agent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5" dirty="0">
                <a:solidFill>
                  <a:srgbClr val="23331B"/>
                </a:solidFill>
                <a:latin typeface="Tahoma"/>
                <a:cs typeface="Tahoma"/>
              </a:rPr>
              <a:t>réalisée </a:t>
            </a:r>
            <a:r>
              <a:rPr sz="3450" b="1" spc="-994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5" dirty="0">
                <a:solidFill>
                  <a:srgbClr val="23331B"/>
                </a:solidFill>
                <a:latin typeface="Tahoma"/>
                <a:cs typeface="Tahoma"/>
              </a:rPr>
              <a:t>sur</a:t>
            </a:r>
            <a:r>
              <a:rPr sz="345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5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25" dirty="0">
                <a:solidFill>
                  <a:srgbClr val="23331B"/>
                </a:solidFill>
                <a:latin typeface="Tahoma"/>
                <a:cs typeface="Tahoma"/>
              </a:rPr>
              <a:t>base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5" dirty="0">
                <a:solidFill>
                  <a:srgbClr val="23331B"/>
                </a:solidFill>
                <a:latin typeface="Tahoma"/>
                <a:cs typeface="Tahoma"/>
              </a:rPr>
              <a:t>l’équation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5" dirty="0">
                <a:solidFill>
                  <a:srgbClr val="23331B"/>
                </a:solidFill>
                <a:latin typeface="Tahoma"/>
                <a:cs typeface="Tahoma"/>
              </a:rPr>
              <a:t>suivant</a:t>
            </a:r>
            <a:r>
              <a:rPr sz="345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350" dirty="0">
                <a:solidFill>
                  <a:srgbClr val="23331B"/>
                </a:solidFill>
                <a:latin typeface="Tahoma"/>
                <a:cs typeface="Tahoma"/>
              </a:rPr>
              <a:t>: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50">
              <a:latin typeface="Tahoma"/>
              <a:cs typeface="Tahoma"/>
            </a:endParaRPr>
          </a:p>
          <a:p>
            <a:pPr marL="7940040" marR="17780" indent="10795">
              <a:lnSpc>
                <a:spcPct val="116100"/>
              </a:lnSpc>
            </a:pP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Où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X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l’individu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actuel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395" dirty="0">
                <a:solidFill>
                  <a:srgbClr val="23331B"/>
                </a:solidFill>
                <a:latin typeface="Tahoma"/>
                <a:cs typeface="Tahoma"/>
              </a:rPr>
              <a:t>X+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indique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source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nourriture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2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2"/>
            <a:ext cx="2589787" cy="2540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200" y="6259760"/>
            <a:ext cx="6096000" cy="12374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5000" y="3616758"/>
            <a:ext cx="17577435" cy="3883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200" marR="43180">
              <a:lnSpc>
                <a:spcPct val="98100"/>
              </a:lnSpc>
              <a:spcBef>
                <a:spcPts val="180"/>
              </a:spcBef>
              <a:tabLst>
                <a:tab pos="8107680" algn="l"/>
              </a:tabLst>
            </a:pPr>
            <a:r>
              <a:rPr sz="3450" b="1" spc="-55" dirty="0">
                <a:solidFill>
                  <a:srgbClr val="23331B"/>
                </a:solidFill>
                <a:latin typeface="Tahoma"/>
                <a:cs typeface="Tahoma"/>
              </a:rPr>
              <a:t>5.La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55" dirty="0">
                <a:solidFill>
                  <a:srgbClr val="23331B"/>
                </a:solidFill>
                <a:latin typeface="Tahoma"/>
                <a:cs typeface="Tahoma"/>
              </a:rPr>
              <a:t>distraction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0" dirty="0">
                <a:solidFill>
                  <a:srgbClr val="23331B"/>
                </a:solidFill>
                <a:latin typeface="Tahoma"/>
                <a:cs typeface="Tahoma"/>
              </a:rPr>
              <a:t>du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5" dirty="0">
                <a:solidFill>
                  <a:srgbClr val="23331B"/>
                </a:solidFill>
                <a:latin typeface="Tahoma"/>
                <a:cs typeface="Tahoma"/>
              </a:rPr>
              <a:t>prédateur: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45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55" dirty="0">
                <a:solidFill>
                  <a:srgbClr val="23331B"/>
                </a:solidFill>
                <a:latin typeface="Tahoma"/>
                <a:cs typeface="Tahoma"/>
              </a:rPr>
              <a:t>distraction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5" dirty="0">
                <a:solidFill>
                  <a:srgbClr val="23331B"/>
                </a:solidFill>
                <a:latin typeface="Tahoma"/>
                <a:cs typeface="Tahoma"/>
              </a:rPr>
              <a:t>montre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l’inclination</a:t>
            </a:r>
            <a:r>
              <a:rPr sz="345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libellules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0" dirty="0">
                <a:solidFill>
                  <a:srgbClr val="23331B"/>
                </a:solidFill>
                <a:latin typeface="Tahoma"/>
                <a:cs typeface="Tahoma"/>
              </a:rPr>
              <a:t>se </a:t>
            </a:r>
            <a:r>
              <a:rPr sz="3450" b="1" spc="-994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5" dirty="0">
                <a:solidFill>
                  <a:srgbClr val="23331B"/>
                </a:solidFill>
                <a:latin typeface="Tahoma"/>
                <a:cs typeface="Tahoma"/>
              </a:rPr>
              <a:t>tenir</a:t>
            </a:r>
            <a:r>
              <a:rPr sz="345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45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60" dirty="0">
                <a:solidFill>
                  <a:srgbClr val="23331B"/>
                </a:solidFill>
                <a:latin typeface="Tahoma"/>
                <a:cs typeface="Tahoma"/>
              </a:rPr>
              <a:t>l’écart</a:t>
            </a:r>
            <a:r>
              <a:rPr sz="345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70" dirty="0">
                <a:solidFill>
                  <a:srgbClr val="23331B"/>
                </a:solidFill>
                <a:latin typeface="Tahoma"/>
                <a:cs typeface="Tahoma"/>
              </a:rPr>
              <a:t>d’un</a:t>
            </a:r>
            <a:r>
              <a:rPr sz="345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30" dirty="0">
                <a:solidFill>
                  <a:srgbClr val="23331B"/>
                </a:solidFill>
                <a:latin typeface="Tahoma"/>
                <a:cs typeface="Tahoma"/>
              </a:rPr>
              <a:t>ennemi</a:t>
            </a:r>
            <a:r>
              <a:rPr sz="345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4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6300" b="1" spc="-1560" baseline="-33068" dirty="0">
                <a:solidFill>
                  <a:srgbClr val="F0F0F0"/>
                </a:solidFill>
                <a:latin typeface="Tahoma"/>
                <a:cs typeface="Tahoma"/>
              </a:rPr>
              <a:t>A</a:t>
            </a:r>
            <a:r>
              <a:rPr sz="3450" b="1" spc="-104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3450" b="1" spc="-3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6300" b="1" spc="-1582" baseline="-33068" dirty="0">
                <a:solidFill>
                  <a:srgbClr val="F0F0F0"/>
                </a:solidFill>
                <a:latin typeface="Tahoma"/>
                <a:cs typeface="Tahoma"/>
              </a:rPr>
              <a:t>l</a:t>
            </a:r>
            <a:r>
              <a:rPr sz="3450" b="1" spc="-1055" dirty="0">
                <a:solidFill>
                  <a:srgbClr val="23331B"/>
                </a:solidFill>
                <a:latin typeface="Tahoma"/>
                <a:cs typeface="Tahoma"/>
              </a:rPr>
              <a:t>c</a:t>
            </a:r>
            <a:r>
              <a:rPr sz="6300" b="1" spc="-1582" baseline="-33068" dirty="0">
                <a:solidFill>
                  <a:srgbClr val="F0F0F0"/>
                </a:solidFill>
                <a:latin typeface="Tahoma"/>
                <a:cs typeface="Tahoma"/>
              </a:rPr>
              <a:t>i</a:t>
            </a:r>
            <a:r>
              <a:rPr sz="3450" b="1" spc="-1055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6300" b="1" spc="-1582" baseline="-33068" dirty="0">
                <a:solidFill>
                  <a:srgbClr val="F0F0F0"/>
                </a:solidFill>
                <a:latin typeface="Tahoma"/>
                <a:cs typeface="Tahoma"/>
              </a:rPr>
              <a:t>g</a:t>
            </a:r>
            <a:r>
              <a:rPr sz="3450" b="1" spc="-1055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6300" b="1" spc="-1582" baseline="-33068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450" b="1" spc="-1055" dirty="0">
                <a:solidFill>
                  <a:srgbClr val="23331B"/>
                </a:solidFill>
                <a:latin typeface="Tahoma"/>
                <a:cs typeface="Tahoma"/>
              </a:rPr>
              <a:t>fl</a:t>
            </a:r>
            <a:r>
              <a:rPr sz="6300" b="1" spc="-1582" baseline="-33068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450" b="1" spc="-1055" dirty="0">
                <a:solidFill>
                  <a:srgbClr val="23331B"/>
                </a:solidFill>
                <a:latin typeface="Tahoma"/>
                <a:cs typeface="Tahoma"/>
              </a:rPr>
              <a:t>it</a:t>
            </a:r>
            <a:r>
              <a:rPr sz="6300" b="1" spc="-1582" baseline="-33068" dirty="0">
                <a:solidFill>
                  <a:srgbClr val="F0F0F0"/>
                </a:solidFill>
                <a:latin typeface="Tahoma"/>
                <a:cs typeface="Tahoma"/>
              </a:rPr>
              <a:t>m</a:t>
            </a:r>
            <a:r>
              <a:rPr sz="3450" b="1" spc="-1055" dirty="0">
                <a:solidFill>
                  <a:srgbClr val="23331B"/>
                </a:solidFill>
                <a:latin typeface="Tahoma"/>
                <a:cs typeface="Tahoma"/>
              </a:rPr>
              <a:t>.	</a:t>
            </a:r>
            <a:r>
              <a:rPr sz="6300" b="1" spc="-150" baseline="-33068" dirty="0">
                <a:solidFill>
                  <a:srgbClr val="F0F0F0"/>
                </a:solidFill>
                <a:latin typeface="Tahoma"/>
                <a:cs typeface="Tahoma"/>
              </a:rPr>
              <a:t>ent</a:t>
            </a:r>
            <a:r>
              <a:rPr sz="6300" b="1" spc="44" baseline="-33068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6300" b="1" spc="-644" baseline="-33068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endParaRPr sz="6300" baseline="-33068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505"/>
              </a:spcBef>
            </a:pPr>
            <a:r>
              <a:rPr sz="3450" b="1" spc="45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55" dirty="0">
                <a:solidFill>
                  <a:srgbClr val="23331B"/>
                </a:solidFill>
                <a:latin typeface="Tahoma"/>
                <a:cs typeface="Tahoma"/>
              </a:rPr>
              <a:t>distraction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entre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l’ennemi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5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05" dirty="0">
                <a:solidFill>
                  <a:srgbClr val="23331B"/>
                </a:solidFill>
                <a:latin typeface="Tahoma"/>
                <a:cs typeface="Tahoma"/>
              </a:rPr>
              <a:t>libellule</a:t>
            </a:r>
            <a:r>
              <a:rPr sz="345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25" dirty="0">
                <a:solidFill>
                  <a:srgbClr val="23331B"/>
                </a:solidFill>
                <a:latin typeface="Tahoma"/>
                <a:cs typeface="Tahoma"/>
              </a:rPr>
              <a:t>i'éme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85" dirty="0">
                <a:solidFill>
                  <a:srgbClr val="23331B"/>
                </a:solidFill>
                <a:latin typeface="Tahoma"/>
                <a:cs typeface="Tahoma"/>
              </a:rPr>
              <a:t>réalisée</a:t>
            </a:r>
            <a:r>
              <a:rPr sz="345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450" b="1" spc="-135" dirty="0">
                <a:solidFill>
                  <a:srgbClr val="23331B"/>
                </a:solidFill>
                <a:latin typeface="Tahoma"/>
                <a:cs typeface="Tahoma"/>
              </a:rPr>
              <a:t>selon: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700">
              <a:latin typeface="Tahoma"/>
              <a:cs typeface="Tahoma"/>
            </a:endParaRPr>
          </a:p>
          <a:p>
            <a:pPr marL="8522335" marR="977265" indent="-1529715">
              <a:lnSpc>
                <a:spcPct val="116100"/>
              </a:lnSpc>
            </a:pP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Où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X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l’individu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actuel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395" dirty="0">
                <a:solidFill>
                  <a:srgbClr val="23331B"/>
                </a:solidFill>
                <a:latin typeface="Tahoma"/>
                <a:cs typeface="Tahoma"/>
              </a:rPr>
              <a:t>X−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indique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l’ennemi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1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1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9524" y="3586910"/>
            <a:ext cx="16408400" cy="36537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 marR="30480">
              <a:lnSpc>
                <a:spcPct val="99500"/>
              </a:lnSpc>
              <a:spcBef>
                <a:spcPts val="114"/>
              </a:spcBef>
            </a:pP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Dans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40" dirty="0">
                <a:solidFill>
                  <a:srgbClr val="23331B"/>
                </a:solidFill>
                <a:latin typeface="Tahoma"/>
                <a:cs typeface="Tahoma"/>
              </a:rPr>
              <a:t>DA,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l’aptitude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vecteurs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source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alimentaire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sont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mises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45" dirty="0">
                <a:solidFill>
                  <a:srgbClr val="23331B"/>
                </a:solidFill>
                <a:latin typeface="Tahoma"/>
                <a:cs typeface="Tahoma"/>
              </a:rPr>
              <a:t>jour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5" dirty="0">
                <a:solidFill>
                  <a:srgbClr val="23331B"/>
                </a:solidFill>
                <a:latin typeface="Tahoma"/>
                <a:cs typeface="Tahoma"/>
              </a:rPr>
              <a:t>basée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sur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65" dirty="0">
                <a:solidFill>
                  <a:srgbClr val="23331B"/>
                </a:solidFill>
                <a:latin typeface="Tahoma"/>
                <a:cs typeface="Tahoma"/>
              </a:rPr>
              <a:t>l’ag</a:t>
            </a:r>
            <a:r>
              <a:rPr sz="6300" b="1" spc="-1147" baseline="-35052" dirty="0">
                <a:solidFill>
                  <a:srgbClr val="F0F0F0"/>
                </a:solidFill>
                <a:latin typeface="Tahoma"/>
                <a:cs typeface="Tahoma"/>
              </a:rPr>
              <a:t>A</a:t>
            </a:r>
            <a:r>
              <a:rPr sz="3500" b="1" spc="-765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6300" b="1" spc="-1147" baseline="-35052" dirty="0">
                <a:solidFill>
                  <a:srgbClr val="F0F0F0"/>
                </a:solidFill>
                <a:latin typeface="Tahoma"/>
                <a:cs typeface="Tahoma"/>
              </a:rPr>
              <a:t>l</a:t>
            </a:r>
            <a:r>
              <a:rPr sz="3500" b="1" spc="-765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6300" b="1" spc="-1147" baseline="-35052" dirty="0">
                <a:solidFill>
                  <a:srgbClr val="F0F0F0"/>
                </a:solidFill>
                <a:latin typeface="Tahoma"/>
                <a:cs typeface="Tahoma"/>
              </a:rPr>
              <a:t>ig</a:t>
            </a:r>
            <a:r>
              <a:rPr sz="3500" b="1" spc="-765" dirty="0">
                <a:solidFill>
                  <a:srgbClr val="23331B"/>
                </a:solidFill>
                <a:latin typeface="Tahoma"/>
                <a:cs typeface="Tahoma"/>
              </a:rPr>
              <a:t>t</a:t>
            </a:r>
            <a:r>
              <a:rPr sz="3500" b="1" spc="-55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35" dirty="0">
                <a:solidFill>
                  <a:srgbClr val="23331B"/>
                </a:solidFill>
                <a:latin typeface="Tahoma"/>
                <a:cs typeface="Tahoma"/>
              </a:rPr>
              <a:t>t</a:t>
            </a:r>
            <a:r>
              <a:rPr sz="6300" b="1" spc="-1552" baseline="-35052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500" b="1" spc="-1035" dirty="0">
                <a:solidFill>
                  <a:srgbClr val="23331B"/>
                </a:solidFill>
                <a:latin typeface="Tahoma"/>
                <a:cs typeface="Tahoma"/>
              </a:rPr>
              <a:t>ro</a:t>
            </a:r>
            <a:r>
              <a:rPr sz="6300" b="1" spc="-1552" baseline="-35052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500" b="1" spc="-1035" dirty="0">
                <a:solidFill>
                  <a:srgbClr val="23331B"/>
                </a:solidFill>
                <a:latin typeface="Tahoma"/>
                <a:cs typeface="Tahoma"/>
              </a:rPr>
              <a:t>u</a:t>
            </a:r>
            <a:r>
              <a:rPr sz="6300" b="1" spc="-1552" baseline="-35052" dirty="0">
                <a:solidFill>
                  <a:srgbClr val="F0F0F0"/>
                </a:solidFill>
                <a:latin typeface="Tahoma"/>
                <a:cs typeface="Tahoma"/>
              </a:rPr>
              <a:t>m</a:t>
            </a:r>
            <a:r>
              <a:rPr sz="3500" b="1" spc="-1035" dirty="0">
                <a:solidFill>
                  <a:srgbClr val="23331B"/>
                </a:solidFill>
                <a:latin typeface="Tahoma"/>
                <a:cs typeface="Tahoma"/>
              </a:rPr>
              <a:t>vé</a:t>
            </a:r>
            <a:r>
              <a:rPr sz="6300" b="1" spc="-1552" baseline="-35052" dirty="0">
                <a:solidFill>
                  <a:srgbClr val="F0F0F0"/>
                </a:solidFill>
                <a:latin typeface="Tahoma"/>
                <a:cs typeface="Tahoma"/>
              </a:rPr>
              <a:t>en</a:t>
            </a:r>
            <a:r>
              <a:rPr sz="3500" b="1" spc="-1035" dirty="0">
                <a:solidFill>
                  <a:srgbClr val="23331B"/>
                </a:solidFill>
                <a:latin typeface="Tahoma"/>
                <a:cs typeface="Tahoma"/>
              </a:rPr>
              <a:t>p</a:t>
            </a:r>
            <a:r>
              <a:rPr sz="6300" b="1" spc="-1552" baseline="-35052" dirty="0">
                <a:solidFill>
                  <a:srgbClr val="F0F0F0"/>
                </a:solidFill>
                <a:latin typeface="Tahoma"/>
                <a:cs typeface="Tahoma"/>
              </a:rPr>
              <a:t>t</a:t>
            </a:r>
            <a:r>
              <a:rPr sz="3500" b="1" spc="-1035" dirty="0">
                <a:solidFill>
                  <a:srgbClr val="23331B"/>
                </a:solidFill>
                <a:latin typeface="Tahoma"/>
                <a:cs typeface="Tahoma"/>
              </a:rPr>
              <a:t>lu</a:t>
            </a:r>
            <a:r>
              <a:rPr sz="6300" b="1" spc="-1552" baseline="-35052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r>
              <a:rPr sz="3500" b="1" spc="-1035" dirty="0">
                <a:solidFill>
                  <a:srgbClr val="23331B"/>
                </a:solidFill>
                <a:latin typeface="Tahoma"/>
                <a:cs typeface="Tahoma"/>
              </a:rPr>
              <a:t>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convenable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jusqu’à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présent.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endParaRPr sz="3500">
              <a:latin typeface="Tahoma"/>
              <a:cs typeface="Tahoma"/>
            </a:endParaRPr>
          </a:p>
          <a:p>
            <a:pPr marL="63500" marR="636905">
              <a:lnSpc>
                <a:spcPts val="4880"/>
              </a:lnSpc>
            </a:pP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plus,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valeurs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fitness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l’ennemi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sont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calculées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30" dirty="0">
                <a:solidFill>
                  <a:srgbClr val="23331B"/>
                </a:solidFill>
                <a:latin typeface="Tahoma"/>
                <a:cs typeface="Tahoma"/>
              </a:rPr>
              <a:t>en </a:t>
            </a:r>
            <a:r>
              <a:rPr sz="3500" b="1" spc="-1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fonction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pire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libellule. </a:t>
            </a:r>
            <a:r>
              <a:rPr sz="3500" b="1" spc="-25" dirty="0">
                <a:solidFill>
                  <a:srgbClr val="23331B"/>
                </a:solidFill>
                <a:latin typeface="Tahoma"/>
                <a:cs typeface="Tahoma"/>
              </a:rPr>
              <a:t>Cela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peut 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aider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 </a:t>
            </a:r>
            <a:r>
              <a:rPr sz="3500" b="1" spc="150" dirty="0">
                <a:solidFill>
                  <a:srgbClr val="23331B"/>
                </a:solidFill>
                <a:latin typeface="Tahoma"/>
                <a:cs typeface="Tahoma"/>
              </a:rPr>
              <a:t>DA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converger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vers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des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régions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plus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5" dirty="0">
                <a:solidFill>
                  <a:srgbClr val="23331B"/>
                </a:solidFill>
                <a:latin typeface="Tahoma"/>
                <a:cs typeface="Tahoma"/>
              </a:rPr>
              <a:t>prometteuses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l’espace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solution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220" dirty="0">
                <a:solidFill>
                  <a:srgbClr val="23331B"/>
                </a:solidFill>
                <a:latin typeface="Tahoma"/>
                <a:cs typeface="Tahoma"/>
              </a:rPr>
              <a:t>´eviter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zones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non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prometteuses.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613182"/>
            <a:ext cx="6167120" cy="151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750" b="1" spc="-160" dirty="0">
                <a:solidFill>
                  <a:srgbClr val="618657"/>
                </a:solidFill>
                <a:latin typeface="Tahoma"/>
                <a:cs typeface="Tahoma"/>
              </a:rPr>
              <a:t>Sommaire</a:t>
            </a:r>
            <a:endParaRPr sz="97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86024" y="1655339"/>
            <a:ext cx="5551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23331B"/>
                </a:solidFill>
              </a:rPr>
              <a:t>01.Motivation</a:t>
            </a:r>
            <a:r>
              <a:rPr sz="3000" spc="-5" dirty="0">
                <a:solidFill>
                  <a:srgbClr val="23331B"/>
                </a:solidFill>
              </a:rPr>
              <a:t> </a:t>
            </a:r>
            <a:r>
              <a:rPr sz="3000" spc="-50" dirty="0">
                <a:solidFill>
                  <a:srgbClr val="23331B"/>
                </a:solidFill>
              </a:rPr>
              <a:t>de</a:t>
            </a:r>
            <a:r>
              <a:rPr sz="3000" dirty="0">
                <a:solidFill>
                  <a:srgbClr val="23331B"/>
                </a:solidFill>
              </a:rPr>
              <a:t> </a:t>
            </a:r>
            <a:r>
              <a:rPr sz="3000" spc="-35" dirty="0">
                <a:solidFill>
                  <a:srgbClr val="23331B"/>
                </a:solidFill>
              </a:rPr>
              <a:t>l'algorithme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8725975" y="1416226"/>
            <a:ext cx="1146810" cy="5624195"/>
            <a:chOff x="8725975" y="1416226"/>
            <a:chExt cx="1146810" cy="5624195"/>
          </a:xfrm>
        </p:grpSpPr>
        <p:sp>
          <p:nvSpPr>
            <p:cNvPr id="5" name="object 5"/>
            <p:cNvSpPr/>
            <p:nvPr/>
          </p:nvSpPr>
          <p:spPr>
            <a:xfrm>
              <a:off x="8725975" y="1416226"/>
              <a:ext cx="1066800" cy="981075"/>
            </a:xfrm>
            <a:custGeom>
              <a:avLst/>
              <a:gdLst/>
              <a:ahLst/>
              <a:cxnLst/>
              <a:rect l="l" t="t" r="r" b="b"/>
              <a:pathLst>
                <a:path w="1066800" h="981075">
                  <a:moveTo>
                    <a:pt x="0" y="0"/>
                  </a:moveTo>
                  <a:lnTo>
                    <a:pt x="1066799" y="0"/>
                  </a:lnTo>
                  <a:lnTo>
                    <a:pt x="1066799" y="981074"/>
                  </a:lnTo>
                  <a:lnTo>
                    <a:pt x="0" y="98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4214" y="1580575"/>
              <a:ext cx="647699" cy="647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25975" y="2935375"/>
              <a:ext cx="1066800" cy="981075"/>
            </a:xfrm>
            <a:custGeom>
              <a:avLst/>
              <a:gdLst/>
              <a:ahLst/>
              <a:cxnLst/>
              <a:rect l="l" t="t" r="r" b="b"/>
              <a:pathLst>
                <a:path w="1066800" h="981075">
                  <a:moveTo>
                    <a:pt x="0" y="0"/>
                  </a:moveTo>
                  <a:lnTo>
                    <a:pt x="1066799" y="0"/>
                  </a:lnTo>
                  <a:lnTo>
                    <a:pt x="1066799" y="981074"/>
                  </a:lnTo>
                  <a:lnTo>
                    <a:pt x="0" y="98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4214" y="3099723"/>
              <a:ext cx="647699" cy="6476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805885" y="4424963"/>
              <a:ext cx="1066800" cy="981075"/>
            </a:xfrm>
            <a:custGeom>
              <a:avLst/>
              <a:gdLst/>
              <a:ahLst/>
              <a:cxnLst/>
              <a:rect l="l" t="t" r="r" b="b"/>
              <a:pathLst>
                <a:path w="1066800" h="981075">
                  <a:moveTo>
                    <a:pt x="0" y="0"/>
                  </a:moveTo>
                  <a:lnTo>
                    <a:pt x="1066799" y="0"/>
                  </a:lnTo>
                  <a:lnTo>
                    <a:pt x="1066799" y="981074"/>
                  </a:lnTo>
                  <a:lnTo>
                    <a:pt x="0" y="98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4124" y="4589310"/>
              <a:ext cx="647699" cy="6476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05885" y="6058967"/>
              <a:ext cx="1066800" cy="981075"/>
            </a:xfrm>
            <a:custGeom>
              <a:avLst/>
              <a:gdLst/>
              <a:ahLst/>
              <a:cxnLst/>
              <a:rect l="l" t="t" r="r" b="b"/>
              <a:pathLst>
                <a:path w="1066800" h="981075">
                  <a:moveTo>
                    <a:pt x="0" y="0"/>
                  </a:moveTo>
                  <a:lnTo>
                    <a:pt x="1066799" y="0"/>
                  </a:lnTo>
                  <a:lnTo>
                    <a:pt x="1066799" y="981074"/>
                  </a:lnTo>
                  <a:lnTo>
                    <a:pt x="0" y="98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4124" y="6223315"/>
              <a:ext cx="647699" cy="6476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386024" y="2774437"/>
            <a:ext cx="5927090" cy="400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buSzPct val="96666"/>
              <a:buAutoNum type="arabicPeriod" startAt="2"/>
              <a:tabLst>
                <a:tab pos="581660" algn="l"/>
              </a:tabLst>
            </a:pPr>
            <a:r>
              <a:rPr sz="3000" b="1" spc="-30" dirty="0">
                <a:solidFill>
                  <a:srgbClr val="23331B"/>
                </a:solidFill>
                <a:latin typeface="Tahoma"/>
                <a:cs typeface="Tahoma"/>
              </a:rPr>
              <a:t>Description</a:t>
            </a:r>
            <a:r>
              <a:rPr sz="3000" b="1" spc="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sur</a:t>
            </a:r>
            <a:r>
              <a:rPr sz="3000" b="1" spc="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95" dirty="0">
                <a:solidFill>
                  <a:srgbClr val="23331B"/>
                </a:solidFill>
                <a:latin typeface="Tahoma"/>
                <a:cs typeface="Tahoma"/>
              </a:rPr>
              <a:t>le </a:t>
            </a:r>
            <a:r>
              <a:rPr sz="3000" b="1" spc="-9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fonctionnement</a:t>
            </a:r>
            <a:r>
              <a:rPr sz="3000" b="1" spc="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000" b="1" spc="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l'algorithme</a:t>
            </a:r>
            <a:endParaRPr sz="3000">
              <a:latin typeface="Tahoma"/>
              <a:cs typeface="Tahoma"/>
            </a:endParaRPr>
          </a:p>
          <a:p>
            <a:pPr marL="92075" marR="471805">
              <a:lnSpc>
                <a:spcPct val="125000"/>
              </a:lnSpc>
              <a:spcBef>
                <a:spcPts val="2730"/>
              </a:spcBef>
              <a:buSzPct val="96666"/>
              <a:buAutoNum type="arabicPeriod" startAt="2"/>
              <a:tabLst>
                <a:tab pos="661670" algn="l"/>
              </a:tabLst>
            </a:pPr>
            <a:r>
              <a:rPr sz="3000" b="1" spc="-30" dirty="0">
                <a:solidFill>
                  <a:srgbClr val="23331B"/>
                </a:solidFill>
                <a:latin typeface="Tahoma"/>
                <a:cs typeface="Tahoma"/>
              </a:rPr>
              <a:t>Explication</a:t>
            </a:r>
            <a:r>
              <a:rPr sz="3000" b="1" spc="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000" b="1" spc="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son</a:t>
            </a:r>
            <a:r>
              <a:rPr sz="30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23331B"/>
                </a:solidFill>
                <a:latin typeface="Tahoma"/>
                <a:cs typeface="Tahoma"/>
              </a:rPr>
              <a:t>aspect </a:t>
            </a:r>
            <a:r>
              <a:rPr sz="3000" b="1" spc="-86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Mathématique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3331B"/>
              </a:buClr>
              <a:buFont typeface="Tahoma"/>
              <a:buAutoNum type="arabicPeriod" startAt="2"/>
            </a:pPr>
            <a:endParaRPr sz="3700">
              <a:latin typeface="Tahoma"/>
              <a:cs typeface="Tahoma"/>
            </a:endParaRPr>
          </a:p>
          <a:p>
            <a:pPr marL="661035" indent="-569595">
              <a:lnSpc>
                <a:spcPct val="100000"/>
              </a:lnSpc>
              <a:spcBef>
                <a:spcPts val="2550"/>
              </a:spcBef>
              <a:buSzPct val="96666"/>
              <a:buAutoNum type="arabicPeriod" startAt="2"/>
              <a:tabLst>
                <a:tab pos="661670" algn="l"/>
              </a:tabLst>
            </a:pPr>
            <a:r>
              <a:rPr sz="3000" b="1" spc="-80" dirty="0">
                <a:solidFill>
                  <a:srgbClr val="23331B"/>
                </a:solidFill>
                <a:latin typeface="Tahoma"/>
                <a:cs typeface="Tahoma"/>
              </a:rPr>
              <a:t>Implementation</a:t>
            </a:r>
            <a:r>
              <a:rPr sz="3000" b="1" spc="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sur</a:t>
            </a:r>
            <a:r>
              <a:rPr sz="3000" b="1" spc="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10" dirty="0">
                <a:solidFill>
                  <a:srgbClr val="23331B"/>
                </a:solidFill>
                <a:latin typeface="Tahoma"/>
                <a:cs typeface="Tahoma"/>
              </a:rPr>
              <a:t>matlab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4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4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162" y="4172379"/>
            <a:ext cx="34683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100" dirty="0">
                <a:solidFill>
                  <a:srgbClr val="23331B"/>
                </a:solidFill>
                <a:latin typeface="Tahoma"/>
                <a:cs typeface="Tahoma"/>
              </a:rPr>
              <a:t>vecteur</a:t>
            </a:r>
            <a:r>
              <a:rPr sz="3000" b="1" spc="-7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60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000" b="1" spc="-6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210" dirty="0">
                <a:solidFill>
                  <a:srgbClr val="23331B"/>
                </a:solidFill>
                <a:latin typeface="Tahoma"/>
                <a:cs typeface="Tahoma"/>
              </a:rPr>
              <a:t>().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6291" rIns="0" bIns="0" rtlCol="0">
            <a:spAutoFit/>
          </a:bodyPr>
          <a:lstStyle/>
          <a:p>
            <a:pPr marL="572770" marR="488950">
              <a:lnSpc>
                <a:spcPct val="114599"/>
              </a:lnSpc>
              <a:spcBef>
                <a:spcPts val="100"/>
              </a:spcBef>
            </a:pPr>
            <a:r>
              <a:rPr spc="-50" dirty="0"/>
              <a:t>Pour</a:t>
            </a:r>
            <a:r>
              <a:rPr spc="-35" dirty="0"/>
              <a:t> </a:t>
            </a:r>
            <a:r>
              <a:rPr spc="-105" dirty="0"/>
              <a:t>mettre</a:t>
            </a:r>
            <a:r>
              <a:rPr spc="-35" dirty="0"/>
              <a:t> </a:t>
            </a:r>
            <a:r>
              <a:rPr spc="90" dirty="0"/>
              <a:t>à</a:t>
            </a:r>
            <a:r>
              <a:rPr spc="-30" dirty="0"/>
              <a:t> </a:t>
            </a:r>
            <a:r>
              <a:rPr spc="-130" dirty="0"/>
              <a:t>jour</a:t>
            </a:r>
            <a:r>
              <a:rPr spc="-3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spc="-60" dirty="0"/>
              <a:t>position</a:t>
            </a:r>
            <a:r>
              <a:rPr spc="-35" dirty="0"/>
              <a:t> </a:t>
            </a:r>
            <a:r>
              <a:rPr spc="-65" dirty="0"/>
              <a:t>des</a:t>
            </a:r>
            <a:r>
              <a:rPr spc="-30" dirty="0"/>
              <a:t> </a:t>
            </a:r>
            <a:r>
              <a:rPr spc="-90" dirty="0"/>
              <a:t>libellules</a:t>
            </a:r>
            <a:r>
              <a:rPr spc="-35" dirty="0"/>
              <a:t> </a:t>
            </a:r>
            <a:r>
              <a:rPr spc="-70" dirty="0"/>
              <a:t>artificielles</a:t>
            </a:r>
            <a:r>
              <a:rPr spc="-30" dirty="0"/>
              <a:t> </a:t>
            </a:r>
            <a:r>
              <a:rPr spc="-15" dirty="0"/>
              <a:t>dans</a:t>
            </a:r>
            <a:r>
              <a:rPr spc="-35" dirty="0"/>
              <a:t> </a:t>
            </a:r>
            <a:r>
              <a:rPr spc="-100" dirty="0"/>
              <a:t>un</a:t>
            </a:r>
            <a:r>
              <a:rPr spc="-30" dirty="0"/>
              <a:t> </a:t>
            </a:r>
            <a:r>
              <a:rPr spc="-50" dirty="0"/>
              <a:t>espace</a:t>
            </a:r>
            <a:r>
              <a:rPr spc="-35" dirty="0"/>
              <a:t> </a:t>
            </a:r>
            <a:r>
              <a:rPr spc="-70" dirty="0"/>
              <a:t>de</a:t>
            </a:r>
            <a:r>
              <a:rPr spc="-30" dirty="0"/>
              <a:t> </a:t>
            </a:r>
            <a:r>
              <a:rPr spc="-100" dirty="0"/>
              <a:t>recherche</a:t>
            </a:r>
            <a:r>
              <a:rPr spc="-35" dirty="0"/>
              <a:t> </a:t>
            </a:r>
            <a:r>
              <a:rPr spc="-100" dirty="0"/>
              <a:t>et </a:t>
            </a:r>
            <a:r>
              <a:rPr spc="-865" dirty="0"/>
              <a:t> </a:t>
            </a:r>
            <a:r>
              <a:rPr spc="-80" dirty="0"/>
              <a:t>reproduire</a:t>
            </a:r>
            <a:r>
              <a:rPr spc="-40" dirty="0"/>
              <a:t> </a:t>
            </a:r>
            <a:r>
              <a:rPr spc="-95" dirty="0"/>
              <a:t>leurs</a:t>
            </a:r>
            <a:r>
              <a:rPr spc="-40" dirty="0"/>
              <a:t> </a:t>
            </a:r>
            <a:r>
              <a:rPr spc="-105" dirty="0"/>
              <a:t>mouvements,</a:t>
            </a:r>
            <a:r>
              <a:rPr spc="-35" dirty="0"/>
              <a:t> </a:t>
            </a:r>
            <a:r>
              <a:rPr spc="-100" dirty="0"/>
              <a:t>deux</a:t>
            </a:r>
            <a:r>
              <a:rPr spc="-40" dirty="0"/>
              <a:t> </a:t>
            </a:r>
            <a:r>
              <a:rPr spc="-90" dirty="0"/>
              <a:t>vecteurs</a:t>
            </a:r>
            <a:r>
              <a:rPr spc="-40" dirty="0"/>
              <a:t> </a:t>
            </a:r>
            <a:r>
              <a:rPr spc="-60" dirty="0"/>
              <a:t>sont</a:t>
            </a:r>
            <a:r>
              <a:rPr spc="-35" dirty="0"/>
              <a:t> </a:t>
            </a:r>
            <a:r>
              <a:rPr spc="-95" dirty="0"/>
              <a:t>considérés:</a:t>
            </a:r>
            <a:r>
              <a:rPr spc="-40" dirty="0"/>
              <a:t> </a:t>
            </a:r>
            <a:r>
              <a:rPr spc="-114" dirty="0"/>
              <a:t>le</a:t>
            </a:r>
            <a:r>
              <a:rPr spc="-40" dirty="0"/>
              <a:t> </a:t>
            </a:r>
            <a:r>
              <a:rPr spc="-100" dirty="0"/>
              <a:t>vecteur</a:t>
            </a:r>
            <a:r>
              <a:rPr spc="-35" dirty="0"/>
              <a:t> </a:t>
            </a:r>
            <a:r>
              <a:rPr spc="15" dirty="0"/>
              <a:t>pas</a:t>
            </a:r>
            <a:r>
              <a:rPr spc="-40" dirty="0"/>
              <a:t> </a:t>
            </a:r>
            <a:r>
              <a:rPr spc="-235" dirty="0"/>
              <a:t>()</a:t>
            </a:r>
            <a:r>
              <a:rPr spc="-40" dirty="0"/>
              <a:t> </a:t>
            </a:r>
            <a:r>
              <a:rPr spc="-100" dirty="0"/>
              <a:t>et</a:t>
            </a:r>
            <a:r>
              <a:rPr spc="-35" dirty="0"/>
              <a:t> </a:t>
            </a:r>
            <a:r>
              <a:rPr spc="-114" dirty="0"/>
              <a:t>le</a:t>
            </a:r>
          </a:p>
          <a:p>
            <a:pPr marL="572770" marR="17780">
              <a:lnSpc>
                <a:spcPct val="105700"/>
              </a:lnSpc>
              <a:spcBef>
                <a:spcPts val="3160"/>
              </a:spcBef>
            </a:pPr>
            <a:r>
              <a:rPr spc="-45" dirty="0"/>
              <a:t>Ainsi,</a:t>
            </a:r>
            <a:r>
              <a:rPr spc="-35" dirty="0"/>
              <a:t> </a:t>
            </a:r>
            <a:r>
              <a:rPr spc="-114" dirty="0"/>
              <a:t>le</a:t>
            </a:r>
            <a:r>
              <a:rPr spc="-35" dirty="0"/>
              <a:t> </a:t>
            </a:r>
            <a:r>
              <a:rPr spc="-100" dirty="0"/>
              <a:t>vecteur</a:t>
            </a:r>
            <a:r>
              <a:rPr spc="-35" dirty="0"/>
              <a:t> </a:t>
            </a:r>
            <a:r>
              <a:rPr spc="15" dirty="0"/>
              <a:t>pas</a:t>
            </a:r>
            <a:r>
              <a:rPr spc="-35" dirty="0"/>
              <a:t> </a:t>
            </a:r>
            <a:r>
              <a:rPr spc="-605" dirty="0"/>
              <a:t>présente</a:t>
            </a:r>
            <a:r>
              <a:rPr sz="6300" spc="-907" baseline="9920" dirty="0">
                <a:solidFill>
                  <a:srgbClr val="F0F0F0"/>
                </a:solidFill>
              </a:rPr>
              <a:t>A</a:t>
            </a:r>
            <a:r>
              <a:rPr sz="3000" spc="-605" dirty="0"/>
              <a:t>la</a:t>
            </a:r>
            <a:r>
              <a:rPr sz="6300" spc="-907" baseline="9920" dirty="0">
                <a:solidFill>
                  <a:srgbClr val="F0F0F0"/>
                </a:solidFill>
              </a:rPr>
              <a:t>li</a:t>
            </a:r>
            <a:r>
              <a:rPr sz="3000" spc="-605" dirty="0"/>
              <a:t>d</a:t>
            </a:r>
            <a:r>
              <a:rPr sz="6300" spc="-907" baseline="9920" dirty="0">
                <a:solidFill>
                  <a:srgbClr val="F0F0F0"/>
                </a:solidFill>
              </a:rPr>
              <a:t>g</a:t>
            </a:r>
            <a:r>
              <a:rPr sz="3000" spc="-605" dirty="0"/>
              <a:t>ir</a:t>
            </a:r>
            <a:r>
              <a:rPr sz="6300" spc="-907" baseline="9920" dirty="0">
                <a:solidFill>
                  <a:srgbClr val="F0F0F0"/>
                </a:solidFill>
              </a:rPr>
              <a:t>n</a:t>
            </a:r>
            <a:r>
              <a:rPr sz="3000" spc="-605" dirty="0"/>
              <a:t>ec</a:t>
            </a:r>
            <a:r>
              <a:rPr sz="6300" spc="-907" baseline="9920" dirty="0">
                <a:solidFill>
                  <a:srgbClr val="F0F0F0"/>
                </a:solidFill>
              </a:rPr>
              <a:t>e</a:t>
            </a:r>
            <a:r>
              <a:rPr sz="3000" spc="-605" dirty="0"/>
              <a:t>ti</a:t>
            </a:r>
            <a:r>
              <a:rPr sz="6300" spc="-907" baseline="9920" dirty="0">
                <a:solidFill>
                  <a:srgbClr val="F0F0F0"/>
                </a:solidFill>
              </a:rPr>
              <a:t>m</a:t>
            </a:r>
            <a:r>
              <a:rPr sz="3000" spc="-605" dirty="0"/>
              <a:t>on</a:t>
            </a:r>
            <a:r>
              <a:rPr sz="6300" spc="-907" baseline="9920" dirty="0">
                <a:solidFill>
                  <a:srgbClr val="F0F0F0"/>
                </a:solidFill>
              </a:rPr>
              <a:t>e</a:t>
            </a:r>
            <a:r>
              <a:rPr sz="3000" spc="-605" dirty="0"/>
              <a:t>d</a:t>
            </a:r>
            <a:r>
              <a:rPr sz="6300" spc="-907" baseline="9920" dirty="0">
                <a:solidFill>
                  <a:srgbClr val="F0F0F0"/>
                </a:solidFill>
              </a:rPr>
              <a:t>n</a:t>
            </a:r>
            <a:r>
              <a:rPr sz="3000" spc="-605" dirty="0"/>
              <a:t>u</a:t>
            </a:r>
            <a:r>
              <a:rPr sz="6300" spc="-907" baseline="9920" dirty="0">
                <a:solidFill>
                  <a:srgbClr val="F0F0F0"/>
                </a:solidFill>
              </a:rPr>
              <a:t>t</a:t>
            </a:r>
            <a:r>
              <a:rPr sz="3000" spc="-605" dirty="0"/>
              <a:t>m</a:t>
            </a:r>
            <a:r>
              <a:rPr sz="6300" spc="-907" baseline="9920" dirty="0">
                <a:solidFill>
                  <a:srgbClr val="F0F0F0"/>
                </a:solidFill>
              </a:rPr>
              <a:t>:</a:t>
            </a:r>
            <a:r>
              <a:rPr sz="3000" spc="-605" dirty="0"/>
              <a:t>ouvement</a:t>
            </a:r>
            <a:r>
              <a:rPr sz="3000" spc="-575" dirty="0"/>
              <a:t> </a:t>
            </a:r>
            <a:r>
              <a:rPr sz="3000" spc="-65" dirty="0"/>
              <a:t>des</a:t>
            </a:r>
            <a:r>
              <a:rPr sz="3000" spc="-35" dirty="0"/>
              <a:t> </a:t>
            </a:r>
            <a:r>
              <a:rPr sz="3000" spc="-95" dirty="0"/>
              <a:t>libellules.</a:t>
            </a:r>
            <a:r>
              <a:rPr sz="3000" spc="-30" dirty="0"/>
              <a:t> </a:t>
            </a:r>
            <a:r>
              <a:rPr sz="3000" spc="-10" dirty="0"/>
              <a:t>On</a:t>
            </a:r>
            <a:r>
              <a:rPr sz="3000" spc="-35" dirty="0"/>
              <a:t> </a:t>
            </a:r>
            <a:r>
              <a:rPr sz="3000" spc="-80" dirty="0"/>
              <a:t>peut</a:t>
            </a:r>
            <a:r>
              <a:rPr sz="3000" spc="-35" dirty="0"/>
              <a:t> </a:t>
            </a:r>
            <a:r>
              <a:rPr sz="3000" spc="-70" dirty="0"/>
              <a:t>définir</a:t>
            </a:r>
            <a:r>
              <a:rPr sz="3000" spc="-35" dirty="0"/>
              <a:t> </a:t>
            </a:r>
            <a:r>
              <a:rPr sz="3000" spc="-100" dirty="0"/>
              <a:t>ce </a:t>
            </a:r>
            <a:r>
              <a:rPr sz="3000" spc="-865" dirty="0"/>
              <a:t> </a:t>
            </a:r>
            <a:r>
              <a:rPr sz="3000" spc="-100" dirty="0"/>
              <a:t>vecteur</a:t>
            </a:r>
            <a:r>
              <a:rPr sz="3000" spc="-45" dirty="0"/>
              <a:t> </a:t>
            </a:r>
            <a:r>
              <a:rPr sz="3000" dirty="0"/>
              <a:t>par</a:t>
            </a:r>
            <a:r>
              <a:rPr sz="3000" spc="-40" dirty="0"/>
              <a:t> </a:t>
            </a:r>
            <a:r>
              <a:rPr sz="3000" spc="-60" dirty="0"/>
              <a:t>l’équation</a:t>
            </a:r>
            <a:r>
              <a:rPr sz="3000" spc="-40" dirty="0"/>
              <a:t> </a:t>
            </a:r>
            <a:r>
              <a:rPr sz="3000" spc="-305" dirty="0"/>
              <a:t>: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848162" y="6724508"/>
            <a:ext cx="16316325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8375">
              <a:lnSpc>
                <a:spcPct val="114599"/>
              </a:lnSpc>
              <a:spcBef>
                <a:spcPts val="100"/>
              </a:spcBef>
              <a:tabLst>
                <a:tab pos="2646045" algn="l"/>
              </a:tabLst>
            </a:pPr>
            <a:r>
              <a:rPr sz="3000" b="1" spc="-95" dirty="0">
                <a:solidFill>
                  <a:srgbClr val="23331B"/>
                </a:solidFill>
                <a:latin typeface="Tahoma"/>
                <a:cs typeface="Tahoma"/>
              </a:rPr>
              <a:t>où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55" dirty="0">
                <a:solidFill>
                  <a:srgbClr val="23331B"/>
                </a:solidFill>
                <a:latin typeface="Tahoma"/>
                <a:cs typeface="Tahoma"/>
              </a:rPr>
              <a:t>,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s,a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10" dirty="0">
                <a:solidFill>
                  <a:srgbClr val="23331B"/>
                </a:solidFill>
                <a:latin typeface="Tahoma"/>
                <a:cs typeface="Tahoma"/>
              </a:rPr>
              <a:t>,c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00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5" dirty="0">
                <a:solidFill>
                  <a:srgbClr val="23331B"/>
                </a:solidFill>
                <a:latin typeface="Tahoma"/>
                <a:cs typeface="Tahoma"/>
              </a:rPr>
              <a:t>f	</a:t>
            </a:r>
            <a:r>
              <a:rPr sz="3000" b="1" spc="-60" dirty="0">
                <a:solidFill>
                  <a:srgbClr val="23331B"/>
                </a:solidFill>
                <a:latin typeface="Tahoma"/>
                <a:cs typeface="Tahoma"/>
              </a:rPr>
              <a:t>sont </a:t>
            </a:r>
            <a:r>
              <a:rPr sz="3000" b="1" spc="-65" dirty="0">
                <a:solidFill>
                  <a:srgbClr val="23331B"/>
                </a:solidFill>
                <a:latin typeface="Tahoma"/>
                <a:cs typeface="Tahoma"/>
              </a:rPr>
              <a:t>des 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poids </a:t>
            </a:r>
            <a:r>
              <a:rPr sz="3000" b="1" spc="-60" dirty="0">
                <a:solidFill>
                  <a:srgbClr val="23331B"/>
                </a:solidFill>
                <a:latin typeface="Tahoma"/>
                <a:cs typeface="Tahoma"/>
              </a:rPr>
              <a:t>pour </a:t>
            </a:r>
            <a:r>
              <a:rPr sz="3000" b="1" spc="-90" dirty="0">
                <a:solidFill>
                  <a:srgbClr val="23331B"/>
                </a:solidFill>
                <a:latin typeface="Tahoma"/>
                <a:cs typeface="Tahoma"/>
              </a:rPr>
              <a:t>les 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phases </a:t>
            </a:r>
            <a:r>
              <a:rPr sz="3000" b="1" spc="-305" dirty="0">
                <a:solidFill>
                  <a:srgbClr val="23331B"/>
                </a:solidFill>
                <a:latin typeface="Tahoma"/>
                <a:cs typeface="Tahoma"/>
              </a:rPr>
              <a:t>:</a:t>
            </a:r>
            <a:r>
              <a:rPr sz="3000" b="1" spc="-30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séparation, </a:t>
            </a:r>
            <a:r>
              <a:rPr sz="3000" b="1" spc="-85" dirty="0">
                <a:solidFill>
                  <a:srgbClr val="23331B"/>
                </a:solidFill>
                <a:latin typeface="Tahoma"/>
                <a:cs typeface="Tahoma"/>
              </a:rPr>
              <a:t>alignement, cohésion, </a:t>
            </a:r>
            <a:r>
              <a:rPr sz="3000" b="1" spc="-8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attraction </a:t>
            </a:r>
            <a:r>
              <a:rPr sz="3000" b="1" spc="-100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60" dirty="0">
                <a:solidFill>
                  <a:srgbClr val="23331B"/>
                </a:solidFill>
                <a:latin typeface="Tahoma"/>
                <a:cs typeface="Tahoma"/>
              </a:rPr>
              <a:t>distraction.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70" dirty="0">
                <a:solidFill>
                  <a:srgbClr val="23331B"/>
                </a:solidFill>
                <a:latin typeface="Tahoma"/>
                <a:cs typeface="Tahoma"/>
              </a:rPr>
              <a:t>En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00" dirty="0">
                <a:solidFill>
                  <a:srgbClr val="23331B"/>
                </a:solidFill>
                <a:latin typeface="Tahoma"/>
                <a:cs typeface="Tahoma"/>
              </a:rPr>
              <a:t>outre,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23331B"/>
                </a:solidFill>
                <a:latin typeface="Tahoma"/>
                <a:cs typeface="Tahoma"/>
              </a:rPr>
              <a:t>w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90" dirty="0">
                <a:solidFill>
                  <a:srgbClr val="23331B"/>
                </a:solidFill>
                <a:latin typeface="Tahoma"/>
                <a:cs typeface="Tahoma"/>
              </a:rPr>
              <a:t>présente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14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 poids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90" dirty="0">
                <a:solidFill>
                  <a:srgbClr val="23331B"/>
                </a:solidFill>
                <a:latin typeface="Tahoma"/>
                <a:cs typeface="Tahoma"/>
              </a:rPr>
              <a:t>d’inertie,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00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23331B"/>
                </a:solidFill>
                <a:latin typeface="Tahoma"/>
                <a:cs typeface="Tahoma"/>
              </a:rPr>
              <a:t>t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85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14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80" dirty="0">
                <a:solidFill>
                  <a:srgbClr val="23331B"/>
                </a:solidFill>
                <a:latin typeface="Tahoma"/>
                <a:cs typeface="Tahoma"/>
              </a:rPr>
              <a:t>compteur </a:t>
            </a:r>
            <a:r>
              <a:rPr sz="3000" b="1" spc="-86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23331B"/>
                </a:solidFill>
                <a:latin typeface="Tahoma"/>
                <a:cs typeface="Tahoma"/>
              </a:rPr>
              <a:t>d’itération.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3000" b="1" spc="-65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étapes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60" dirty="0">
                <a:solidFill>
                  <a:srgbClr val="23331B"/>
                </a:solidFill>
                <a:latin typeface="Tahoma"/>
                <a:cs typeface="Tahoma"/>
              </a:rPr>
              <a:t>d’exploration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00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60" dirty="0">
                <a:solidFill>
                  <a:srgbClr val="23331B"/>
                </a:solidFill>
                <a:latin typeface="Tahoma"/>
                <a:cs typeface="Tahoma"/>
              </a:rPr>
              <a:t>d’exploitation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95" dirty="0">
                <a:solidFill>
                  <a:srgbClr val="23331B"/>
                </a:solidFill>
                <a:latin typeface="Tahoma"/>
                <a:cs typeface="Tahoma"/>
              </a:rPr>
              <a:t>peuvent</a:t>
            </a:r>
            <a:r>
              <a:rPr sz="30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05" dirty="0">
                <a:solidFill>
                  <a:srgbClr val="23331B"/>
                </a:solidFill>
                <a:latin typeface="Tahoma"/>
                <a:cs typeface="Tahoma"/>
              </a:rPr>
              <a:t>être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75" dirty="0">
                <a:solidFill>
                  <a:srgbClr val="23331B"/>
                </a:solidFill>
                <a:latin typeface="Tahoma"/>
                <a:cs typeface="Tahoma"/>
              </a:rPr>
              <a:t>réalisées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114" dirty="0">
                <a:solidFill>
                  <a:srgbClr val="23331B"/>
                </a:solidFill>
                <a:latin typeface="Tahoma"/>
                <a:cs typeface="Tahoma"/>
              </a:rPr>
              <a:t>en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23331B"/>
                </a:solidFill>
                <a:latin typeface="Tahoma"/>
                <a:cs typeface="Tahoma"/>
              </a:rPr>
              <a:t>modifiant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9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0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70" dirty="0">
                <a:solidFill>
                  <a:srgbClr val="23331B"/>
                </a:solidFill>
                <a:latin typeface="Tahoma"/>
                <a:cs typeface="Tahoma"/>
              </a:rPr>
              <a:t>valeurs </a:t>
            </a:r>
            <a:r>
              <a:rPr sz="3000" b="1" spc="-8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7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0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80" dirty="0">
                <a:solidFill>
                  <a:srgbClr val="23331B"/>
                </a:solidFill>
                <a:latin typeface="Tahoma"/>
                <a:cs typeface="Tahoma"/>
              </a:rPr>
              <a:t>ces</a:t>
            </a:r>
            <a:r>
              <a:rPr sz="30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000" b="1" spc="-60" dirty="0">
                <a:solidFill>
                  <a:srgbClr val="23331B"/>
                </a:solidFill>
                <a:latin typeface="Tahoma"/>
                <a:cs typeface="Tahoma"/>
              </a:rPr>
              <a:t>poids.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3309" y="5745804"/>
            <a:ext cx="10334624" cy="10382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1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1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2100" y="4451021"/>
            <a:ext cx="3346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40" dirty="0">
                <a:solidFill>
                  <a:srgbClr val="F0F0F0"/>
                </a:solidFill>
                <a:latin typeface="Tahoma"/>
                <a:cs typeface="Tahoma"/>
              </a:rPr>
              <a:t>Alignement</a:t>
            </a:r>
            <a:r>
              <a:rPr sz="4200" b="1" spc="-60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4200" b="1" spc="-430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324" y="3586910"/>
            <a:ext cx="1630680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vecteur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facilement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déterminé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l’aide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du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vecteur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pas,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20" dirty="0">
                <a:solidFill>
                  <a:srgbClr val="23331B"/>
                </a:solidFill>
                <a:latin typeface="Tahoma"/>
                <a:cs typeface="Tahoma"/>
              </a:rPr>
              <a:t>comme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324" y="4206035"/>
            <a:ext cx="457708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1" spc="-130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5" dirty="0">
                <a:solidFill>
                  <a:srgbClr val="23331B"/>
                </a:solidFill>
                <a:latin typeface="Tahoma"/>
                <a:cs typeface="Tahoma"/>
              </a:rPr>
              <a:t>montre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l’équation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360" dirty="0">
                <a:solidFill>
                  <a:srgbClr val="23331B"/>
                </a:solidFill>
                <a:latin typeface="Tahoma"/>
                <a:cs typeface="Tahoma"/>
              </a:rPr>
              <a:t>: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324" y="5977037"/>
            <a:ext cx="16384269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En 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fait,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un 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faible 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poids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cohésion </a:t>
            </a:r>
            <a:r>
              <a:rPr sz="3500" b="1" spc="-270" dirty="0">
                <a:solidFill>
                  <a:srgbClr val="23331B"/>
                </a:solidFill>
                <a:latin typeface="Tahoma"/>
                <a:cs typeface="Tahoma"/>
              </a:rPr>
              <a:t>()</a:t>
            </a:r>
            <a:r>
              <a:rPr sz="3500" b="1" spc="-26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un 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poids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d’alignement </a:t>
            </a:r>
            <a:r>
              <a:rPr sz="3500" b="1" spc="-135" dirty="0">
                <a:solidFill>
                  <a:srgbClr val="23331B"/>
                </a:solidFill>
                <a:latin typeface="Tahoma"/>
                <a:cs typeface="Tahoma"/>
              </a:rPr>
              <a:t>élevé </a:t>
            </a:r>
            <a:r>
              <a:rPr sz="3500" b="1" spc="-270" dirty="0">
                <a:solidFill>
                  <a:srgbClr val="23331B"/>
                </a:solidFill>
                <a:latin typeface="Tahoma"/>
                <a:cs typeface="Tahoma"/>
              </a:rPr>
              <a:t>()</a:t>
            </a:r>
            <a:r>
              <a:rPr sz="3500" b="1" spc="-26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sont 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attribués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phase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d’exploration.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60" dirty="0">
                <a:solidFill>
                  <a:srgbClr val="23331B"/>
                </a:solidFill>
                <a:latin typeface="Tahoma"/>
                <a:cs typeface="Tahoma"/>
              </a:rPr>
              <a:t>même,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un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faible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poids</a:t>
            </a:r>
            <a:r>
              <a:rPr sz="3500" b="1" spc="-3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d’alignement</a:t>
            </a:r>
            <a:r>
              <a:rPr sz="3500" b="1" spc="-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270" dirty="0">
                <a:solidFill>
                  <a:srgbClr val="23331B"/>
                </a:solidFill>
                <a:latin typeface="Tahoma"/>
                <a:cs typeface="Tahoma"/>
              </a:rPr>
              <a:t>()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un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poids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cohésion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35" dirty="0">
                <a:solidFill>
                  <a:srgbClr val="23331B"/>
                </a:solidFill>
                <a:latin typeface="Tahoma"/>
                <a:cs typeface="Tahoma"/>
              </a:rPr>
              <a:t>élevé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270" dirty="0">
                <a:solidFill>
                  <a:srgbClr val="23331B"/>
                </a:solidFill>
                <a:latin typeface="Tahoma"/>
                <a:cs typeface="Tahoma"/>
              </a:rPr>
              <a:t>()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sont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attribués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phase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d’exploitation.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9028" y="4801763"/>
            <a:ext cx="8677274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2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2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0778" y="3750168"/>
            <a:ext cx="16434435" cy="489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4190"/>
              </a:lnSpc>
              <a:spcBef>
                <a:spcPts val="95"/>
              </a:spcBef>
            </a:pP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vecteur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indique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l’emplacement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5" dirty="0">
                <a:solidFill>
                  <a:srgbClr val="23331B"/>
                </a:solidFill>
                <a:latin typeface="Tahoma"/>
                <a:cs typeface="Tahoma"/>
              </a:rPr>
              <a:t>libellule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360" dirty="0">
                <a:solidFill>
                  <a:srgbClr val="23331B"/>
                </a:solidFill>
                <a:latin typeface="Tahoma"/>
                <a:cs typeface="Tahoma"/>
              </a:rPr>
              <a:t>;</a:t>
            </a:r>
            <a:endParaRPr sz="3500">
              <a:latin typeface="Tahoma"/>
              <a:cs typeface="Tahoma"/>
            </a:endParaRPr>
          </a:p>
          <a:p>
            <a:pPr marL="38100" marR="30480">
              <a:lnSpc>
                <a:spcPts val="4880"/>
              </a:lnSpc>
              <a:spcBef>
                <a:spcPts val="284"/>
              </a:spcBef>
            </a:pP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cependant,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23331B"/>
                </a:solidFill>
                <a:latin typeface="Tahoma"/>
                <a:cs typeface="Tahoma"/>
              </a:rPr>
              <a:t>s’il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5" dirty="0">
                <a:solidFill>
                  <a:srgbClr val="23331B"/>
                </a:solidFill>
                <a:latin typeface="Tahoma"/>
                <a:cs typeface="Tahoma"/>
              </a:rPr>
              <a:t>n’existe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au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A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cu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li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g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s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m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lut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e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io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n</a:t>
            </a:r>
            <a:r>
              <a:rPr sz="3500" b="1" spc="-100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6300" b="1" spc="-1500" baseline="-17857" dirty="0">
                <a:solidFill>
                  <a:srgbClr val="F0F0F0"/>
                </a:solidFill>
                <a:latin typeface="Tahoma"/>
                <a:cs typeface="Tahoma"/>
              </a:rPr>
              <a:t>t</a:t>
            </a:r>
            <a:r>
              <a:rPr sz="6300" b="1" spc="-1177" baseline="-17857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3500" b="1" spc="-195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6300" b="1" spc="-292" baseline="-17857" dirty="0">
                <a:solidFill>
                  <a:srgbClr val="F0F0F0"/>
                </a:solidFill>
                <a:latin typeface="Tahoma"/>
                <a:cs typeface="Tahoma"/>
              </a:rPr>
              <a:t>:</a:t>
            </a:r>
            <a:r>
              <a:rPr sz="3500" b="1" spc="-195" dirty="0">
                <a:solidFill>
                  <a:srgbClr val="23331B"/>
                </a:solidFill>
                <a:latin typeface="Tahoma"/>
                <a:cs typeface="Tahoma"/>
              </a:rPr>
              <a:t>nvironnante,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les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libellules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doivent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voler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" dirty="0">
                <a:solidFill>
                  <a:srgbClr val="23331B"/>
                </a:solidFill>
                <a:latin typeface="Tahoma"/>
                <a:cs typeface="Tahoma"/>
              </a:rPr>
              <a:t>dans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un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5" dirty="0">
                <a:solidFill>
                  <a:srgbClr val="23331B"/>
                </a:solidFill>
                <a:latin typeface="Tahoma"/>
                <a:cs typeface="Tahoma"/>
              </a:rPr>
              <a:t>espace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recherche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aléatoire,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leur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position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5" dirty="0">
                <a:solidFill>
                  <a:srgbClr val="23331B"/>
                </a:solidFill>
                <a:latin typeface="Tahoma"/>
                <a:cs typeface="Tahoma"/>
              </a:rPr>
              <a:t>doit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20" dirty="0">
                <a:solidFill>
                  <a:srgbClr val="23331B"/>
                </a:solidFill>
                <a:latin typeface="Tahoma"/>
                <a:cs typeface="Tahoma"/>
              </a:rPr>
              <a:t>être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mise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45" dirty="0">
                <a:solidFill>
                  <a:srgbClr val="23331B"/>
                </a:solidFill>
                <a:latin typeface="Tahoma"/>
                <a:cs typeface="Tahoma"/>
              </a:rPr>
              <a:t>jour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l’aide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23331B"/>
                </a:solidFill>
                <a:latin typeface="Tahoma"/>
                <a:cs typeface="Tahoma"/>
              </a:rPr>
              <a:t>l’équation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0" dirty="0">
                <a:solidFill>
                  <a:srgbClr val="23331B"/>
                </a:solidFill>
                <a:latin typeface="Tahoma"/>
                <a:cs typeface="Tahoma"/>
              </a:rPr>
              <a:t>ajustée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360" dirty="0">
                <a:solidFill>
                  <a:srgbClr val="23331B"/>
                </a:solidFill>
                <a:latin typeface="Tahoma"/>
                <a:cs typeface="Tahoma"/>
              </a:rPr>
              <a:t>: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ahoma"/>
              <a:cs typeface="Tahoma"/>
            </a:endParaRPr>
          </a:p>
          <a:p>
            <a:pPr marL="38100" marR="1453515">
              <a:lnSpc>
                <a:spcPct val="116100"/>
              </a:lnSpc>
            </a:pPr>
            <a:r>
              <a:rPr sz="3500" b="1" spc="-20" dirty="0">
                <a:solidFill>
                  <a:srgbClr val="23331B"/>
                </a:solidFill>
                <a:latin typeface="Tahoma"/>
                <a:cs typeface="Tahoma"/>
              </a:rPr>
              <a:t>Où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l’itération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actuelle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14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" dirty="0">
                <a:solidFill>
                  <a:srgbClr val="23331B"/>
                </a:solidFill>
                <a:latin typeface="Tahoma"/>
                <a:cs typeface="Tahoma"/>
              </a:rPr>
              <a:t>d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la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90" dirty="0">
                <a:solidFill>
                  <a:srgbClr val="23331B"/>
                </a:solidFill>
                <a:latin typeface="Tahoma"/>
                <a:cs typeface="Tahoma"/>
              </a:rPr>
              <a:t>dimension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3500" b="1" spc="-4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vecteurs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80" dirty="0">
                <a:solidFill>
                  <a:srgbClr val="23331B"/>
                </a:solidFill>
                <a:latin typeface="Tahoma"/>
                <a:cs typeface="Tahoma"/>
              </a:rPr>
              <a:t>position. </a:t>
            </a:r>
            <a:r>
              <a:rPr sz="3500" b="1" spc="-10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5" dirty="0">
                <a:solidFill>
                  <a:srgbClr val="23331B"/>
                </a:solidFill>
                <a:latin typeface="Tahoma"/>
                <a:cs typeface="Tahoma"/>
              </a:rPr>
              <a:t>L</a:t>
            </a:r>
            <a:r>
              <a:rPr sz="3500" b="1" spc="-160" dirty="0">
                <a:solidFill>
                  <a:srgbClr val="23331B"/>
                </a:solidFill>
                <a:latin typeface="Tahoma"/>
                <a:cs typeface="Tahoma"/>
              </a:rPr>
              <a:t>é</a:t>
            </a:r>
            <a:r>
              <a:rPr sz="3500" b="1" spc="-105" dirty="0">
                <a:solidFill>
                  <a:srgbClr val="23331B"/>
                </a:solidFill>
                <a:latin typeface="Tahoma"/>
                <a:cs typeface="Tahoma"/>
              </a:rPr>
              <a:t>v</a:t>
            </a:r>
            <a:r>
              <a:rPr sz="3500" b="1" spc="-95" dirty="0">
                <a:solidFill>
                  <a:srgbClr val="23331B"/>
                </a:solidFill>
                <a:latin typeface="Tahoma"/>
                <a:cs typeface="Tahoma"/>
              </a:rPr>
              <a:t>y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270" dirty="0">
                <a:solidFill>
                  <a:srgbClr val="23331B"/>
                </a:solidFill>
                <a:latin typeface="Tahoma"/>
                <a:cs typeface="Tahoma"/>
              </a:rPr>
              <a:t>(</a:t>
            </a:r>
            <a:r>
              <a:rPr sz="3500" b="1" spc="-5" dirty="0">
                <a:solidFill>
                  <a:srgbClr val="23331B"/>
                </a:solidFill>
                <a:latin typeface="Tahoma"/>
                <a:cs typeface="Tahoma"/>
              </a:rPr>
              <a:t>d</a:t>
            </a:r>
            <a:r>
              <a:rPr sz="3500" b="1" spc="-270" dirty="0">
                <a:solidFill>
                  <a:srgbClr val="23331B"/>
                </a:solidFill>
                <a:latin typeface="Tahoma"/>
                <a:cs typeface="Tahoma"/>
              </a:rPr>
              <a:t>)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770" dirty="0">
                <a:solidFill>
                  <a:srgbClr val="23331B"/>
                </a:solidFill>
                <a:latin typeface="Tahoma"/>
                <a:cs typeface="Tahoma"/>
              </a:rPr>
              <a:t>=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5" dirty="0">
                <a:solidFill>
                  <a:srgbClr val="23331B"/>
                </a:solidFill>
                <a:latin typeface="Tahoma"/>
                <a:cs typeface="Tahoma"/>
              </a:rPr>
              <a:t>f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ct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i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n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" dirty="0">
                <a:solidFill>
                  <a:srgbClr val="23331B"/>
                </a:solidFill>
                <a:latin typeface="Tahoma"/>
                <a:cs typeface="Tahoma"/>
              </a:rPr>
              <a:t>d</a:t>
            </a:r>
            <a:r>
              <a:rPr sz="3500" b="1" spc="-16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05" dirty="0">
                <a:solidFill>
                  <a:srgbClr val="23331B"/>
                </a:solidFill>
                <a:latin typeface="Tahoma"/>
                <a:cs typeface="Tahoma"/>
              </a:rPr>
              <a:t>v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l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" dirty="0">
                <a:solidFill>
                  <a:srgbClr val="23331B"/>
                </a:solidFill>
                <a:latin typeface="Tahoma"/>
                <a:cs typeface="Tahoma"/>
              </a:rPr>
              <a:t>d</a:t>
            </a:r>
            <a:r>
              <a:rPr sz="3500" b="1" spc="-16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5" dirty="0">
                <a:solidFill>
                  <a:srgbClr val="23331B"/>
                </a:solidFill>
                <a:latin typeface="Tahoma"/>
                <a:cs typeface="Tahoma"/>
              </a:rPr>
              <a:t>L</a:t>
            </a:r>
            <a:r>
              <a:rPr sz="3500" b="1" spc="-160" dirty="0">
                <a:solidFill>
                  <a:srgbClr val="23331B"/>
                </a:solidFill>
                <a:latin typeface="Tahoma"/>
                <a:cs typeface="Tahoma"/>
              </a:rPr>
              <a:t>é</a:t>
            </a:r>
            <a:r>
              <a:rPr sz="3500" b="1" spc="-105" dirty="0">
                <a:solidFill>
                  <a:srgbClr val="23331B"/>
                </a:solidFill>
                <a:latin typeface="Tahoma"/>
                <a:cs typeface="Tahoma"/>
              </a:rPr>
              <a:t>v</a:t>
            </a:r>
            <a:r>
              <a:rPr sz="3500" b="1" spc="-95" dirty="0">
                <a:solidFill>
                  <a:srgbClr val="23331B"/>
                </a:solidFill>
                <a:latin typeface="Tahoma"/>
                <a:cs typeface="Tahoma"/>
              </a:rPr>
              <a:t>y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" dirty="0">
                <a:solidFill>
                  <a:srgbClr val="23331B"/>
                </a:solidFill>
                <a:latin typeface="Tahoma"/>
                <a:cs typeface="Tahoma"/>
              </a:rPr>
              <a:t>q</a:t>
            </a:r>
            <a:r>
              <a:rPr sz="3500" b="1" spc="-125" dirty="0">
                <a:solidFill>
                  <a:srgbClr val="23331B"/>
                </a:solidFill>
                <a:latin typeface="Tahoma"/>
                <a:cs typeface="Tahoma"/>
              </a:rPr>
              <a:t>u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i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160" dirty="0">
                <a:solidFill>
                  <a:srgbClr val="23331B"/>
                </a:solidFill>
                <a:latin typeface="Tahoma"/>
                <a:cs typeface="Tahoma"/>
              </a:rPr>
              <a:t>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s</a:t>
            </a:r>
            <a:r>
              <a:rPr sz="3500" b="1" spc="-70" dirty="0">
                <a:solidFill>
                  <a:srgbClr val="23331B"/>
                </a:solidFill>
                <a:latin typeface="Tahoma"/>
                <a:cs typeface="Tahoma"/>
              </a:rPr>
              <a:t>t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spc="-5" dirty="0">
                <a:solidFill>
                  <a:srgbClr val="23331B"/>
                </a:solidFill>
                <a:latin typeface="Tahoma"/>
                <a:cs typeface="Tahoma"/>
              </a:rPr>
              <a:t>d</a:t>
            </a:r>
            <a:r>
              <a:rPr sz="3500" b="1" spc="-50" dirty="0">
                <a:solidFill>
                  <a:srgbClr val="23331B"/>
                </a:solidFill>
                <a:latin typeface="Tahoma"/>
                <a:cs typeface="Tahoma"/>
              </a:rPr>
              <a:t>o</a:t>
            </a:r>
            <a:r>
              <a:rPr sz="3500" b="1" spc="-100" dirty="0">
                <a:solidFill>
                  <a:srgbClr val="23331B"/>
                </a:solidFill>
                <a:latin typeface="Tahoma"/>
                <a:cs typeface="Tahoma"/>
              </a:rPr>
              <a:t>nn</a:t>
            </a:r>
            <a:r>
              <a:rPr sz="3500" b="1" spc="-160" dirty="0">
                <a:solidFill>
                  <a:srgbClr val="23331B"/>
                </a:solidFill>
                <a:latin typeface="Tahoma"/>
                <a:cs typeface="Tahoma"/>
              </a:rPr>
              <a:t>ée</a:t>
            </a:r>
            <a:r>
              <a:rPr sz="3500" b="1" spc="-4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500" b="1" dirty="0">
                <a:solidFill>
                  <a:srgbClr val="23331B"/>
                </a:solidFill>
                <a:latin typeface="Tahoma"/>
                <a:cs typeface="Tahoma"/>
              </a:rPr>
              <a:t>p</a:t>
            </a:r>
            <a:r>
              <a:rPr sz="3500" b="1" spc="105" dirty="0">
                <a:solidFill>
                  <a:srgbClr val="23331B"/>
                </a:solidFill>
                <a:latin typeface="Tahoma"/>
                <a:cs typeface="Tahoma"/>
              </a:rPr>
              <a:t>a</a:t>
            </a:r>
            <a:r>
              <a:rPr sz="3500" b="1" spc="-85" dirty="0">
                <a:solidFill>
                  <a:srgbClr val="23331B"/>
                </a:solidFill>
                <a:latin typeface="Tahoma"/>
                <a:cs typeface="Tahoma"/>
              </a:rPr>
              <a:t>r</a:t>
            </a:r>
            <a:r>
              <a:rPr sz="3500" b="1" spc="-360" dirty="0">
                <a:solidFill>
                  <a:srgbClr val="23331B"/>
                </a:solidFill>
                <a:latin typeface="Tahoma"/>
                <a:cs typeface="Tahoma"/>
              </a:rPr>
              <a:t>: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3390" y="6209797"/>
            <a:ext cx="9448798" cy="12008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39" y="602062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105" dirty="0"/>
              <a:t> </a:t>
            </a:r>
            <a:r>
              <a:rPr spc="-110" dirty="0"/>
              <a:t>opérations</a:t>
            </a:r>
            <a:r>
              <a:rPr spc="-100" dirty="0"/>
              <a:t> </a:t>
            </a:r>
            <a:r>
              <a:rPr spc="-114" dirty="0"/>
              <a:t>principales </a:t>
            </a:r>
            <a:r>
              <a:rPr spc="-2039" dirty="0"/>
              <a:t> </a:t>
            </a:r>
            <a:r>
              <a:rPr spc="-155" dirty="0"/>
              <a:t>de</a:t>
            </a:r>
            <a:r>
              <a:rPr spc="-114" dirty="0"/>
              <a:t> </a:t>
            </a:r>
            <a:r>
              <a:rPr spc="-140" dirty="0"/>
              <a:t>l’algorithme</a:t>
            </a:r>
            <a:r>
              <a:rPr spc="-11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6101" y="602062"/>
            <a:ext cx="2589787" cy="2540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2121" y="3155855"/>
            <a:ext cx="9153524" cy="2371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1180" y="7323363"/>
            <a:ext cx="9639298" cy="2743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789" y="8529001"/>
            <a:ext cx="6048374" cy="1247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5089" y="5545549"/>
            <a:ext cx="17891760" cy="23495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100" b="1" spc="-80" dirty="0">
                <a:solidFill>
                  <a:srgbClr val="23331B"/>
                </a:solidFill>
                <a:latin typeface="Tahoma"/>
                <a:cs typeface="Tahoma"/>
              </a:rPr>
              <a:t>r1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85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80" dirty="0">
                <a:solidFill>
                  <a:srgbClr val="23331B"/>
                </a:solidFill>
                <a:latin typeface="Tahoma"/>
                <a:cs typeface="Tahoma"/>
              </a:rPr>
              <a:t>r2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35" dirty="0">
                <a:solidFill>
                  <a:srgbClr val="23331B"/>
                </a:solidFill>
                <a:latin typeface="Tahoma"/>
                <a:cs typeface="Tahoma"/>
              </a:rPr>
              <a:t>sont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75" dirty="0">
                <a:solidFill>
                  <a:srgbClr val="23331B"/>
                </a:solidFill>
                <a:latin typeface="Tahoma"/>
                <a:cs typeface="Tahoma"/>
              </a:rPr>
              <a:t>deux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50" dirty="0">
                <a:solidFill>
                  <a:srgbClr val="23331B"/>
                </a:solidFill>
                <a:latin typeface="Tahoma"/>
                <a:cs typeface="Tahoma"/>
              </a:rPr>
              <a:t>nombres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20" dirty="0">
                <a:solidFill>
                  <a:srgbClr val="23331B"/>
                </a:solidFill>
                <a:latin typeface="Tahoma"/>
                <a:cs typeface="Tahoma"/>
              </a:rPr>
              <a:t>aléatoires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35" dirty="0">
                <a:solidFill>
                  <a:srgbClr val="23331B"/>
                </a:solidFill>
                <a:latin typeface="Tahoma"/>
                <a:cs typeface="Tahoma"/>
              </a:rPr>
              <a:t>compris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15" dirty="0">
                <a:solidFill>
                  <a:srgbClr val="23331B"/>
                </a:solidFill>
                <a:latin typeface="Tahoma"/>
                <a:cs typeface="Tahoma"/>
              </a:rPr>
              <a:t>dans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la </a:t>
            </a:r>
            <a:r>
              <a:rPr sz="3100" b="1" spc="-35" dirty="0">
                <a:solidFill>
                  <a:srgbClr val="23331B"/>
                </a:solidFill>
                <a:latin typeface="Tahoma"/>
                <a:cs typeface="Tahoma"/>
              </a:rPr>
              <a:t>gamme</a:t>
            </a:r>
            <a:r>
              <a:rPr sz="3100" b="1" spc="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55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3100" b="1" spc="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175" dirty="0">
                <a:solidFill>
                  <a:srgbClr val="23331B"/>
                </a:solidFill>
                <a:latin typeface="Tahoma"/>
                <a:cs typeface="Tahoma"/>
              </a:rPr>
              <a:t>[0,1];</a:t>
            </a:r>
            <a:endParaRPr sz="3100">
              <a:latin typeface="Tahoma"/>
              <a:cs typeface="Tahoma"/>
            </a:endParaRPr>
          </a:p>
          <a:p>
            <a:pPr marL="12700" marR="5080">
              <a:lnSpc>
                <a:spcPct val="123000"/>
              </a:lnSpc>
            </a:pPr>
            <a:r>
              <a:rPr sz="3100" b="1" spc="-5" dirty="0">
                <a:solidFill>
                  <a:srgbClr val="23331B"/>
                </a:solidFill>
                <a:latin typeface="Tahoma"/>
                <a:cs typeface="Tahoma"/>
              </a:rPr>
              <a:t>b</a:t>
            </a:r>
            <a:r>
              <a:rPr sz="3100" b="1" spc="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6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30" dirty="0">
                <a:solidFill>
                  <a:srgbClr val="23331B"/>
                </a:solidFill>
                <a:latin typeface="Tahoma"/>
                <a:cs typeface="Tahoma"/>
              </a:rPr>
              <a:t>constant,</a:t>
            </a:r>
            <a:r>
              <a:rPr sz="3100" b="1" spc="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85" dirty="0">
                <a:solidFill>
                  <a:srgbClr val="23331B"/>
                </a:solidFill>
                <a:latin typeface="Tahoma"/>
                <a:cs typeface="Tahoma"/>
              </a:rPr>
              <a:t>ce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45" dirty="0">
                <a:solidFill>
                  <a:srgbClr val="23331B"/>
                </a:solidFill>
                <a:latin typeface="Tahoma"/>
                <a:cs typeface="Tahoma"/>
              </a:rPr>
              <a:t>qui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30" dirty="0">
                <a:solidFill>
                  <a:srgbClr val="23331B"/>
                </a:solidFill>
                <a:latin typeface="Tahoma"/>
                <a:cs typeface="Tahoma"/>
              </a:rPr>
              <a:t>correspond</a:t>
            </a:r>
            <a:r>
              <a:rPr sz="3100" b="1" spc="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95" dirty="0">
                <a:solidFill>
                  <a:srgbClr val="23331B"/>
                </a:solidFill>
                <a:latin typeface="Tahoma"/>
                <a:cs typeface="Tahoma"/>
              </a:rPr>
              <a:t>à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110" dirty="0">
                <a:solidFill>
                  <a:srgbClr val="23331B"/>
                </a:solidFill>
                <a:latin typeface="Tahoma"/>
                <a:cs typeface="Tahoma"/>
              </a:rPr>
              <a:t>1,5</a:t>
            </a:r>
            <a:r>
              <a:rPr sz="3100" b="1" spc="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95" dirty="0">
                <a:solidFill>
                  <a:srgbClr val="23331B"/>
                </a:solidFill>
                <a:latin typeface="Tahoma"/>
                <a:cs typeface="Tahoma"/>
              </a:rPr>
              <a:t>en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30" dirty="0">
                <a:solidFill>
                  <a:srgbClr val="23331B"/>
                </a:solidFill>
                <a:latin typeface="Tahoma"/>
                <a:cs typeface="Tahoma"/>
              </a:rPr>
              <a:t>fonction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40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3100" b="1" spc="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40" dirty="0">
                <a:solidFill>
                  <a:srgbClr val="23331B"/>
                </a:solidFill>
                <a:latin typeface="Tahoma"/>
                <a:cs typeface="Tahoma"/>
              </a:rPr>
              <a:t>valeurs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75" dirty="0">
                <a:solidFill>
                  <a:srgbClr val="23331B"/>
                </a:solidFill>
                <a:latin typeface="Tahoma"/>
                <a:cs typeface="Tahoma"/>
              </a:rPr>
              <a:t>mesurées</a:t>
            </a:r>
            <a:r>
              <a:rPr sz="3100" b="1" spc="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40" dirty="0">
                <a:solidFill>
                  <a:srgbClr val="23331B"/>
                </a:solidFill>
                <a:latin typeface="Tahoma"/>
                <a:cs typeface="Tahoma"/>
              </a:rPr>
              <a:t>du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80" dirty="0">
                <a:solidFill>
                  <a:srgbClr val="23331B"/>
                </a:solidFill>
                <a:latin typeface="Tahoma"/>
                <a:cs typeface="Tahoma"/>
              </a:rPr>
              <a:t>mouvement</a:t>
            </a:r>
            <a:r>
              <a:rPr sz="3100" b="1" spc="3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40" dirty="0">
                <a:solidFill>
                  <a:srgbClr val="23331B"/>
                </a:solidFill>
                <a:latin typeface="Tahoma"/>
                <a:cs typeface="Tahoma"/>
              </a:rPr>
              <a:t>des </a:t>
            </a:r>
            <a:r>
              <a:rPr sz="3100" b="1" spc="-894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40" dirty="0">
                <a:solidFill>
                  <a:srgbClr val="23331B"/>
                </a:solidFill>
                <a:latin typeface="Tahoma"/>
                <a:cs typeface="Tahoma"/>
              </a:rPr>
              <a:t>individus</a:t>
            </a:r>
            <a:r>
              <a:rPr sz="3100" b="1" spc="1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60" dirty="0">
                <a:solidFill>
                  <a:srgbClr val="23331B"/>
                </a:solidFill>
                <a:latin typeface="Tahoma"/>
                <a:cs typeface="Tahoma"/>
              </a:rPr>
              <a:t>libellules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100" b="1" spc="-85" dirty="0">
                <a:solidFill>
                  <a:srgbClr val="23331B"/>
                </a:solidFill>
                <a:latin typeface="Tahoma"/>
                <a:cs typeface="Tahoma"/>
              </a:rPr>
              <a:t>et</a:t>
            </a:r>
            <a:r>
              <a:rPr sz="3100" b="1" spc="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100" dirty="0">
                <a:solidFill>
                  <a:srgbClr val="23331B"/>
                </a:solidFill>
                <a:latin typeface="Arial"/>
                <a:cs typeface="Arial"/>
              </a:rPr>
              <a:t>σ</a:t>
            </a:r>
            <a:r>
              <a:rPr sz="3100" b="1" spc="60" dirty="0">
                <a:solidFill>
                  <a:srgbClr val="23331B"/>
                </a:solidFill>
                <a:latin typeface="Arial"/>
                <a:cs typeface="Arial"/>
              </a:rPr>
              <a:t> </a:t>
            </a:r>
            <a:r>
              <a:rPr sz="3100" b="1" spc="-60" dirty="0">
                <a:solidFill>
                  <a:srgbClr val="23331B"/>
                </a:solidFill>
                <a:latin typeface="Tahoma"/>
                <a:cs typeface="Tahoma"/>
              </a:rPr>
              <a:t>est</a:t>
            </a:r>
            <a:r>
              <a:rPr sz="3100" b="1" spc="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40" dirty="0">
                <a:solidFill>
                  <a:srgbClr val="23331B"/>
                </a:solidFill>
                <a:latin typeface="Tahoma"/>
                <a:cs typeface="Tahoma"/>
              </a:rPr>
              <a:t>calculé</a:t>
            </a:r>
            <a:r>
              <a:rPr sz="3100" b="1" spc="1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3100" b="1" spc="-50" dirty="0">
                <a:solidFill>
                  <a:srgbClr val="23331B"/>
                </a:solidFill>
                <a:latin typeface="Tahoma"/>
                <a:cs typeface="Tahoma"/>
              </a:rPr>
              <a:t>par: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6545" y="4024889"/>
            <a:ext cx="10652760" cy="2309495"/>
          </a:xfrm>
          <a:prstGeom prst="rect">
            <a:avLst/>
          </a:prstGeom>
          <a:ln w="25113">
            <a:solidFill>
              <a:srgbClr val="ECECEC"/>
            </a:solidFill>
          </a:ln>
        </p:spPr>
        <p:txBody>
          <a:bodyPr vert="horz" wrap="square" lIns="0" tIns="4343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420"/>
              </a:spcBef>
            </a:pPr>
            <a:r>
              <a:rPr sz="8950" b="0" spc="-56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950" b="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0" spc="-2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950" b="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0" spc="-5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8950" b="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0" spc="57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8950" b="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0" spc="-78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8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143501"/>
              <a:ext cx="9886950" cy="3552825"/>
            </a:xfrm>
            <a:custGeom>
              <a:avLst/>
              <a:gdLst/>
              <a:ahLst/>
              <a:cxnLst/>
              <a:rect l="l" t="t" r="r" b="b"/>
              <a:pathLst>
                <a:path w="9886950" h="3552825">
                  <a:moveTo>
                    <a:pt x="0" y="0"/>
                  </a:moveTo>
                  <a:lnTo>
                    <a:pt x="9886836" y="0"/>
                  </a:lnTo>
                  <a:lnTo>
                    <a:pt x="9886836" y="3552824"/>
                  </a:lnTo>
                  <a:lnTo>
                    <a:pt x="0" y="3552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2100" y="6051654"/>
            <a:ext cx="5812790" cy="168846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1920" marR="5080" indent="-109855">
              <a:lnSpc>
                <a:spcPts val="6370"/>
              </a:lnSpc>
              <a:spcBef>
                <a:spcPts val="555"/>
              </a:spcBef>
            </a:pPr>
            <a:r>
              <a:rPr sz="5600" spc="120" dirty="0">
                <a:solidFill>
                  <a:srgbClr val="FFFFFF"/>
                </a:solidFill>
              </a:rPr>
              <a:t>M</a:t>
            </a:r>
            <a:r>
              <a:rPr sz="5600" spc="70" dirty="0">
                <a:solidFill>
                  <a:srgbClr val="FFFFFF"/>
                </a:solidFill>
              </a:rPr>
              <a:t>O</a:t>
            </a:r>
            <a:r>
              <a:rPr sz="5600" spc="155" dirty="0">
                <a:solidFill>
                  <a:srgbClr val="FFFFFF"/>
                </a:solidFill>
              </a:rPr>
              <a:t>T</a:t>
            </a:r>
            <a:r>
              <a:rPr sz="5600" spc="-975" dirty="0">
                <a:solidFill>
                  <a:srgbClr val="FFFFFF"/>
                </a:solidFill>
              </a:rPr>
              <a:t>I</a:t>
            </a:r>
            <a:r>
              <a:rPr sz="5600" spc="170" dirty="0">
                <a:solidFill>
                  <a:srgbClr val="FFFFFF"/>
                </a:solidFill>
              </a:rPr>
              <a:t>V</a:t>
            </a:r>
            <a:r>
              <a:rPr sz="5600" spc="50" dirty="0">
                <a:solidFill>
                  <a:srgbClr val="FFFFFF"/>
                </a:solidFill>
              </a:rPr>
              <a:t>A</a:t>
            </a:r>
            <a:r>
              <a:rPr sz="5600" spc="155" dirty="0">
                <a:solidFill>
                  <a:srgbClr val="FFFFFF"/>
                </a:solidFill>
              </a:rPr>
              <a:t>T</a:t>
            </a:r>
            <a:r>
              <a:rPr sz="5600" spc="-975" dirty="0">
                <a:solidFill>
                  <a:srgbClr val="FFFFFF"/>
                </a:solidFill>
              </a:rPr>
              <a:t>I</a:t>
            </a:r>
            <a:r>
              <a:rPr sz="5600" spc="70" dirty="0">
                <a:solidFill>
                  <a:srgbClr val="FFFFFF"/>
                </a:solidFill>
              </a:rPr>
              <a:t>O</a:t>
            </a:r>
            <a:r>
              <a:rPr sz="5600" spc="-60" dirty="0">
                <a:solidFill>
                  <a:srgbClr val="FFFFFF"/>
                </a:solidFill>
              </a:rPr>
              <a:t>N</a:t>
            </a:r>
            <a:r>
              <a:rPr sz="5600" spc="-355" dirty="0">
                <a:solidFill>
                  <a:srgbClr val="FFFFFF"/>
                </a:solidFill>
              </a:rPr>
              <a:t> </a:t>
            </a:r>
            <a:r>
              <a:rPr sz="5600" spc="-50" dirty="0">
                <a:solidFill>
                  <a:srgbClr val="FFFFFF"/>
                </a:solidFill>
              </a:rPr>
              <a:t>D</a:t>
            </a:r>
            <a:r>
              <a:rPr sz="5600" dirty="0">
                <a:solidFill>
                  <a:srgbClr val="FFFFFF"/>
                </a:solidFill>
              </a:rPr>
              <a:t>E  </a:t>
            </a:r>
            <a:r>
              <a:rPr sz="5600" spc="-50" dirty="0">
                <a:solidFill>
                  <a:srgbClr val="FFFFFF"/>
                </a:solidFill>
              </a:rPr>
              <a:t>L'ALGORITHME</a:t>
            </a:r>
            <a:endParaRPr sz="5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60" y="108829"/>
            <a:ext cx="14305280" cy="923925"/>
          </a:xfrm>
          <a:custGeom>
            <a:avLst/>
            <a:gdLst/>
            <a:ahLst/>
            <a:cxnLst/>
            <a:rect l="l" t="t" r="r" b="b"/>
            <a:pathLst>
              <a:path w="14305280" h="923925">
                <a:moveTo>
                  <a:pt x="13519413" y="923925"/>
                </a:moveTo>
                <a:lnTo>
                  <a:pt x="785528" y="923925"/>
                </a:lnTo>
                <a:lnTo>
                  <a:pt x="726903" y="922657"/>
                </a:lnTo>
                <a:lnTo>
                  <a:pt x="669448" y="918916"/>
                </a:lnTo>
                <a:lnTo>
                  <a:pt x="613316" y="912789"/>
                </a:lnTo>
                <a:lnTo>
                  <a:pt x="558657" y="904366"/>
                </a:lnTo>
                <a:lnTo>
                  <a:pt x="505624" y="893736"/>
                </a:lnTo>
                <a:lnTo>
                  <a:pt x="454369" y="880989"/>
                </a:lnTo>
                <a:lnTo>
                  <a:pt x="405043" y="866213"/>
                </a:lnTo>
                <a:lnTo>
                  <a:pt x="357799" y="849500"/>
                </a:lnTo>
                <a:lnTo>
                  <a:pt x="312789" y="830936"/>
                </a:lnTo>
                <a:lnTo>
                  <a:pt x="270164" y="810613"/>
                </a:lnTo>
                <a:lnTo>
                  <a:pt x="230075" y="788619"/>
                </a:lnTo>
                <a:lnTo>
                  <a:pt x="192676" y="765043"/>
                </a:lnTo>
                <a:lnTo>
                  <a:pt x="158118" y="739976"/>
                </a:lnTo>
                <a:lnTo>
                  <a:pt x="126553" y="713505"/>
                </a:lnTo>
                <a:lnTo>
                  <a:pt x="98132" y="685722"/>
                </a:lnTo>
                <a:lnTo>
                  <a:pt x="73008" y="656714"/>
                </a:lnTo>
                <a:lnTo>
                  <a:pt x="33258" y="595383"/>
                </a:lnTo>
                <a:lnTo>
                  <a:pt x="8517" y="530227"/>
                </a:lnTo>
                <a:lnTo>
                  <a:pt x="0" y="461962"/>
                </a:lnTo>
                <a:lnTo>
                  <a:pt x="2154" y="427485"/>
                </a:lnTo>
                <a:lnTo>
                  <a:pt x="18935" y="360685"/>
                </a:lnTo>
                <a:lnTo>
                  <a:pt x="51333" y="297353"/>
                </a:lnTo>
                <a:lnTo>
                  <a:pt x="98132" y="238202"/>
                </a:lnTo>
                <a:lnTo>
                  <a:pt x="126553" y="210419"/>
                </a:lnTo>
                <a:lnTo>
                  <a:pt x="158118" y="183948"/>
                </a:lnTo>
                <a:lnTo>
                  <a:pt x="192676" y="158881"/>
                </a:lnTo>
                <a:lnTo>
                  <a:pt x="230075" y="135305"/>
                </a:lnTo>
                <a:lnTo>
                  <a:pt x="270164" y="113311"/>
                </a:lnTo>
                <a:lnTo>
                  <a:pt x="312789" y="92988"/>
                </a:lnTo>
                <a:lnTo>
                  <a:pt x="357799" y="74425"/>
                </a:lnTo>
                <a:lnTo>
                  <a:pt x="405043" y="57711"/>
                </a:lnTo>
                <a:lnTo>
                  <a:pt x="454369" y="42935"/>
                </a:lnTo>
                <a:lnTo>
                  <a:pt x="505624" y="30188"/>
                </a:lnTo>
                <a:lnTo>
                  <a:pt x="558657" y="19559"/>
                </a:lnTo>
                <a:lnTo>
                  <a:pt x="613316" y="11135"/>
                </a:lnTo>
                <a:lnTo>
                  <a:pt x="669448" y="5008"/>
                </a:lnTo>
                <a:lnTo>
                  <a:pt x="726903" y="1267"/>
                </a:lnTo>
                <a:lnTo>
                  <a:pt x="785528" y="0"/>
                </a:lnTo>
                <a:lnTo>
                  <a:pt x="13519413" y="0"/>
                </a:lnTo>
                <a:lnTo>
                  <a:pt x="13578038" y="1267"/>
                </a:lnTo>
                <a:lnTo>
                  <a:pt x="13635493" y="5008"/>
                </a:lnTo>
                <a:lnTo>
                  <a:pt x="13691626" y="11135"/>
                </a:lnTo>
                <a:lnTo>
                  <a:pt x="13746285" y="19559"/>
                </a:lnTo>
                <a:lnTo>
                  <a:pt x="13799318" y="30188"/>
                </a:lnTo>
                <a:lnTo>
                  <a:pt x="13850573" y="42935"/>
                </a:lnTo>
                <a:lnTo>
                  <a:pt x="13899898" y="57711"/>
                </a:lnTo>
                <a:lnTo>
                  <a:pt x="13947142" y="74425"/>
                </a:lnTo>
                <a:lnTo>
                  <a:pt x="13992153" y="92988"/>
                </a:lnTo>
                <a:lnTo>
                  <a:pt x="14034778" y="113311"/>
                </a:lnTo>
                <a:lnTo>
                  <a:pt x="14074866" y="135305"/>
                </a:lnTo>
                <a:lnTo>
                  <a:pt x="14112265" y="158881"/>
                </a:lnTo>
                <a:lnTo>
                  <a:pt x="14146823" y="183948"/>
                </a:lnTo>
                <a:lnTo>
                  <a:pt x="14178388" y="210419"/>
                </a:lnTo>
                <a:lnTo>
                  <a:pt x="14206809" y="238202"/>
                </a:lnTo>
                <a:lnTo>
                  <a:pt x="14231933" y="267210"/>
                </a:lnTo>
                <a:lnTo>
                  <a:pt x="14271683" y="328541"/>
                </a:lnTo>
                <a:lnTo>
                  <a:pt x="14296425" y="393697"/>
                </a:lnTo>
                <a:lnTo>
                  <a:pt x="14304942" y="461962"/>
                </a:lnTo>
                <a:lnTo>
                  <a:pt x="14302787" y="496439"/>
                </a:lnTo>
                <a:lnTo>
                  <a:pt x="14286006" y="563239"/>
                </a:lnTo>
                <a:lnTo>
                  <a:pt x="14253608" y="626571"/>
                </a:lnTo>
                <a:lnTo>
                  <a:pt x="14206809" y="685722"/>
                </a:lnTo>
                <a:lnTo>
                  <a:pt x="14178388" y="713505"/>
                </a:lnTo>
                <a:lnTo>
                  <a:pt x="14146823" y="739976"/>
                </a:lnTo>
                <a:lnTo>
                  <a:pt x="14112265" y="765043"/>
                </a:lnTo>
                <a:lnTo>
                  <a:pt x="14074866" y="788619"/>
                </a:lnTo>
                <a:lnTo>
                  <a:pt x="14034778" y="810613"/>
                </a:lnTo>
                <a:lnTo>
                  <a:pt x="13992153" y="830936"/>
                </a:lnTo>
                <a:lnTo>
                  <a:pt x="13947142" y="849500"/>
                </a:lnTo>
                <a:lnTo>
                  <a:pt x="13899898" y="866213"/>
                </a:lnTo>
                <a:lnTo>
                  <a:pt x="13850573" y="880989"/>
                </a:lnTo>
                <a:lnTo>
                  <a:pt x="13799318" y="893736"/>
                </a:lnTo>
                <a:lnTo>
                  <a:pt x="13746285" y="904366"/>
                </a:lnTo>
                <a:lnTo>
                  <a:pt x="13691626" y="912789"/>
                </a:lnTo>
                <a:lnTo>
                  <a:pt x="13635493" y="918916"/>
                </a:lnTo>
                <a:lnTo>
                  <a:pt x="13578038" y="922657"/>
                </a:lnTo>
                <a:lnTo>
                  <a:pt x="13519413" y="923925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3066" y="318442"/>
            <a:ext cx="97904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5" dirty="0">
                <a:solidFill>
                  <a:srgbClr val="FFFFFF"/>
                </a:solidFill>
              </a:rPr>
              <a:t>les</a:t>
            </a:r>
            <a:r>
              <a:rPr sz="2900" spc="-55" dirty="0">
                <a:solidFill>
                  <a:srgbClr val="FFFFFF"/>
                </a:solidFill>
              </a:rPr>
              <a:t> </a:t>
            </a:r>
            <a:r>
              <a:rPr sz="2900" spc="-105" dirty="0">
                <a:solidFill>
                  <a:srgbClr val="FFFFFF"/>
                </a:solidFill>
              </a:rPr>
              <a:t>méthodes</a:t>
            </a:r>
            <a:r>
              <a:rPr sz="2900" spc="-55" dirty="0">
                <a:solidFill>
                  <a:srgbClr val="FFFFFF"/>
                </a:solidFill>
              </a:rPr>
              <a:t> </a:t>
            </a:r>
            <a:r>
              <a:rPr sz="2900" spc="-85" dirty="0">
                <a:solidFill>
                  <a:srgbClr val="FFFFFF"/>
                </a:solidFill>
              </a:rPr>
              <a:t>de</a:t>
            </a:r>
            <a:r>
              <a:rPr sz="2900" spc="-55" dirty="0">
                <a:solidFill>
                  <a:srgbClr val="FFFFFF"/>
                </a:solidFill>
              </a:rPr>
              <a:t> </a:t>
            </a:r>
            <a:r>
              <a:rPr sz="2900" spc="-110" dirty="0">
                <a:solidFill>
                  <a:srgbClr val="FFFFFF"/>
                </a:solidFill>
              </a:rPr>
              <a:t>résolution</a:t>
            </a:r>
            <a:r>
              <a:rPr sz="2900" spc="-55" dirty="0">
                <a:solidFill>
                  <a:srgbClr val="FFFFFF"/>
                </a:solidFill>
              </a:rPr>
              <a:t> </a:t>
            </a:r>
            <a:r>
              <a:rPr sz="2900" spc="-75" dirty="0">
                <a:solidFill>
                  <a:srgbClr val="FFFFFF"/>
                </a:solidFill>
              </a:rPr>
              <a:t>des</a:t>
            </a:r>
            <a:r>
              <a:rPr sz="2900" spc="-55" dirty="0">
                <a:solidFill>
                  <a:srgbClr val="FFFFFF"/>
                </a:solidFill>
              </a:rPr>
              <a:t> </a:t>
            </a:r>
            <a:r>
              <a:rPr sz="2900" spc="-105" dirty="0">
                <a:solidFill>
                  <a:srgbClr val="FFFFFF"/>
                </a:solidFill>
              </a:rPr>
              <a:t>problème</a:t>
            </a:r>
            <a:r>
              <a:rPr sz="2900" spc="-50" dirty="0">
                <a:solidFill>
                  <a:srgbClr val="FFFFFF"/>
                </a:solidFill>
              </a:rPr>
              <a:t> </a:t>
            </a:r>
            <a:r>
              <a:rPr sz="2900" spc="-85" dirty="0">
                <a:solidFill>
                  <a:srgbClr val="FFFFFF"/>
                </a:solidFill>
              </a:rPr>
              <a:t>d’optimisation</a:t>
            </a:r>
            <a:endParaRPr sz="2900"/>
          </a:p>
        </p:txBody>
      </p:sp>
      <p:grpSp>
        <p:nvGrpSpPr>
          <p:cNvPr id="4" name="object 4"/>
          <p:cNvGrpSpPr/>
          <p:nvPr/>
        </p:nvGrpSpPr>
        <p:grpSpPr>
          <a:xfrm>
            <a:off x="1814309" y="1000356"/>
            <a:ext cx="15780385" cy="1789430"/>
            <a:chOff x="1814309" y="1000356"/>
            <a:chExt cx="15780385" cy="1789430"/>
          </a:xfrm>
        </p:grpSpPr>
        <p:sp>
          <p:nvSpPr>
            <p:cNvPr id="5" name="object 5"/>
            <p:cNvSpPr/>
            <p:nvPr/>
          </p:nvSpPr>
          <p:spPr>
            <a:xfrm>
              <a:off x="1883496" y="1443073"/>
              <a:ext cx="14307185" cy="0"/>
            </a:xfrm>
            <a:custGeom>
              <a:avLst/>
              <a:gdLst/>
              <a:ahLst/>
              <a:cxnLst/>
              <a:rect l="l" t="t" r="r" b="b"/>
              <a:pathLst>
                <a:path w="14307185">
                  <a:moveTo>
                    <a:pt x="0" y="0"/>
                  </a:moveTo>
                  <a:lnTo>
                    <a:pt x="14306671" y="0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92963" y="1443841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80">
                  <a:moveTo>
                    <a:pt x="0" y="0"/>
                  </a:moveTo>
                  <a:lnTo>
                    <a:pt x="0" y="423804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22625" y="1771950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69" h="95885">
                  <a:moveTo>
                    <a:pt x="140676" y="0"/>
                  </a:moveTo>
                  <a:lnTo>
                    <a:pt x="70338" y="95695"/>
                  </a:lnTo>
                  <a:lnTo>
                    <a:pt x="0" y="0"/>
                  </a:lnTo>
                </a:path>
              </a:pathLst>
            </a:custGeom>
            <a:ln w="4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21036" y="1023851"/>
              <a:ext cx="24130" cy="862330"/>
            </a:xfrm>
            <a:custGeom>
              <a:avLst/>
              <a:gdLst/>
              <a:ahLst/>
              <a:cxnLst/>
              <a:rect l="l" t="t" r="r" b="b"/>
              <a:pathLst>
                <a:path w="24129" h="862330">
                  <a:moveTo>
                    <a:pt x="23522" y="0"/>
                  </a:moveTo>
                  <a:lnTo>
                    <a:pt x="0" y="861912"/>
                  </a:lnTo>
                </a:path>
              </a:pathLst>
            </a:custGeom>
            <a:ln w="47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53313" y="1788950"/>
              <a:ext cx="140970" cy="97155"/>
            </a:xfrm>
            <a:custGeom>
              <a:avLst/>
              <a:gdLst/>
              <a:ahLst/>
              <a:cxnLst/>
              <a:rect l="l" t="t" r="r" b="b"/>
              <a:pathLst>
                <a:path w="140970" h="97155">
                  <a:moveTo>
                    <a:pt x="140624" y="3837"/>
                  </a:moveTo>
                  <a:lnTo>
                    <a:pt x="67722" y="96814"/>
                  </a:lnTo>
                  <a:lnTo>
                    <a:pt x="0" y="0"/>
                  </a:lnTo>
                </a:path>
              </a:pathLst>
            </a:custGeom>
            <a:ln w="47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460" y="1419591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80">
                  <a:moveTo>
                    <a:pt x="0" y="0"/>
                  </a:moveTo>
                  <a:lnTo>
                    <a:pt x="0" y="423804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8121" y="1747700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69" h="95885">
                  <a:moveTo>
                    <a:pt x="140676" y="0"/>
                  </a:moveTo>
                  <a:lnTo>
                    <a:pt x="70338" y="95695"/>
                  </a:lnTo>
                  <a:lnTo>
                    <a:pt x="0" y="0"/>
                  </a:lnTo>
                </a:path>
              </a:pathLst>
            </a:custGeom>
            <a:ln w="4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51213" y="1913099"/>
              <a:ext cx="3143250" cy="876300"/>
            </a:xfrm>
            <a:custGeom>
              <a:avLst/>
              <a:gdLst/>
              <a:ahLst/>
              <a:cxnLst/>
              <a:rect l="l" t="t" r="r" b="b"/>
              <a:pathLst>
                <a:path w="3143250" h="876300">
                  <a:moveTo>
                    <a:pt x="2357171" y="876300"/>
                  </a:moveTo>
                  <a:lnTo>
                    <a:pt x="785723" y="876300"/>
                  </a:lnTo>
                  <a:lnTo>
                    <a:pt x="724319" y="874981"/>
                  </a:lnTo>
                  <a:lnTo>
                    <a:pt x="664208" y="871092"/>
                  </a:lnTo>
                  <a:lnTo>
                    <a:pt x="605564" y="864728"/>
                  </a:lnTo>
                  <a:lnTo>
                    <a:pt x="548562" y="855987"/>
                  </a:lnTo>
                  <a:lnTo>
                    <a:pt x="493376" y="844967"/>
                  </a:lnTo>
                  <a:lnTo>
                    <a:pt x="440182" y="831765"/>
                  </a:lnTo>
                  <a:lnTo>
                    <a:pt x="389153" y="816479"/>
                  </a:lnTo>
                  <a:lnTo>
                    <a:pt x="340466" y="799206"/>
                  </a:lnTo>
                  <a:lnTo>
                    <a:pt x="294293" y="780043"/>
                  </a:lnTo>
                  <a:lnTo>
                    <a:pt x="250811" y="759088"/>
                  </a:lnTo>
                  <a:lnTo>
                    <a:pt x="210193" y="736438"/>
                  </a:lnTo>
                  <a:lnTo>
                    <a:pt x="172614" y="712190"/>
                  </a:lnTo>
                  <a:lnTo>
                    <a:pt x="138250" y="686442"/>
                  </a:lnTo>
                  <a:lnTo>
                    <a:pt x="107274" y="659292"/>
                  </a:lnTo>
                  <a:lnTo>
                    <a:pt x="79861" y="630837"/>
                  </a:lnTo>
                  <a:lnTo>
                    <a:pt x="36425" y="570400"/>
                  </a:lnTo>
                  <a:lnTo>
                    <a:pt x="9339" y="505911"/>
                  </a:lnTo>
                  <a:lnTo>
                    <a:pt x="0" y="438150"/>
                  </a:lnTo>
                  <a:lnTo>
                    <a:pt x="2363" y="403908"/>
                  </a:lnTo>
                  <a:lnTo>
                    <a:pt x="20751" y="337686"/>
                  </a:lnTo>
                  <a:lnTo>
                    <a:pt x="56187" y="275125"/>
                  </a:lnTo>
                  <a:lnTo>
                    <a:pt x="107274" y="217007"/>
                  </a:lnTo>
                  <a:lnTo>
                    <a:pt x="138250" y="189857"/>
                  </a:lnTo>
                  <a:lnTo>
                    <a:pt x="172614" y="164109"/>
                  </a:lnTo>
                  <a:lnTo>
                    <a:pt x="210193" y="139861"/>
                  </a:lnTo>
                  <a:lnTo>
                    <a:pt x="250811" y="117211"/>
                  </a:lnTo>
                  <a:lnTo>
                    <a:pt x="294293" y="96256"/>
                  </a:lnTo>
                  <a:lnTo>
                    <a:pt x="340466" y="77093"/>
                  </a:lnTo>
                  <a:lnTo>
                    <a:pt x="389153" y="59820"/>
                  </a:lnTo>
                  <a:lnTo>
                    <a:pt x="440182" y="44534"/>
                  </a:lnTo>
                  <a:lnTo>
                    <a:pt x="493376" y="31332"/>
                  </a:lnTo>
                  <a:lnTo>
                    <a:pt x="548562" y="20312"/>
                  </a:lnTo>
                  <a:lnTo>
                    <a:pt x="605564" y="11571"/>
                  </a:lnTo>
                  <a:lnTo>
                    <a:pt x="664208" y="5207"/>
                  </a:lnTo>
                  <a:lnTo>
                    <a:pt x="724319" y="1318"/>
                  </a:lnTo>
                  <a:lnTo>
                    <a:pt x="785723" y="0"/>
                  </a:lnTo>
                  <a:lnTo>
                    <a:pt x="2357171" y="0"/>
                  </a:lnTo>
                  <a:lnTo>
                    <a:pt x="2418575" y="1318"/>
                  </a:lnTo>
                  <a:lnTo>
                    <a:pt x="2478686" y="5207"/>
                  </a:lnTo>
                  <a:lnTo>
                    <a:pt x="2537330" y="11571"/>
                  </a:lnTo>
                  <a:lnTo>
                    <a:pt x="2594332" y="20312"/>
                  </a:lnTo>
                  <a:lnTo>
                    <a:pt x="2649518" y="31332"/>
                  </a:lnTo>
                  <a:lnTo>
                    <a:pt x="2702712" y="44534"/>
                  </a:lnTo>
                  <a:lnTo>
                    <a:pt x="2753741" y="59820"/>
                  </a:lnTo>
                  <a:lnTo>
                    <a:pt x="2802429" y="77093"/>
                  </a:lnTo>
                  <a:lnTo>
                    <a:pt x="2848601" y="96256"/>
                  </a:lnTo>
                  <a:lnTo>
                    <a:pt x="2892084" y="117211"/>
                  </a:lnTo>
                  <a:lnTo>
                    <a:pt x="2932702" y="139861"/>
                  </a:lnTo>
                  <a:lnTo>
                    <a:pt x="2970280" y="164109"/>
                  </a:lnTo>
                  <a:lnTo>
                    <a:pt x="3004645" y="189857"/>
                  </a:lnTo>
                  <a:lnTo>
                    <a:pt x="3035621" y="217007"/>
                  </a:lnTo>
                  <a:lnTo>
                    <a:pt x="3063033" y="245462"/>
                  </a:lnTo>
                  <a:lnTo>
                    <a:pt x="3106469" y="305899"/>
                  </a:lnTo>
                  <a:lnTo>
                    <a:pt x="3133556" y="370388"/>
                  </a:lnTo>
                  <a:lnTo>
                    <a:pt x="3142895" y="438150"/>
                  </a:lnTo>
                  <a:lnTo>
                    <a:pt x="3140531" y="472391"/>
                  </a:lnTo>
                  <a:lnTo>
                    <a:pt x="3122143" y="538613"/>
                  </a:lnTo>
                  <a:lnTo>
                    <a:pt x="3086707" y="601174"/>
                  </a:lnTo>
                  <a:lnTo>
                    <a:pt x="3035621" y="659292"/>
                  </a:lnTo>
                  <a:lnTo>
                    <a:pt x="3004645" y="686442"/>
                  </a:lnTo>
                  <a:lnTo>
                    <a:pt x="2970280" y="712190"/>
                  </a:lnTo>
                  <a:lnTo>
                    <a:pt x="2932702" y="736438"/>
                  </a:lnTo>
                  <a:lnTo>
                    <a:pt x="2892084" y="759088"/>
                  </a:lnTo>
                  <a:lnTo>
                    <a:pt x="2848601" y="780043"/>
                  </a:lnTo>
                  <a:lnTo>
                    <a:pt x="2802429" y="799206"/>
                  </a:lnTo>
                  <a:lnTo>
                    <a:pt x="2753741" y="816479"/>
                  </a:lnTo>
                  <a:lnTo>
                    <a:pt x="2702712" y="831765"/>
                  </a:lnTo>
                  <a:lnTo>
                    <a:pt x="2649518" y="844967"/>
                  </a:lnTo>
                  <a:lnTo>
                    <a:pt x="2594332" y="855987"/>
                  </a:lnTo>
                  <a:lnTo>
                    <a:pt x="2537330" y="864728"/>
                  </a:lnTo>
                  <a:lnTo>
                    <a:pt x="2478686" y="871092"/>
                  </a:lnTo>
                  <a:lnTo>
                    <a:pt x="2418575" y="874981"/>
                  </a:lnTo>
                  <a:lnTo>
                    <a:pt x="2357171" y="876300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57338" y="2103663"/>
            <a:ext cx="15303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900" b="1" spc="-1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9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1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-1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24122" y="1937352"/>
            <a:ext cx="3143250" cy="857250"/>
          </a:xfrm>
          <a:custGeom>
            <a:avLst/>
            <a:gdLst/>
            <a:ahLst/>
            <a:cxnLst/>
            <a:rect l="l" t="t" r="r" b="b"/>
            <a:pathLst>
              <a:path w="3143250" h="857250">
                <a:moveTo>
                  <a:pt x="2357139" y="857249"/>
                </a:moveTo>
                <a:lnTo>
                  <a:pt x="785713" y="857249"/>
                </a:lnTo>
                <a:lnTo>
                  <a:pt x="724310" y="855960"/>
                </a:lnTo>
                <a:lnTo>
                  <a:pt x="664199" y="852155"/>
                </a:lnTo>
                <a:lnTo>
                  <a:pt x="605556" y="845929"/>
                </a:lnTo>
                <a:lnTo>
                  <a:pt x="548554" y="837379"/>
                </a:lnTo>
                <a:lnTo>
                  <a:pt x="493369" y="826598"/>
                </a:lnTo>
                <a:lnTo>
                  <a:pt x="440176" y="813683"/>
                </a:lnTo>
                <a:lnTo>
                  <a:pt x="389148" y="798730"/>
                </a:lnTo>
                <a:lnTo>
                  <a:pt x="340461" y="781832"/>
                </a:lnTo>
                <a:lnTo>
                  <a:pt x="294289" y="763085"/>
                </a:lnTo>
                <a:lnTo>
                  <a:pt x="250807" y="742586"/>
                </a:lnTo>
                <a:lnTo>
                  <a:pt x="210190" y="720428"/>
                </a:lnTo>
                <a:lnTo>
                  <a:pt x="172612" y="696707"/>
                </a:lnTo>
                <a:lnTo>
                  <a:pt x="138248" y="671520"/>
                </a:lnTo>
                <a:lnTo>
                  <a:pt x="107272" y="644960"/>
                </a:lnTo>
                <a:lnTo>
                  <a:pt x="79860" y="617123"/>
                </a:lnTo>
                <a:lnTo>
                  <a:pt x="36425" y="558000"/>
                </a:lnTo>
                <a:lnTo>
                  <a:pt x="9339" y="494913"/>
                </a:lnTo>
                <a:lnTo>
                  <a:pt x="0" y="428624"/>
                </a:lnTo>
                <a:lnTo>
                  <a:pt x="2363" y="395128"/>
                </a:lnTo>
                <a:lnTo>
                  <a:pt x="20751" y="330345"/>
                </a:lnTo>
                <a:lnTo>
                  <a:pt x="56186" y="269144"/>
                </a:lnTo>
                <a:lnTo>
                  <a:pt x="107272" y="212289"/>
                </a:lnTo>
                <a:lnTo>
                  <a:pt x="138248" y="185729"/>
                </a:lnTo>
                <a:lnTo>
                  <a:pt x="172612" y="160541"/>
                </a:lnTo>
                <a:lnTo>
                  <a:pt x="210190" y="136821"/>
                </a:lnTo>
                <a:lnTo>
                  <a:pt x="250807" y="114663"/>
                </a:lnTo>
                <a:lnTo>
                  <a:pt x="294289" y="94164"/>
                </a:lnTo>
                <a:lnTo>
                  <a:pt x="340461" y="75417"/>
                </a:lnTo>
                <a:lnTo>
                  <a:pt x="389148" y="58519"/>
                </a:lnTo>
                <a:lnTo>
                  <a:pt x="440176" y="43565"/>
                </a:lnTo>
                <a:lnTo>
                  <a:pt x="493369" y="30651"/>
                </a:lnTo>
                <a:lnTo>
                  <a:pt x="548554" y="19870"/>
                </a:lnTo>
                <a:lnTo>
                  <a:pt x="605556" y="11320"/>
                </a:lnTo>
                <a:lnTo>
                  <a:pt x="664199" y="5094"/>
                </a:lnTo>
                <a:lnTo>
                  <a:pt x="724310" y="1289"/>
                </a:lnTo>
                <a:lnTo>
                  <a:pt x="785713" y="0"/>
                </a:lnTo>
                <a:lnTo>
                  <a:pt x="2357139" y="0"/>
                </a:lnTo>
                <a:lnTo>
                  <a:pt x="2418542" y="1289"/>
                </a:lnTo>
                <a:lnTo>
                  <a:pt x="2478652" y="5094"/>
                </a:lnTo>
                <a:lnTo>
                  <a:pt x="2537295" y="11320"/>
                </a:lnTo>
                <a:lnTo>
                  <a:pt x="2594297" y="19870"/>
                </a:lnTo>
                <a:lnTo>
                  <a:pt x="2649482" y="30651"/>
                </a:lnTo>
                <a:lnTo>
                  <a:pt x="2702675" y="43565"/>
                </a:lnTo>
                <a:lnTo>
                  <a:pt x="2753703" y="58519"/>
                </a:lnTo>
                <a:lnTo>
                  <a:pt x="2802390" y="75417"/>
                </a:lnTo>
                <a:lnTo>
                  <a:pt x="2848562" y="94164"/>
                </a:lnTo>
                <a:lnTo>
                  <a:pt x="2892044" y="114663"/>
                </a:lnTo>
                <a:lnTo>
                  <a:pt x="2932661" y="136821"/>
                </a:lnTo>
                <a:lnTo>
                  <a:pt x="2970239" y="160541"/>
                </a:lnTo>
                <a:lnTo>
                  <a:pt x="3004603" y="185729"/>
                </a:lnTo>
                <a:lnTo>
                  <a:pt x="3035579" y="212289"/>
                </a:lnTo>
                <a:lnTo>
                  <a:pt x="3062991" y="240126"/>
                </a:lnTo>
                <a:lnTo>
                  <a:pt x="3106426" y="299249"/>
                </a:lnTo>
                <a:lnTo>
                  <a:pt x="3133512" y="362336"/>
                </a:lnTo>
                <a:lnTo>
                  <a:pt x="3142852" y="428624"/>
                </a:lnTo>
                <a:lnTo>
                  <a:pt x="3140488" y="462121"/>
                </a:lnTo>
                <a:lnTo>
                  <a:pt x="3122100" y="526904"/>
                </a:lnTo>
                <a:lnTo>
                  <a:pt x="3086665" y="588104"/>
                </a:lnTo>
                <a:lnTo>
                  <a:pt x="3035579" y="644960"/>
                </a:lnTo>
                <a:lnTo>
                  <a:pt x="3004603" y="671520"/>
                </a:lnTo>
                <a:lnTo>
                  <a:pt x="2970239" y="696707"/>
                </a:lnTo>
                <a:lnTo>
                  <a:pt x="2932661" y="720428"/>
                </a:lnTo>
                <a:lnTo>
                  <a:pt x="2892044" y="742586"/>
                </a:lnTo>
                <a:lnTo>
                  <a:pt x="2848562" y="763085"/>
                </a:lnTo>
                <a:lnTo>
                  <a:pt x="2802390" y="781832"/>
                </a:lnTo>
                <a:lnTo>
                  <a:pt x="2753703" y="798730"/>
                </a:lnTo>
                <a:lnTo>
                  <a:pt x="2702675" y="813683"/>
                </a:lnTo>
                <a:lnTo>
                  <a:pt x="2649482" y="826598"/>
                </a:lnTo>
                <a:lnTo>
                  <a:pt x="2594297" y="837379"/>
                </a:lnTo>
                <a:lnTo>
                  <a:pt x="2537295" y="845929"/>
                </a:lnTo>
                <a:lnTo>
                  <a:pt x="2478652" y="852155"/>
                </a:lnTo>
                <a:lnTo>
                  <a:pt x="2418542" y="855960"/>
                </a:lnTo>
                <a:lnTo>
                  <a:pt x="2357139" y="85724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37480" y="2118390"/>
            <a:ext cx="21158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60" dirty="0">
                <a:solidFill>
                  <a:srgbClr val="FFFFFF"/>
                </a:solidFill>
                <a:latin typeface="Tahoma"/>
                <a:cs typeface="Tahoma"/>
              </a:rPr>
              <a:t>Approchées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113" y="1858657"/>
            <a:ext cx="3143250" cy="723900"/>
          </a:xfrm>
          <a:custGeom>
            <a:avLst/>
            <a:gdLst/>
            <a:ahLst/>
            <a:cxnLst/>
            <a:rect l="l" t="t" r="r" b="b"/>
            <a:pathLst>
              <a:path w="3143250" h="723900">
                <a:moveTo>
                  <a:pt x="2357298" y="723899"/>
                </a:moveTo>
                <a:lnTo>
                  <a:pt x="785766" y="723899"/>
                </a:lnTo>
                <a:lnTo>
                  <a:pt x="721321" y="722700"/>
                </a:lnTo>
                <a:lnTo>
                  <a:pt x="658310" y="719162"/>
                </a:lnTo>
                <a:lnTo>
                  <a:pt x="596937" y="713380"/>
                </a:lnTo>
                <a:lnTo>
                  <a:pt x="537403" y="705447"/>
                </a:lnTo>
                <a:lnTo>
                  <a:pt x="479910" y="695456"/>
                </a:lnTo>
                <a:lnTo>
                  <a:pt x="424661" y="683499"/>
                </a:lnTo>
                <a:lnTo>
                  <a:pt x="371858" y="669671"/>
                </a:lnTo>
                <a:lnTo>
                  <a:pt x="321702" y="654064"/>
                </a:lnTo>
                <a:lnTo>
                  <a:pt x="274398" y="636772"/>
                </a:lnTo>
                <a:lnTo>
                  <a:pt x="230145" y="617887"/>
                </a:lnTo>
                <a:lnTo>
                  <a:pt x="189147" y="597503"/>
                </a:lnTo>
                <a:lnTo>
                  <a:pt x="151607" y="575712"/>
                </a:lnTo>
                <a:lnTo>
                  <a:pt x="117725" y="552609"/>
                </a:lnTo>
                <a:lnTo>
                  <a:pt x="87705" y="528286"/>
                </a:lnTo>
                <a:lnTo>
                  <a:pt x="40058" y="476354"/>
                </a:lnTo>
                <a:lnTo>
                  <a:pt x="10284" y="420660"/>
                </a:lnTo>
                <a:lnTo>
                  <a:pt x="0" y="361949"/>
                </a:lnTo>
                <a:lnTo>
                  <a:pt x="2604" y="332264"/>
                </a:lnTo>
                <a:lnTo>
                  <a:pt x="22836" y="274969"/>
                </a:lnTo>
                <a:lnTo>
                  <a:pt x="61749" y="221062"/>
                </a:lnTo>
                <a:lnTo>
                  <a:pt x="117725" y="171290"/>
                </a:lnTo>
                <a:lnTo>
                  <a:pt x="151607" y="148187"/>
                </a:lnTo>
                <a:lnTo>
                  <a:pt x="189147" y="126396"/>
                </a:lnTo>
                <a:lnTo>
                  <a:pt x="230145" y="106012"/>
                </a:lnTo>
                <a:lnTo>
                  <a:pt x="274398" y="87127"/>
                </a:lnTo>
                <a:lnTo>
                  <a:pt x="321702" y="69835"/>
                </a:lnTo>
                <a:lnTo>
                  <a:pt x="371858" y="54228"/>
                </a:lnTo>
                <a:lnTo>
                  <a:pt x="424661" y="40400"/>
                </a:lnTo>
                <a:lnTo>
                  <a:pt x="479910" y="28443"/>
                </a:lnTo>
                <a:lnTo>
                  <a:pt x="537403" y="18452"/>
                </a:lnTo>
                <a:lnTo>
                  <a:pt x="596937" y="10519"/>
                </a:lnTo>
                <a:lnTo>
                  <a:pt x="658310" y="4737"/>
                </a:lnTo>
                <a:lnTo>
                  <a:pt x="721321" y="1199"/>
                </a:lnTo>
                <a:lnTo>
                  <a:pt x="785766" y="0"/>
                </a:lnTo>
                <a:lnTo>
                  <a:pt x="2357298" y="0"/>
                </a:lnTo>
                <a:lnTo>
                  <a:pt x="2421744" y="1199"/>
                </a:lnTo>
                <a:lnTo>
                  <a:pt x="2484754" y="4737"/>
                </a:lnTo>
                <a:lnTo>
                  <a:pt x="2546127" y="10519"/>
                </a:lnTo>
                <a:lnTo>
                  <a:pt x="2605661" y="18452"/>
                </a:lnTo>
                <a:lnTo>
                  <a:pt x="2663154" y="28443"/>
                </a:lnTo>
                <a:lnTo>
                  <a:pt x="2718403" y="40400"/>
                </a:lnTo>
                <a:lnTo>
                  <a:pt x="2771207" y="54228"/>
                </a:lnTo>
                <a:lnTo>
                  <a:pt x="2821362" y="69835"/>
                </a:lnTo>
                <a:lnTo>
                  <a:pt x="2868667" y="87127"/>
                </a:lnTo>
                <a:lnTo>
                  <a:pt x="2912919" y="106012"/>
                </a:lnTo>
                <a:lnTo>
                  <a:pt x="2953917" y="126396"/>
                </a:lnTo>
                <a:lnTo>
                  <a:pt x="2991457" y="148187"/>
                </a:lnTo>
                <a:lnTo>
                  <a:pt x="3025339" y="171290"/>
                </a:lnTo>
                <a:lnTo>
                  <a:pt x="3055359" y="195613"/>
                </a:lnTo>
                <a:lnTo>
                  <a:pt x="3103006" y="247545"/>
                </a:lnTo>
                <a:lnTo>
                  <a:pt x="3132780" y="303239"/>
                </a:lnTo>
                <a:lnTo>
                  <a:pt x="3143065" y="361949"/>
                </a:lnTo>
                <a:lnTo>
                  <a:pt x="3140460" y="391635"/>
                </a:lnTo>
                <a:lnTo>
                  <a:pt x="3120228" y="448930"/>
                </a:lnTo>
                <a:lnTo>
                  <a:pt x="3081315" y="502837"/>
                </a:lnTo>
                <a:lnTo>
                  <a:pt x="3025339" y="552609"/>
                </a:lnTo>
                <a:lnTo>
                  <a:pt x="2991457" y="575712"/>
                </a:lnTo>
                <a:lnTo>
                  <a:pt x="2953917" y="597503"/>
                </a:lnTo>
                <a:lnTo>
                  <a:pt x="2912919" y="617887"/>
                </a:lnTo>
                <a:lnTo>
                  <a:pt x="2868667" y="636772"/>
                </a:lnTo>
                <a:lnTo>
                  <a:pt x="2821362" y="654064"/>
                </a:lnTo>
                <a:lnTo>
                  <a:pt x="2771207" y="669671"/>
                </a:lnTo>
                <a:lnTo>
                  <a:pt x="2718403" y="683499"/>
                </a:lnTo>
                <a:lnTo>
                  <a:pt x="2663154" y="695456"/>
                </a:lnTo>
                <a:lnTo>
                  <a:pt x="2605661" y="705447"/>
                </a:lnTo>
                <a:lnTo>
                  <a:pt x="2546127" y="713380"/>
                </a:lnTo>
                <a:lnTo>
                  <a:pt x="2484754" y="719162"/>
                </a:lnTo>
                <a:lnTo>
                  <a:pt x="2421744" y="722700"/>
                </a:lnTo>
                <a:lnTo>
                  <a:pt x="2357298" y="7238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0652" y="1973021"/>
            <a:ext cx="13855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80" dirty="0">
                <a:solidFill>
                  <a:srgbClr val="FFFFFF"/>
                </a:solidFill>
                <a:latin typeface="Tahoma"/>
                <a:cs typeface="Tahoma"/>
              </a:rPr>
              <a:t>Exactes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58777" y="2769267"/>
            <a:ext cx="6717030" cy="1692275"/>
            <a:chOff x="6458777" y="2769267"/>
            <a:chExt cx="6717030" cy="1692275"/>
          </a:xfrm>
        </p:grpSpPr>
        <p:sp>
          <p:nvSpPr>
            <p:cNvPr id="19" name="object 19"/>
            <p:cNvSpPr/>
            <p:nvPr/>
          </p:nvSpPr>
          <p:spPr>
            <a:xfrm>
              <a:off x="8771872" y="2792762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452"/>
                  </a:lnTo>
                </a:path>
              </a:pathLst>
            </a:custGeom>
            <a:ln w="47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990" y="3124824"/>
              <a:ext cx="4629785" cy="0"/>
            </a:xfrm>
            <a:custGeom>
              <a:avLst/>
              <a:gdLst/>
              <a:ahLst/>
              <a:cxnLst/>
              <a:rect l="l" t="t" r="r" b="b"/>
              <a:pathLst>
                <a:path w="4629784">
                  <a:moveTo>
                    <a:pt x="0" y="0"/>
                  </a:moveTo>
                  <a:lnTo>
                    <a:pt x="4629255" y="0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2928" y="3149866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h="528954">
                  <a:moveTo>
                    <a:pt x="0" y="0"/>
                  </a:moveTo>
                  <a:lnTo>
                    <a:pt x="0" y="528631"/>
                  </a:lnTo>
                </a:path>
              </a:pathLst>
            </a:custGeom>
            <a:ln w="47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82590" y="3582810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70" h="95885">
                  <a:moveTo>
                    <a:pt x="140676" y="0"/>
                  </a:moveTo>
                  <a:lnTo>
                    <a:pt x="70338" y="95688"/>
                  </a:lnTo>
                  <a:lnTo>
                    <a:pt x="0" y="0"/>
                  </a:lnTo>
                </a:path>
              </a:pathLst>
            </a:custGeom>
            <a:ln w="4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60463" y="3101363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h="528954">
                  <a:moveTo>
                    <a:pt x="0" y="0"/>
                  </a:moveTo>
                  <a:lnTo>
                    <a:pt x="0" y="528631"/>
                  </a:lnTo>
                </a:path>
              </a:pathLst>
            </a:custGeom>
            <a:ln w="47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90125" y="3534307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70" h="95885">
                  <a:moveTo>
                    <a:pt x="140676" y="0"/>
                  </a:moveTo>
                  <a:lnTo>
                    <a:pt x="70338" y="95688"/>
                  </a:lnTo>
                  <a:lnTo>
                    <a:pt x="0" y="0"/>
                  </a:lnTo>
                </a:path>
              </a:pathLst>
            </a:custGeom>
            <a:ln w="4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98861" y="3651402"/>
              <a:ext cx="4076700" cy="809625"/>
            </a:xfrm>
            <a:custGeom>
              <a:avLst/>
              <a:gdLst/>
              <a:ahLst/>
              <a:cxnLst/>
              <a:rect l="l" t="t" r="r" b="b"/>
              <a:pathLst>
                <a:path w="4076700" h="809625">
                  <a:moveTo>
                    <a:pt x="3290099" y="809624"/>
                  </a:moveTo>
                  <a:lnTo>
                    <a:pt x="786254" y="809624"/>
                  </a:lnTo>
                  <a:lnTo>
                    <a:pt x="724809" y="808406"/>
                  </a:lnTo>
                  <a:lnTo>
                    <a:pt x="664657" y="804813"/>
                  </a:lnTo>
                  <a:lnTo>
                    <a:pt x="605973" y="798933"/>
                  </a:lnTo>
                  <a:lnTo>
                    <a:pt x="548933" y="790857"/>
                  </a:lnTo>
                  <a:lnTo>
                    <a:pt x="493710" y="780676"/>
                  </a:lnTo>
                  <a:lnTo>
                    <a:pt x="440479" y="768479"/>
                  </a:lnTo>
                  <a:lnTo>
                    <a:pt x="389416" y="754356"/>
                  </a:lnTo>
                  <a:lnTo>
                    <a:pt x="340696" y="738397"/>
                  </a:lnTo>
                  <a:lnTo>
                    <a:pt x="294492" y="720692"/>
                  </a:lnTo>
                  <a:lnTo>
                    <a:pt x="250980" y="701331"/>
                  </a:lnTo>
                  <a:lnTo>
                    <a:pt x="210335" y="680404"/>
                  </a:lnTo>
                  <a:lnTo>
                    <a:pt x="172731" y="658002"/>
                  </a:lnTo>
                  <a:lnTo>
                    <a:pt x="138343" y="634213"/>
                  </a:lnTo>
                  <a:lnTo>
                    <a:pt x="107346" y="609129"/>
                  </a:lnTo>
                  <a:lnTo>
                    <a:pt x="56225" y="555432"/>
                  </a:lnTo>
                  <a:lnTo>
                    <a:pt x="20765" y="497632"/>
                  </a:lnTo>
                  <a:lnTo>
                    <a:pt x="2365" y="436448"/>
                  </a:lnTo>
                  <a:lnTo>
                    <a:pt x="0" y="404812"/>
                  </a:lnTo>
                  <a:lnTo>
                    <a:pt x="2365" y="373176"/>
                  </a:lnTo>
                  <a:lnTo>
                    <a:pt x="20765" y="311992"/>
                  </a:lnTo>
                  <a:lnTo>
                    <a:pt x="56225" y="254192"/>
                  </a:lnTo>
                  <a:lnTo>
                    <a:pt x="107346" y="200495"/>
                  </a:lnTo>
                  <a:lnTo>
                    <a:pt x="138343" y="175411"/>
                  </a:lnTo>
                  <a:lnTo>
                    <a:pt x="172731" y="151622"/>
                  </a:lnTo>
                  <a:lnTo>
                    <a:pt x="210335" y="129220"/>
                  </a:lnTo>
                  <a:lnTo>
                    <a:pt x="250980" y="108293"/>
                  </a:lnTo>
                  <a:lnTo>
                    <a:pt x="294492" y="88932"/>
                  </a:lnTo>
                  <a:lnTo>
                    <a:pt x="340696" y="71227"/>
                  </a:lnTo>
                  <a:lnTo>
                    <a:pt x="389416" y="55268"/>
                  </a:lnTo>
                  <a:lnTo>
                    <a:pt x="440479" y="41145"/>
                  </a:lnTo>
                  <a:lnTo>
                    <a:pt x="493710" y="28948"/>
                  </a:lnTo>
                  <a:lnTo>
                    <a:pt x="548933" y="18766"/>
                  </a:lnTo>
                  <a:lnTo>
                    <a:pt x="605973" y="10691"/>
                  </a:lnTo>
                  <a:lnTo>
                    <a:pt x="664657" y="4811"/>
                  </a:lnTo>
                  <a:lnTo>
                    <a:pt x="724809" y="1217"/>
                  </a:lnTo>
                  <a:lnTo>
                    <a:pt x="786254" y="0"/>
                  </a:lnTo>
                  <a:lnTo>
                    <a:pt x="3290099" y="0"/>
                  </a:lnTo>
                  <a:lnTo>
                    <a:pt x="3351544" y="1217"/>
                  </a:lnTo>
                  <a:lnTo>
                    <a:pt x="3411696" y="4811"/>
                  </a:lnTo>
                  <a:lnTo>
                    <a:pt x="3470380" y="10691"/>
                  </a:lnTo>
                  <a:lnTo>
                    <a:pt x="3527421" y="18766"/>
                  </a:lnTo>
                  <a:lnTo>
                    <a:pt x="3582644" y="28948"/>
                  </a:lnTo>
                  <a:lnTo>
                    <a:pt x="3635874" y="41145"/>
                  </a:lnTo>
                  <a:lnTo>
                    <a:pt x="3686937" y="55268"/>
                  </a:lnTo>
                  <a:lnTo>
                    <a:pt x="3735657" y="71227"/>
                  </a:lnTo>
                  <a:lnTo>
                    <a:pt x="3781861" y="88932"/>
                  </a:lnTo>
                  <a:lnTo>
                    <a:pt x="3825373" y="108293"/>
                  </a:lnTo>
                  <a:lnTo>
                    <a:pt x="3866018" y="129220"/>
                  </a:lnTo>
                  <a:lnTo>
                    <a:pt x="3903622" y="151622"/>
                  </a:lnTo>
                  <a:lnTo>
                    <a:pt x="3938010" y="175411"/>
                  </a:lnTo>
                  <a:lnTo>
                    <a:pt x="3969007" y="200495"/>
                  </a:lnTo>
                  <a:lnTo>
                    <a:pt x="4020128" y="254192"/>
                  </a:lnTo>
                  <a:lnTo>
                    <a:pt x="4055588" y="311992"/>
                  </a:lnTo>
                  <a:lnTo>
                    <a:pt x="4073988" y="373176"/>
                  </a:lnTo>
                  <a:lnTo>
                    <a:pt x="4076354" y="404812"/>
                  </a:lnTo>
                  <a:lnTo>
                    <a:pt x="4073988" y="436448"/>
                  </a:lnTo>
                  <a:lnTo>
                    <a:pt x="4055588" y="497632"/>
                  </a:lnTo>
                  <a:lnTo>
                    <a:pt x="4020128" y="555432"/>
                  </a:lnTo>
                  <a:lnTo>
                    <a:pt x="3969007" y="609129"/>
                  </a:lnTo>
                  <a:lnTo>
                    <a:pt x="3938010" y="634213"/>
                  </a:lnTo>
                  <a:lnTo>
                    <a:pt x="3903622" y="658002"/>
                  </a:lnTo>
                  <a:lnTo>
                    <a:pt x="3866018" y="680404"/>
                  </a:lnTo>
                  <a:lnTo>
                    <a:pt x="3825373" y="701331"/>
                  </a:lnTo>
                  <a:lnTo>
                    <a:pt x="3781861" y="720692"/>
                  </a:lnTo>
                  <a:lnTo>
                    <a:pt x="3735657" y="738397"/>
                  </a:lnTo>
                  <a:lnTo>
                    <a:pt x="3686937" y="754356"/>
                  </a:lnTo>
                  <a:lnTo>
                    <a:pt x="3635874" y="768479"/>
                  </a:lnTo>
                  <a:lnTo>
                    <a:pt x="3582644" y="780676"/>
                  </a:lnTo>
                  <a:lnTo>
                    <a:pt x="3527421" y="790857"/>
                  </a:lnTo>
                  <a:lnTo>
                    <a:pt x="3470380" y="798933"/>
                  </a:lnTo>
                  <a:lnTo>
                    <a:pt x="3411696" y="804813"/>
                  </a:lnTo>
                  <a:lnTo>
                    <a:pt x="3351544" y="808406"/>
                  </a:lnTo>
                  <a:lnTo>
                    <a:pt x="3290099" y="809624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2323" y="3803866"/>
            <a:ext cx="32067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Meta-heuristiques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20749" y="3651402"/>
            <a:ext cx="3143250" cy="809625"/>
          </a:xfrm>
          <a:custGeom>
            <a:avLst/>
            <a:gdLst/>
            <a:ahLst/>
            <a:cxnLst/>
            <a:rect l="l" t="t" r="r" b="b"/>
            <a:pathLst>
              <a:path w="3143250" h="809625">
                <a:moveTo>
                  <a:pt x="2357290" y="809624"/>
                </a:moveTo>
                <a:lnTo>
                  <a:pt x="785763" y="809624"/>
                </a:lnTo>
                <a:lnTo>
                  <a:pt x="724356" y="808406"/>
                </a:lnTo>
                <a:lnTo>
                  <a:pt x="664242" y="804813"/>
                </a:lnTo>
                <a:lnTo>
                  <a:pt x="605595" y="798933"/>
                </a:lnTo>
                <a:lnTo>
                  <a:pt x="548590" y="790857"/>
                </a:lnTo>
                <a:lnTo>
                  <a:pt x="493401" y="780676"/>
                </a:lnTo>
                <a:lnTo>
                  <a:pt x="440204" y="768479"/>
                </a:lnTo>
                <a:lnTo>
                  <a:pt x="389173" y="754356"/>
                </a:lnTo>
                <a:lnTo>
                  <a:pt x="340483" y="738397"/>
                </a:lnTo>
                <a:lnTo>
                  <a:pt x="294308" y="720692"/>
                </a:lnTo>
                <a:lnTo>
                  <a:pt x="250823" y="701331"/>
                </a:lnTo>
                <a:lnTo>
                  <a:pt x="210203" y="680404"/>
                </a:lnTo>
                <a:lnTo>
                  <a:pt x="172623" y="658002"/>
                </a:lnTo>
                <a:lnTo>
                  <a:pt x="138257" y="634213"/>
                </a:lnTo>
                <a:lnTo>
                  <a:pt x="107279" y="609129"/>
                </a:lnTo>
                <a:lnTo>
                  <a:pt x="56190" y="555432"/>
                </a:lnTo>
                <a:lnTo>
                  <a:pt x="20752" y="497632"/>
                </a:lnTo>
                <a:lnTo>
                  <a:pt x="2364" y="436448"/>
                </a:lnTo>
                <a:lnTo>
                  <a:pt x="0" y="404812"/>
                </a:lnTo>
                <a:lnTo>
                  <a:pt x="2364" y="373176"/>
                </a:lnTo>
                <a:lnTo>
                  <a:pt x="20752" y="311992"/>
                </a:lnTo>
                <a:lnTo>
                  <a:pt x="56190" y="254192"/>
                </a:lnTo>
                <a:lnTo>
                  <a:pt x="107279" y="200495"/>
                </a:lnTo>
                <a:lnTo>
                  <a:pt x="138257" y="175411"/>
                </a:lnTo>
                <a:lnTo>
                  <a:pt x="172623" y="151622"/>
                </a:lnTo>
                <a:lnTo>
                  <a:pt x="210203" y="129220"/>
                </a:lnTo>
                <a:lnTo>
                  <a:pt x="250823" y="108293"/>
                </a:lnTo>
                <a:lnTo>
                  <a:pt x="294308" y="88932"/>
                </a:lnTo>
                <a:lnTo>
                  <a:pt x="340483" y="71227"/>
                </a:lnTo>
                <a:lnTo>
                  <a:pt x="389173" y="55268"/>
                </a:lnTo>
                <a:lnTo>
                  <a:pt x="440204" y="41145"/>
                </a:lnTo>
                <a:lnTo>
                  <a:pt x="493401" y="28948"/>
                </a:lnTo>
                <a:lnTo>
                  <a:pt x="548590" y="18766"/>
                </a:lnTo>
                <a:lnTo>
                  <a:pt x="605595" y="10691"/>
                </a:lnTo>
                <a:lnTo>
                  <a:pt x="664242" y="4811"/>
                </a:lnTo>
                <a:lnTo>
                  <a:pt x="724356" y="1217"/>
                </a:lnTo>
                <a:lnTo>
                  <a:pt x="785763" y="0"/>
                </a:lnTo>
                <a:lnTo>
                  <a:pt x="2357290" y="0"/>
                </a:lnTo>
                <a:lnTo>
                  <a:pt x="2418697" y="1217"/>
                </a:lnTo>
                <a:lnTo>
                  <a:pt x="2478811" y="4811"/>
                </a:lnTo>
                <a:lnTo>
                  <a:pt x="2537458" y="10691"/>
                </a:lnTo>
                <a:lnTo>
                  <a:pt x="2594463" y="18766"/>
                </a:lnTo>
                <a:lnTo>
                  <a:pt x="2649652" y="28948"/>
                </a:lnTo>
                <a:lnTo>
                  <a:pt x="2702849" y="41145"/>
                </a:lnTo>
                <a:lnTo>
                  <a:pt x="2753880" y="55268"/>
                </a:lnTo>
                <a:lnTo>
                  <a:pt x="2802570" y="71227"/>
                </a:lnTo>
                <a:lnTo>
                  <a:pt x="2848745" y="88932"/>
                </a:lnTo>
                <a:lnTo>
                  <a:pt x="2892230" y="108293"/>
                </a:lnTo>
                <a:lnTo>
                  <a:pt x="2932850" y="129220"/>
                </a:lnTo>
                <a:lnTo>
                  <a:pt x="2970430" y="151622"/>
                </a:lnTo>
                <a:lnTo>
                  <a:pt x="3004796" y="175411"/>
                </a:lnTo>
                <a:lnTo>
                  <a:pt x="3035774" y="200495"/>
                </a:lnTo>
                <a:lnTo>
                  <a:pt x="3086863" y="254192"/>
                </a:lnTo>
                <a:lnTo>
                  <a:pt x="3122301" y="311992"/>
                </a:lnTo>
                <a:lnTo>
                  <a:pt x="3140690" y="373176"/>
                </a:lnTo>
                <a:lnTo>
                  <a:pt x="3143054" y="404812"/>
                </a:lnTo>
                <a:lnTo>
                  <a:pt x="3140690" y="436448"/>
                </a:lnTo>
                <a:lnTo>
                  <a:pt x="3122301" y="497632"/>
                </a:lnTo>
                <a:lnTo>
                  <a:pt x="3086863" y="555432"/>
                </a:lnTo>
                <a:lnTo>
                  <a:pt x="3035774" y="609129"/>
                </a:lnTo>
                <a:lnTo>
                  <a:pt x="3004796" y="634213"/>
                </a:lnTo>
                <a:lnTo>
                  <a:pt x="2970430" y="658002"/>
                </a:lnTo>
                <a:lnTo>
                  <a:pt x="2932850" y="680404"/>
                </a:lnTo>
                <a:lnTo>
                  <a:pt x="2892230" y="701331"/>
                </a:lnTo>
                <a:lnTo>
                  <a:pt x="2848745" y="720692"/>
                </a:lnTo>
                <a:lnTo>
                  <a:pt x="2802570" y="738397"/>
                </a:lnTo>
                <a:lnTo>
                  <a:pt x="2753880" y="754356"/>
                </a:lnTo>
                <a:lnTo>
                  <a:pt x="2702849" y="768479"/>
                </a:lnTo>
                <a:lnTo>
                  <a:pt x="2649652" y="780676"/>
                </a:lnTo>
                <a:lnTo>
                  <a:pt x="2594463" y="790857"/>
                </a:lnTo>
                <a:lnTo>
                  <a:pt x="2537458" y="798933"/>
                </a:lnTo>
                <a:lnTo>
                  <a:pt x="2478811" y="804813"/>
                </a:lnTo>
                <a:lnTo>
                  <a:pt x="2418697" y="808406"/>
                </a:lnTo>
                <a:lnTo>
                  <a:pt x="2357290" y="809624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02818" y="3803866"/>
            <a:ext cx="197866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heuristique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726185" y="4437270"/>
            <a:ext cx="8356600" cy="1711960"/>
            <a:chOff x="8726185" y="4437270"/>
            <a:chExt cx="8356600" cy="1711960"/>
          </a:xfrm>
        </p:grpSpPr>
        <p:sp>
          <p:nvSpPr>
            <p:cNvPr id="30" name="object 30"/>
            <p:cNvSpPr/>
            <p:nvPr/>
          </p:nvSpPr>
          <p:spPr>
            <a:xfrm>
              <a:off x="11209003" y="4460765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452"/>
                  </a:lnTo>
                </a:path>
              </a:pathLst>
            </a:custGeom>
            <a:ln w="47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95399" y="4841331"/>
              <a:ext cx="4629785" cy="0"/>
            </a:xfrm>
            <a:custGeom>
              <a:avLst/>
              <a:gdLst/>
              <a:ahLst/>
              <a:cxnLst/>
              <a:rect l="l" t="t" r="r" b="b"/>
              <a:pathLst>
                <a:path w="4629784">
                  <a:moveTo>
                    <a:pt x="0" y="0"/>
                  </a:moveTo>
                  <a:lnTo>
                    <a:pt x="4629255" y="0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20336" y="4817869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h="528954">
                  <a:moveTo>
                    <a:pt x="0" y="0"/>
                  </a:moveTo>
                  <a:lnTo>
                    <a:pt x="0" y="528631"/>
                  </a:lnTo>
                </a:path>
              </a:pathLst>
            </a:custGeom>
            <a:ln w="47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49998" y="5250813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70" h="95885">
                  <a:moveTo>
                    <a:pt x="140676" y="0"/>
                  </a:moveTo>
                  <a:lnTo>
                    <a:pt x="70338" y="95688"/>
                  </a:lnTo>
                  <a:lnTo>
                    <a:pt x="0" y="0"/>
                  </a:lnTo>
                </a:path>
              </a:pathLst>
            </a:custGeom>
            <a:ln w="4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427871" y="4817869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h="528954">
                  <a:moveTo>
                    <a:pt x="0" y="0"/>
                  </a:moveTo>
                  <a:lnTo>
                    <a:pt x="0" y="528631"/>
                  </a:lnTo>
                </a:path>
              </a:pathLst>
            </a:custGeom>
            <a:ln w="47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357532" y="5250813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69" h="95885">
                  <a:moveTo>
                    <a:pt x="140676" y="0"/>
                  </a:moveTo>
                  <a:lnTo>
                    <a:pt x="70338" y="95688"/>
                  </a:lnTo>
                  <a:lnTo>
                    <a:pt x="0" y="0"/>
                  </a:lnTo>
                </a:path>
              </a:pathLst>
            </a:custGeom>
            <a:ln w="4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72692" y="5367905"/>
              <a:ext cx="5410200" cy="781050"/>
            </a:xfrm>
            <a:custGeom>
              <a:avLst/>
              <a:gdLst/>
              <a:ahLst/>
              <a:cxnLst/>
              <a:rect l="l" t="t" r="r" b="b"/>
              <a:pathLst>
                <a:path w="5410200" h="781050">
                  <a:moveTo>
                    <a:pt x="4624067" y="781049"/>
                  </a:moveTo>
                  <a:lnTo>
                    <a:pt x="785814" y="781049"/>
                  </a:lnTo>
                  <a:lnTo>
                    <a:pt x="724403" y="779875"/>
                  </a:lnTo>
                  <a:lnTo>
                    <a:pt x="664285" y="776408"/>
                  </a:lnTo>
                  <a:lnTo>
                    <a:pt x="605634" y="770735"/>
                  </a:lnTo>
                  <a:lnTo>
                    <a:pt x="548625" y="762945"/>
                  </a:lnTo>
                  <a:lnTo>
                    <a:pt x="493433" y="753123"/>
                  </a:lnTo>
                  <a:lnTo>
                    <a:pt x="440233" y="741356"/>
                  </a:lnTo>
                  <a:lnTo>
                    <a:pt x="389198" y="727731"/>
                  </a:lnTo>
                  <a:lnTo>
                    <a:pt x="340505" y="712336"/>
                  </a:lnTo>
                  <a:lnTo>
                    <a:pt x="294327" y="695256"/>
                  </a:lnTo>
                  <a:lnTo>
                    <a:pt x="250840" y="676578"/>
                  </a:lnTo>
                  <a:lnTo>
                    <a:pt x="210217" y="656390"/>
                  </a:lnTo>
                  <a:lnTo>
                    <a:pt x="172634" y="634778"/>
                  </a:lnTo>
                  <a:lnTo>
                    <a:pt x="138266" y="611829"/>
                  </a:lnTo>
                  <a:lnTo>
                    <a:pt x="107286" y="587630"/>
                  </a:lnTo>
                  <a:lnTo>
                    <a:pt x="56193" y="535829"/>
                  </a:lnTo>
                  <a:lnTo>
                    <a:pt x="20753" y="480068"/>
                  </a:lnTo>
                  <a:lnTo>
                    <a:pt x="2364" y="421044"/>
                  </a:lnTo>
                  <a:lnTo>
                    <a:pt x="0" y="390524"/>
                  </a:lnTo>
                  <a:lnTo>
                    <a:pt x="2364" y="360005"/>
                  </a:lnTo>
                  <a:lnTo>
                    <a:pt x="20753" y="300981"/>
                  </a:lnTo>
                  <a:lnTo>
                    <a:pt x="56193" y="245220"/>
                  </a:lnTo>
                  <a:lnTo>
                    <a:pt x="107286" y="193419"/>
                  </a:lnTo>
                  <a:lnTo>
                    <a:pt x="138266" y="169220"/>
                  </a:lnTo>
                  <a:lnTo>
                    <a:pt x="172634" y="146271"/>
                  </a:lnTo>
                  <a:lnTo>
                    <a:pt x="210217" y="124659"/>
                  </a:lnTo>
                  <a:lnTo>
                    <a:pt x="250840" y="104471"/>
                  </a:lnTo>
                  <a:lnTo>
                    <a:pt x="294327" y="85793"/>
                  </a:lnTo>
                  <a:lnTo>
                    <a:pt x="340505" y="68713"/>
                  </a:lnTo>
                  <a:lnTo>
                    <a:pt x="389198" y="53318"/>
                  </a:lnTo>
                  <a:lnTo>
                    <a:pt x="440233" y="39693"/>
                  </a:lnTo>
                  <a:lnTo>
                    <a:pt x="493433" y="27926"/>
                  </a:lnTo>
                  <a:lnTo>
                    <a:pt x="548625" y="18104"/>
                  </a:lnTo>
                  <a:lnTo>
                    <a:pt x="605634" y="10314"/>
                  </a:lnTo>
                  <a:lnTo>
                    <a:pt x="664285" y="4641"/>
                  </a:lnTo>
                  <a:lnTo>
                    <a:pt x="724403" y="1174"/>
                  </a:lnTo>
                  <a:lnTo>
                    <a:pt x="785814" y="0"/>
                  </a:lnTo>
                  <a:lnTo>
                    <a:pt x="4624067" y="0"/>
                  </a:lnTo>
                  <a:lnTo>
                    <a:pt x="4685478" y="1174"/>
                  </a:lnTo>
                  <a:lnTo>
                    <a:pt x="4745597" y="4641"/>
                  </a:lnTo>
                  <a:lnTo>
                    <a:pt x="4804247" y="10314"/>
                  </a:lnTo>
                  <a:lnTo>
                    <a:pt x="4861256" y="18104"/>
                  </a:lnTo>
                  <a:lnTo>
                    <a:pt x="4916448" y="27926"/>
                  </a:lnTo>
                  <a:lnTo>
                    <a:pt x="4969649" y="39693"/>
                  </a:lnTo>
                  <a:lnTo>
                    <a:pt x="5020683" y="53318"/>
                  </a:lnTo>
                  <a:lnTo>
                    <a:pt x="5069376" y="68713"/>
                  </a:lnTo>
                  <a:lnTo>
                    <a:pt x="5115554" y="85793"/>
                  </a:lnTo>
                  <a:lnTo>
                    <a:pt x="5159042" y="104471"/>
                  </a:lnTo>
                  <a:lnTo>
                    <a:pt x="5199664" y="124659"/>
                  </a:lnTo>
                  <a:lnTo>
                    <a:pt x="5237247" y="146271"/>
                  </a:lnTo>
                  <a:lnTo>
                    <a:pt x="5271616" y="169220"/>
                  </a:lnTo>
                  <a:lnTo>
                    <a:pt x="5302595" y="193419"/>
                  </a:lnTo>
                  <a:lnTo>
                    <a:pt x="5353688" y="245220"/>
                  </a:lnTo>
                  <a:lnTo>
                    <a:pt x="5389128" y="300981"/>
                  </a:lnTo>
                  <a:lnTo>
                    <a:pt x="5407518" y="360005"/>
                  </a:lnTo>
                  <a:lnTo>
                    <a:pt x="5409882" y="390524"/>
                  </a:lnTo>
                  <a:lnTo>
                    <a:pt x="5407518" y="421044"/>
                  </a:lnTo>
                  <a:lnTo>
                    <a:pt x="5389128" y="480068"/>
                  </a:lnTo>
                  <a:lnTo>
                    <a:pt x="5353688" y="535829"/>
                  </a:lnTo>
                  <a:lnTo>
                    <a:pt x="5302595" y="587630"/>
                  </a:lnTo>
                  <a:lnTo>
                    <a:pt x="5271616" y="611829"/>
                  </a:lnTo>
                  <a:lnTo>
                    <a:pt x="5237247" y="634778"/>
                  </a:lnTo>
                  <a:lnTo>
                    <a:pt x="5199664" y="656390"/>
                  </a:lnTo>
                  <a:lnTo>
                    <a:pt x="5159042" y="676578"/>
                  </a:lnTo>
                  <a:lnTo>
                    <a:pt x="5115554" y="695256"/>
                  </a:lnTo>
                  <a:lnTo>
                    <a:pt x="5069376" y="712336"/>
                  </a:lnTo>
                  <a:lnTo>
                    <a:pt x="5020683" y="727731"/>
                  </a:lnTo>
                  <a:lnTo>
                    <a:pt x="4969649" y="741356"/>
                  </a:lnTo>
                  <a:lnTo>
                    <a:pt x="4916448" y="753123"/>
                  </a:lnTo>
                  <a:lnTo>
                    <a:pt x="4861256" y="762945"/>
                  </a:lnTo>
                  <a:lnTo>
                    <a:pt x="4804247" y="770735"/>
                  </a:lnTo>
                  <a:lnTo>
                    <a:pt x="4745597" y="776408"/>
                  </a:lnTo>
                  <a:lnTo>
                    <a:pt x="4685478" y="779875"/>
                  </a:lnTo>
                  <a:lnTo>
                    <a:pt x="4624067" y="781049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122539" y="5510844"/>
            <a:ext cx="4509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45" dirty="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sz="29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8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9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00" dirty="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sz="29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98659" y="5492114"/>
            <a:ext cx="6638290" cy="657225"/>
          </a:xfrm>
          <a:custGeom>
            <a:avLst/>
            <a:gdLst/>
            <a:ahLst/>
            <a:cxnLst/>
            <a:rect l="l" t="t" r="r" b="b"/>
            <a:pathLst>
              <a:path w="6638290" h="657225">
                <a:moveTo>
                  <a:pt x="5851603" y="657225"/>
                </a:moveTo>
                <a:lnTo>
                  <a:pt x="786123" y="657225"/>
                </a:lnTo>
                <a:lnTo>
                  <a:pt x="721649" y="656135"/>
                </a:lnTo>
                <a:lnTo>
                  <a:pt x="658610" y="652924"/>
                </a:lnTo>
                <a:lnTo>
                  <a:pt x="597208" y="647674"/>
                </a:lnTo>
                <a:lnTo>
                  <a:pt x="537647" y="640472"/>
                </a:lnTo>
                <a:lnTo>
                  <a:pt x="480128" y="631401"/>
                </a:lnTo>
                <a:lnTo>
                  <a:pt x="424854" y="620545"/>
                </a:lnTo>
                <a:lnTo>
                  <a:pt x="372027" y="607991"/>
                </a:lnTo>
                <a:lnTo>
                  <a:pt x="321849" y="593821"/>
                </a:lnTo>
                <a:lnTo>
                  <a:pt x="274522" y="578122"/>
                </a:lnTo>
                <a:lnTo>
                  <a:pt x="230250" y="560976"/>
                </a:lnTo>
                <a:lnTo>
                  <a:pt x="189233" y="542470"/>
                </a:lnTo>
                <a:lnTo>
                  <a:pt x="151676" y="522686"/>
                </a:lnTo>
                <a:lnTo>
                  <a:pt x="117779" y="501711"/>
                </a:lnTo>
                <a:lnTo>
                  <a:pt x="61777" y="456523"/>
                </a:lnTo>
                <a:lnTo>
                  <a:pt x="22846" y="407581"/>
                </a:lnTo>
                <a:lnTo>
                  <a:pt x="2605" y="355563"/>
                </a:lnTo>
                <a:lnTo>
                  <a:pt x="0" y="328612"/>
                </a:lnTo>
                <a:lnTo>
                  <a:pt x="2605" y="301661"/>
                </a:lnTo>
                <a:lnTo>
                  <a:pt x="22846" y="249643"/>
                </a:lnTo>
                <a:lnTo>
                  <a:pt x="61777" y="200701"/>
                </a:lnTo>
                <a:lnTo>
                  <a:pt x="117779" y="155513"/>
                </a:lnTo>
                <a:lnTo>
                  <a:pt x="151676" y="134538"/>
                </a:lnTo>
                <a:lnTo>
                  <a:pt x="189233" y="114755"/>
                </a:lnTo>
                <a:lnTo>
                  <a:pt x="230250" y="96248"/>
                </a:lnTo>
                <a:lnTo>
                  <a:pt x="274522" y="79102"/>
                </a:lnTo>
                <a:lnTo>
                  <a:pt x="321849" y="63403"/>
                </a:lnTo>
                <a:lnTo>
                  <a:pt x="372027" y="49233"/>
                </a:lnTo>
                <a:lnTo>
                  <a:pt x="424854" y="36679"/>
                </a:lnTo>
                <a:lnTo>
                  <a:pt x="480128" y="25823"/>
                </a:lnTo>
                <a:lnTo>
                  <a:pt x="537647" y="16752"/>
                </a:lnTo>
                <a:lnTo>
                  <a:pt x="597208" y="9550"/>
                </a:lnTo>
                <a:lnTo>
                  <a:pt x="658610" y="4300"/>
                </a:lnTo>
                <a:lnTo>
                  <a:pt x="721649" y="1089"/>
                </a:lnTo>
                <a:lnTo>
                  <a:pt x="786123" y="0"/>
                </a:lnTo>
                <a:lnTo>
                  <a:pt x="5851603" y="0"/>
                </a:lnTo>
                <a:lnTo>
                  <a:pt x="5916077" y="1089"/>
                </a:lnTo>
                <a:lnTo>
                  <a:pt x="5979116" y="4300"/>
                </a:lnTo>
                <a:lnTo>
                  <a:pt x="6040517" y="9550"/>
                </a:lnTo>
                <a:lnTo>
                  <a:pt x="6100078" y="16752"/>
                </a:lnTo>
                <a:lnTo>
                  <a:pt x="6157597" y="25823"/>
                </a:lnTo>
                <a:lnTo>
                  <a:pt x="6212872" y="36679"/>
                </a:lnTo>
                <a:lnTo>
                  <a:pt x="6265699" y="49233"/>
                </a:lnTo>
                <a:lnTo>
                  <a:pt x="6315877" y="63403"/>
                </a:lnTo>
                <a:lnTo>
                  <a:pt x="6363203" y="79102"/>
                </a:lnTo>
                <a:lnTo>
                  <a:pt x="6407476" y="96248"/>
                </a:lnTo>
                <a:lnTo>
                  <a:pt x="6448492" y="114755"/>
                </a:lnTo>
                <a:lnTo>
                  <a:pt x="6486050" y="134538"/>
                </a:lnTo>
                <a:lnTo>
                  <a:pt x="6519947" y="155513"/>
                </a:lnTo>
                <a:lnTo>
                  <a:pt x="6575949" y="200701"/>
                </a:lnTo>
                <a:lnTo>
                  <a:pt x="6614879" y="249643"/>
                </a:lnTo>
                <a:lnTo>
                  <a:pt x="6635120" y="301661"/>
                </a:lnTo>
                <a:lnTo>
                  <a:pt x="6637726" y="328612"/>
                </a:lnTo>
                <a:lnTo>
                  <a:pt x="6635120" y="355563"/>
                </a:lnTo>
                <a:lnTo>
                  <a:pt x="6614879" y="407581"/>
                </a:lnTo>
                <a:lnTo>
                  <a:pt x="6575949" y="456523"/>
                </a:lnTo>
                <a:lnTo>
                  <a:pt x="6519947" y="501711"/>
                </a:lnTo>
                <a:lnTo>
                  <a:pt x="6486050" y="522686"/>
                </a:lnTo>
                <a:lnTo>
                  <a:pt x="6448492" y="542470"/>
                </a:lnTo>
                <a:lnTo>
                  <a:pt x="6407476" y="560976"/>
                </a:lnTo>
                <a:lnTo>
                  <a:pt x="6363203" y="578122"/>
                </a:lnTo>
                <a:lnTo>
                  <a:pt x="6315877" y="593821"/>
                </a:lnTo>
                <a:lnTo>
                  <a:pt x="6265699" y="607991"/>
                </a:lnTo>
                <a:lnTo>
                  <a:pt x="6212872" y="620545"/>
                </a:lnTo>
                <a:lnTo>
                  <a:pt x="6157597" y="631401"/>
                </a:lnTo>
                <a:lnTo>
                  <a:pt x="6100078" y="640472"/>
                </a:lnTo>
                <a:lnTo>
                  <a:pt x="6040517" y="647674"/>
                </a:lnTo>
                <a:lnTo>
                  <a:pt x="5979116" y="652924"/>
                </a:lnTo>
                <a:lnTo>
                  <a:pt x="5916077" y="656135"/>
                </a:lnTo>
                <a:lnTo>
                  <a:pt x="5851603" y="657225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25432" y="5568378"/>
            <a:ext cx="59797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1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45" dirty="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8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80" dirty="0">
                <a:solidFill>
                  <a:srgbClr val="FFFFFF"/>
                </a:solidFill>
                <a:latin typeface="Tahoma"/>
                <a:cs typeface="Tahoma"/>
              </a:rPr>
              <a:t>population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8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solutions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59512" y="6123969"/>
            <a:ext cx="16631285" cy="2030095"/>
            <a:chOff x="959512" y="6123969"/>
            <a:chExt cx="16631285" cy="2030095"/>
          </a:xfrm>
        </p:grpSpPr>
        <p:sp>
          <p:nvSpPr>
            <p:cNvPr id="41" name="object 41"/>
            <p:cNvSpPr/>
            <p:nvPr/>
          </p:nvSpPr>
          <p:spPr>
            <a:xfrm>
              <a:off x="1077202" y="6542436"/>
              <a:ext cx="14307185" cy="0"/>
            </a:xfrm>
            <a:custGeom>
              <a:avLst/>
              <a:gdLst/>
              <a:ahLst/>
              <a:cxnLst/>
              <a:rect l="l" t="t" r="r" b="b"/>
              <a:pathLst>
                <a:path w="14307185">
                  <a:moveTo>
                    <a:pt x="0" y="0"/>
                  </a:moveTo>
                  <a:lnTo>
                    <a:pt x="14306671" y="0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38167" y="6543201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0"/>
                  </a:moveTo>
                  <a:lnTo>
                    <a:pt x="0" y="423804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267829" y="6871310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69" h="95884">
                  <a:moveTo>
                    <a:pt x="140676" y="0"/>
                  </a:moveTo>
                  <a:lnTo>
                    <a:pt x="70338" y="95695"/>
                  </a:lnTo>
                  <a:lnTo>
                    <a:pt x="0" y="0"/>
                  </a:lnTo>
                </a:path>
              </a:pathLst>
            </a:custGeom>
            <a:ln w="4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04564" y="6147464"/>
              <a:ext cx="24130" cy="862330"/>
            </a:xfrm>
            <a:custGeom>
              <a:avLst/>
              <a:gdLst/>
              <a:ahLst/>
              <a:cxnLst/>
              <a:rect l="l" t="t" r="r" b="b"/>
              <a:pathLst>
                <a:path w="24129" h="862329">
                  <a:moveTo>
                    <a:pt x="23522" y="0"/>
                  </a:moveTo>
                  <a:lnTo>
                    <a:pt x="0" y="861912"/>
                  </a:lnTo>
                </a:path>
              </a:pathLst>
            </a:custGeom>
            <a:ln w="47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36841" y="6912563"/>
              <a:ext cx="140970" cy="97155"/>
            </a:xfrm>
            <a:custGeom>
              <a:avLst/>
              <a:gdLst/>
              <a:ahLst/>
              <a:cxnLst/>
              <a:rect l="l" t="t" r="r" b="b"/>
              <a:pathLst>
                <a:path w="140970" h="97154">
                  <a:moveTo>
                    <a:pt x="140624" y="3837"/>
                  </a:moveTo>
                  <a:lnTo>
                    <a:pt x="67722" y="96814"/>
                  </a:lnTo>
                  <a:lnTo>
                    <a:pt x="0" y="0"/>
                  </a:lnTo>
                </a:path>
              </a:pathLst>
            </a:custGeom>
            <a:ln w="47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3663" y="6543201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0"/>
                  </a:moveTo>
                  <a:lnTo>
                    <a:pt x="0" y="423804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3324" y="6871310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69" h="95884">
                  <a:moveTo>
                    <a:pt x="140676" y="0"/>
                  </a:moveTo>
                  <a:lnTo>
                    <a:pt x="70338" y="95695"/>
                  </a:lnTo>
                  <a:lnTo>
                    <a:pt x="0" y="0"/>
                  </a:lnTo>
                </a:path>
              </a:pathLst>
            </a:custGeom>
            <a:ln w="4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827854" y="6982271"/>
              <a:ext cx="4762500" cy="1171575"/>
            </a:xfrm>
            <a:custGeom>
              <a:avLst/>
              <a:gdLst/>
              <a:ahLst/>
              <a:cxnLst/>
              <a:rect l="l" t="t" r="r" b="b"/>
              <a:pathLst>
                <a:path w="4762500" h="1171575">
                  <a:moveTo>
                    <a:pt x="3977342" y="1171575"/>
                  </a:moveTo>
                  <a:lnTo>
                    <a:pt x="785132" y="1171575"/>
                  </a:lnTo>
                  <a:lnTo>
                    <a:pt x="731377" y="1170223"/>
                  </a:lnTo>
                  <a:lnTo>
                    <a:pt x="678594" y="1166227"/>
                  </a:lnTo>
                  <a:lnTo>
                    <a:pt x="626900" y="1159673"/>
                  </a:lnTo>
                  <a:lnTo>
                    <a:pt x="576413" y="1150650"/>
                  </a:lnTo>
                  <a:lnTo>
                    <a:pt x="527248" y="1139243"/>
                  </a:lnTo>
                  <a:lnTo>
                    <a:pt x="479523" y="1125540"/>
                  </a:lnTo>
                  <a:lnTo>
                    <a:pt x="433355" y="1109630"/>
                  </a:lnTo>
                  <a:lnTo>
                    <a:pt x="388861" y="1091597"/>
                  </a:lnTo>
                  <a:lnTo>
                    <a:pt x="346157" y="1071531"/>
                  </a:lnTo>
                  <a:lnTo>
                    <a:pt x="305361" y="1049518"/>
                  </a:lnTo>
                  <a:lnTo>
                    <a:pt x="266589" y="1025646"/>
                  </a:lnTo>
                  <a:lnTo>
                    <a:pt x="229960" y="1000001"/>
                  </a:lnTo>
                  <a:lnTo>
                    <a:pt x="195588" y="972672"/>
                  </a:lnTo>
                  <a:lnTo>
                    <a:pt x="163592" y="943744"/>
                  </a:lnTo>
                  <a:lnTo>
                    <a:pt x="134088" y="913306"/>
                  </a:lnTo>
                  <a:lnTo>
                    <a:pt x="107193" y="881445"/>
                  </a:lnTo>
                  <a:lnTo>
                    <a:pt x="83025" y="848248"/>
                  </a:lnTo>
                  <a:lnTo>
                    <a:pt x="61699" y="813802"/>
                  </a:lnTo>
                  <a:lnTo>
                    <a:pt x="43334" y="778194"/>
                  </a:lnTo>
                  <a:lnTo>
                    <a:pt x="28045" y="741513"/>
                  </a:lnTo>
                  <a:lnTo>
                    <a:pt x="15951" y="703844"/>
                  </a:lnTo>
                  <a:lnTo>
                    <a:pt x="7167" y="665275"/>
                  </a:lnTo>
                  <a:lnTo>
                    <a:pt x="1811" y="625894"/>
                  </a:lnTo>
                  <a:lnTo>
                    <a:pt x="0" y="585787"/>
                  </a:lnTo>
                  <a:lnTo>
                    <a:pt x="1811" y="545680"/>
                  </a:lnTo>
                  <a:lnTo>
                    <a:pt x="7167" y="506299"/>
                  </a:lnTo>
                  <a:lnTo>
                    <a:pt x="15951" y="467730"/>
                  </a:lnTo>
                  <a:lnTo>
                    <a:pt x="28045" y="430061"/>
                  </a:lnTo>
                  <a:lnTo>
                    <a:pt x="43334" y="393380"/>
                  </a:lnTo>
                  <a:lnTo>
                    <a:pt x="61699" y="357772"/>
                  </a:lnTo>
                  <a:lnTo>
                    <a:pt x="83025" y="323326"/>
                  </a:lnTo>
                  <a:lnTo>
                    <a:pt x="107193" y="290129"/>
                  </a:lnTo>
                  <a:lnTo>
                    <a:pt x="134088" y="258268"/>
                  </a:lnTo>
                  <a:lnTo>
                    <a:pt x="163592" y="227830"/>
                  </a:lnTo>
                  <a:lnTo>
                    <a:pt x="195588" y="198902"/>
                  </a:lnTo>
                  <a:lnTo>
                    <a:pt x="229960" y="171573"/>
                  </a:lnTo>
                  <a:lnTo>
                    <a:pt x="266589" y="145928"/>
                  </a:lnTo>
                  <a:lnTo>
                    <a:pt x="305361" y="122056"/>
                  </a:lnTo>
                  <a:lnTo>
                    <a:pt x="346157" y="100043"/>
                  </a:lnTo>
                  <a:lnTo>
                    <a:pt x="388861" y="79977"/>
                  </a:lnTo>
                  <a:lnTo>
                    <a:pt x="433355" y="61945"/>
                  </a:lnTo>
                  <a:lnTo>
                    <a:pt x="479523" y="46034"/>
                  </a:lnTo>
                  <a:lnTo>
                    <a:pt x="527248" y="32331"/>
                  </a:lnTo>
                  <a:lnTo>
                    <a:pt x="576413" y="20924"/>
                  </a:lnTo>
                  <a:lnTo>
                    <a:pt x="626900" y="11901"/>
                  </a:lnTo>
                  <a:lnTo>
                    <a:pt x="678594" y="5347"/>
                  </a:lnTo>
                  <a:lnTo>
                    <a:pt x="731377" y="1351"/>
                  </a:lnTo>
                  <a:lnTo>
                    <a:pt x="785132" y="0"/>
                  </a:lnTo>
                  <a:lnTo>
                    <a:pt x="3977342" y="0"/>
                  </a:lnTo>
                  <a:lnTo>
                    <a:pt x="4031097" y="1351"/>
                  </a:lnTo>
                  <a:lnTo>
                    <a:pt x="4083880" y="5347"/>
                  </a:lnTo>
                  <a:lnTo>
                    <a:pt x="4135574" y="11901"/>
                  </a:lnTo>
                  <a:lnTo>
                    <a:pt x="4186062" y="20924"/>
                  </a:lnTo>
                  <a:lnTo>
                    <a:pt x="4235226" y="32331"/>
                  </a:lnTo>
                  <a:lnTo>
                    <a:pt x="4282951" y="46034"/>
                  </a:lnTo>
                  <a:lnTo>
                    <a:pt x="4329119" y="61945"/>
                  </a:lnTo>
                  <a:lnTo>
                    <a:pt x="4373614" y="79977"/>
                  </a:lnTo>
                  <a:lnTo>
                    <a:pt x="4416317" y="100043"/>
                  </a:lnTo>
                  <a:lnTo>
                    <a:pt x="4457113" y="122056"/>
                  </a:lnTo>
                  <a:lnTo>
                    <a:pt x="4495885" y="145928"/>
                  </a:lnTo>
                  <a:lnTo>
                    <a:pt x="4532515" y="171573"/>
                  </a:lnTo>
                  <a:lnTo>
                    <a:pt x="4566886" y="198902"/>
                  </a:lnTo>
                  <a:lnTo>
                    <a:pt x="4598883" y="227830"/>
                  </a:lnTo>
                  <a:lnTo>
                    <a:pt x="4628387" y="258268"/>
                  </a:lnTo>
                  <a:lnTo>
                    <a:pt x="4655281" y="290129"/>
                  </a:lnTo>
                  <a:lnTo>
                    <a:pt x="4679450" y="323326"/>
                  </a:lnTo>
                  <a:lnTo>
                    <a:pt x="4700775" y="357772"/>
                  </a:lnTo>
                  <a:lnTo>
                    <a:pt x="4719141" y="393380"/>
                  </a:lnTo>
                  <a:lnTo>
                    <a:pt x="4734429" y="430061"/>
                  </a:lnTo>
                  <a:lnTo>
                    <a:pt x="4746524" y="467730"/>
                  </a:lnTo>
                  <a:lnTo>
                    <a:pt x="4755308" y="506299"/>
                  </a:lnTo>
                  <a:lnTo>
                    <a:pt x="4760664" y="545680"/>
                  </a:lnTo>
                  <a:lnTo>
                    <a:pt x="4762475" y="585787"/>
                  </a:lnTo>
                  <a:lnTo>
                    <a:pt x="4760664" y="625894"/>
                  </a:lnTo>
                  <a:lnTo>
                    <a:pt x="4755308" y="665275"/>
                  </a:lnTo>
                  <a:lnTo>
                    <a:pt x="4746524" y="703844"/>
                  </a:lnTo>
                  <a:lnTo>
                    <a:pt x="4734429" y="741513"/>
                  </a:lnTo>
                  <a:lnTo>
                    <a:pt x="4719141" y="778194"/>
                  </a:lnTo>
                  <a:lnTo>
                    <a:pt x="4700775" y="813802"/>
                  </a:lnTo>
                  <a:lnTo>
                    <a:pt x="4679450" y="848248"/>
                  </a:lnTo>
                  <a:lnTo>
                    <a:pt x="4655281" y="881445"/>
                  </a:lnTo>
                  <a:lnTo>
                    <a:pt x="4628387" y="913306"/>
                  </a:lnTo>
                  <a:lnTo>
                    <a:pt x="4598883" y="943744"/>
                  </a:lnTo>
                  <a:lnTo>
                    <a:pt x="4566886" y="972672"/>
                  </a:lnTo>
                  <a:lnTo>
                    <a:pt x="4532515" y="1000001"/>
                  </a:lnTo>
                  <a:lnTo>
                    <a:pt x="4495885" y="1025646"/>
                  </a:lnTo>
                  <a:lnTo>
                    <a:pt x="4457113" y="1049518"/>
                  </a:lnTo>
                  <a:lnTo>
                    <a:pt x="4416317" y="1071531"/>
                  </a:lnTo>
                  <a:lnTo>
                    <a:pt x="4373614" y="1091597"/>
                  </a:lnTo>
                  <a:lnTo>
                    <a:pt x="4329119" y="1109630"/>
                  </a:lnTo>
                  <a:lnTo>
                    <a:pt x="4282951" y="1125540"/>
                  </a:lnTo>
                  <a:lnTo>
                    <a:pt x="4235226" y="1139243"/>
                  </a:lnTo>
                  <a:lnTo>
                    <a:pt x="4186062" y="1150650"/>
                  </a:lnTo>
                  <a:lnTo>
                    <a:pt x="4135574" y="1159673"/>
                  </a:lnTo>
                  <a:lnTo>
                    <a:pt x="4083880" y="1166227"/>
                  </a:lnTo>
                  <a:lnTo>
                    <a:pt x="4031097" y="1170223"/>
                  </a:lnTo>
                  <a:lnTo>
                    <a:pt x="3977342" y="1171575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373544" y="6986068"/>
            <a:ext cx="367474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8525" marR="5080" indent="-886460">
              <a:lnSpc>
                <a:spcPct val="116399"/>
              </a:lnSpc>
              <a:spcBef>
                <a:spcPts val="100"/>
              </a:spcBef>
            </a:pPr>
            <a:r>
              <a:rPr sz="2900" b="1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-1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900" b="1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-1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900" b="1" spc="-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2900" b="1" spc="-1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-1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1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9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900" b="1" spc="-130" dirty="0">
                <a:solidFill>
                  <a:srgbClr val="FFFFFF"/>
                </a:solidFill>
                <a:latin typeface="Tahoma"/>
                <a:cs typeface="Tahoma"/>
              </a:rPr>
              <a:t>artficiel......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99975" y="7065290"/>
            <a:ext cx="5676900" cy="800100"/>
          </a:xfrm>
          <a:custGeom>
            <a:avLst/>
            <a:gdLst/>
            <a:ahLst/>
            <a:cxnLst/>
            <a:rect l="l" t="t" r="r" b="b"/>
            <a:pathLst>
              <a:path w="5676900" h="800100">
                <a:moveTo>
                  <a:pt x="4890549" y="800099"/>
                </a:moveTo>
                <a:lnTo>
                  <a:pt x="786336" y="800099"/>
                </a:lnTo>
                <a:lnTo>
                  <a:pt x="724884" y="798896"/>
                </a:lnTo>
                <a:lnTo>
                  <a:pt x="664726" y="795344"/>
                </a:lnTo>
                <a:lnTo>
                  <a:pt x="606036" y="789534"/>
                </a:lnTo>
                <a:lnTo>
                  <a:pt x="548990" y="781553"/>
                </a:lnTo>
                <a:lnTo>
                  <a:pt x="493761" y="771492"/>
                </a:lnTo>
                <a:lnTo>
                  <a:pt x="440525" y="759438"/>
                </a:lnTo>
                <a:lnTo>
                  <a:pt x="389457" y="745481"/>
                </a:lnTo>
                <a:lnTo>
                  <a:pt x="340731" y="729710"/>
                </a:lnTo>
                <a:lnTo>
                  <a:pt x="294523" y="712213"/>
                </a:lnTo>
                <a:lnTo>
                  <a:pt x="251006" y="693080"/>
                </a:lnTo>
                <a:lnTo>
                  <a:pt x="210357" y="672399"/>
                </a:lnTo>
                <a:lnTo>
                  <a:pt x="172749" y="650260"/>
                </a:lnTo>
                <a:lnTo>
                  <a:pt x="138357" y="626752"/>
                </a:lnTo>
                <a:lnTo>
                  <a:pt x="107357" y="601962"/>
                </a:lnTo>
                <a:lnTo>
                  <a:pt x="56231" y="548898"/>
                </a:lnTo>
                <a:lnTo>
                  <a:pt x="20767" y="491777"/>
                </a:lnTo>
                <a:lnTo>
                  <a:pt x="2365" y="431313"/>
                </a:lnTo>
                <a:lnTo>
                  <a:pt x="0" y="400050"/>
                </a:lnTo>
                <a:lnTo>
                  <a:pt x="2365" y="368786"/>
                </a:lnTo>
                <a:lnTo>
                  <a:pt x="20767" y="308322"/>
                </a:lnTo>
                <a:lnTo>
                  <a:pt x="56231" y="251201"/>
                </a:lnTo>
                <a:lnTo>
                  <a:pt x="107357" y="198137"/>
                </a:lnTo>
                <a:lnTo>
                  <a:pt x="138357" y="173347"/>
                </a:lnTo>
                <a:lnTo>
                  <a:pt x="172749" y="149839"/>
                </a:lnTo>
                <a:lnTo>
                  <a:pt x="210357" y="127700"/>
                </a:lnTo>
                <a:lnTo>
                  <a:pt x="251006" y="107019"/>
                </a:lnTo>
                <a:lnTo>
                  <a:pt x="294523" y="87886"/>
                </a:lnTo>
                <a:lnTo>
                  <a:pt x="340731" y="70389"/>
                </a:lnTo>
                <a:lnTo>
                  <a:pt x="389457" y="54618"/>
                </a:lnTo>
                <a:lnTo>
                  <a:pt x="440525" y="40661"/>
                </a:lnTo>
                <a:lnTo>
                  <a:pt x="493761" y="28607"/>
                </a:lnTo>
                <a:lnTo>
                  <a:pt x="548990" y="18546"/>
                </a:lnTo>
                <a:lnTo>
                  <a:pt x="606036" y="10565"/>
                </a:lnTo>
                <a:lnTo>
                  <a:pt x="664726" y="4755"/>
                </a:lnTo>
                <a:lnTo>
                  <a:pt x="724884" y="1203"/>
                </a:lnTo>
                <a:lnTo>
                  <a:pt x="786336" y="0"/>
                </a:lnTo>
                <a:lnTo>
                  <a:pt x="4890549" y="0"/>
                </a:lnTo>
                <a:lnTo>
                  <a:pt x="4952001" y="1203"/>
                </a:lnTo>
                <a:lnTo>
                  <a:pt x="5012159" y="4755"/>
                </a:lnTo>
                <a:lnTo>
                  <a:pt x="5070849" y="10565"/>
                </a:lnTo>
                <a:lnTo>
                  <a:pt x="5127896" y="18546"/>
                </a:lnTo>
                <a:lnTo>
                  <a:pt x="5183124" y="28607"/>
                </a:lnTo>
                <a:lnTo>
                  <a:pt x="5236360" y="40661"/>
                </a:lnTo>
                <a:lnTo>
                  <a:pt x="5287429" y="54618"/>
                </a:lnTo>
                <a:lnTo>
                  <a:pt x="5336154" y="70389"/>
                </a:lnTo>
                <a:lnTo>
                  <a:pt x="5382363" y="87886"/>
                </a:lnTo>
                <a:lnTo>
                  <a:pt x="5425879" y="107019"/>
                </a:lnTo>
                <a:lnTo>
                  <a:pt x="5466529" y="127700"/>
                </a:lnTo>
                <a:lnTo>
                  <a:pt x="5504137" y="149839"/>
                </a:lnTo>
                <a:lnTo>
                  <a:pt x="5538528" y="173347"/>
                </a:lnTo>
                <a:lnTo>
                  <a:pt x="5569528" y="198137"/>
                </a:lnTo>
                <a:lnTo>
                  <a:pt x="5620655" y="251201"/>
                </a:lnTo>
                <a:lnTo>
                  <a:pt x="5656118" y="308322"/>
                </a:lnTo>
                <a:lnTo>
                  <a:pt x="5674520" y="368786"/>
                </a:lnTo>
                <a:lnTo>
                  <a:pt x="5676886" y="400050"/>
                </a:lnTo>
                <a:lnTo>
                  <a:pt x="5674520" y="431313"/>
                </a:lnTo>
                <a:lnTo>
                  <a:pt x="5656118" y="491777"/>
                </a:lnTo>
                <a:lnTo>
                  <a:pt x="5620655" y="548898"/>
                </a:lnTo>
                <a:lnTo>
                  <a:pt x="5569528" y="601962"/>
                </a:lnTo>
                <a:lnTo>
                  <a:pt x="5538528" y="626752"/>
                </a:lnTo>
                <a:lnTo>
                  <a:pt x="5504137" y="650260"/>
                </a:lnTo>
                <a:lnTo>
                  <a:pt x="5466529" y="672399"/>
                </a:lnTo>
                <a:lnTo>
                  <a:pt x="5425879" y="693080"/>
                </a:lnTo>
                <a:lnTo>
                  <a:pt x="5382363" y="712213"/>
                </a:lnTo>
                <a:lnTo>
                  <a:pt x="5336154" y="729710"/>
                </a:lnTo>
                <a:lnTo>
                  <a:pt x="5287429" y="745481"/>
                </a:lnTo>
                <a:lnTo>
                  <a:pt x="5236360" y="759438"/>
                </a:lnTo>
                <a:lnTo>
                  <a:pt x="5183124" y="771492"/>
                </a:lnTo>
                <a:lnTo>
                  <a:pt x="5127896" y="781553"/>
                </a:lnTo>
                <a:lnTo>
                  <a:pt x="5070849" y="789534"/>
                </a:lnTo>
                <a:lnTo>
                  <a:pt x="5012159" y="795344"/>
                </a:lnTo>
                <a:lnTo>
                  <a:pt x="4952001" y="798896"/>
                </a:lnTo>
                <a:lnTo>
                  <a:pt x="4890549" y="8000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79604" y="7217754"/>
            <a:ext cx="45135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29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Tahoma"/>
                <a:cs typeface="Tahoma"/>
              </a:rPr>
              <a:t>algoritmes</a:t>
            </a:r>
            <a:r>
              <a:rPr sz="29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2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75" dirty="0">
                <a:solidFill>
                  <a:srgbClr val="FFFFFF"/>
                </a:solidFill>
                <a:latin typeface="Tahoma"/>
                <a:cs typeface="Tahoma"/>
              </a:rPr>
              <a:t>essaims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7210913"/>
            <a:ext cx="5942965" cy="723900"/>
          </a:xfrm>
          <a:custGeom>
            <a:avLst/>
            <a:gdLst/>
            <a:ahLst/>
            <a:cxnLst/>
            <a:rect l="l" t="t" r="r" b="b"/>
            <a:pathLst>
              <a:path w="5942965" h="723900">
                <a:moveTo>
                  <a:pt x="5157050" y="723899"/>
                </a:moveTo>
                <a:lnTo>
                  <a:pt x="585636" y="723899"/>
                </a:lnTo>
                <a:lnTo>
                  <a:pt x="521186" y="722700"/>
                </a:lnTo>
                <a:lnTo>
                  <a:pt x="458171" y="719162"/>
                </a:lnTo>
                <a:lnTo>
                  <a:pt x="396793" y="713380"/>
                </a:lnTo>
                <a:lnTo>
                  <a:pt x="337254" y="705447"/>
                </a:lnTo>
                <a:lnTo>
                  <a:pt x="279757" y="695456"/>
                </a:lnTo>
                <a:lnTo>
                  <a:pt x="224503" y="683499"/>
                </a:lnTo>
                <a:lnTo>
                  <a:pt x="171696" y="669671"/>
                </a:lnTo>
                <a:lnTo>
                  <a:pt x="121537" y="654064"/>
                </a:lnTo>
                <a:lnTo>
                  <a:pt x="74229" y="636772"/>
                </a:lnTo>
                <a:lnTo>
                  <a:pt x="29973" y="617887"/>
                </a:lnTo>
                <a:lnTo>
                  <a:pt x="0" y="602985"/>
                </a:lnTo>
                <a:lnTo>
                  <a:pt x="0" y="120914"/>
                </a:lnTo>
                <a:lnTo>
                  <a:pt x="74229" y="87127"/>
                </a:lnTo>
                <a:lnTo>
                  <a:pt x="121537" y="69835"/>
                </a:lnTo>
                <a:lnTo>
                  <a:pt x="171696" y="54228"/>
                </a:lnTo>
                <a:lnTo>
                  <a:pt x="224503" y="40400"/>
                </a:lnTo>
                <a:lnTo>
                  <a:pt x="279757" y="28443"/>
                </a:lnTo>
                <a:lnTo>
                  <a:pt x="337254" y="18452"/>
                </a:lnTo>
                <a:lnTo>
                  <a:pt x="396793" y="10519"/>
                </a:lnTo>
                <a:lnTo>
                  <a:pt x="458171" y="4737"/>
                </a:lnTo>
                <a:lnTo>
                  <a:pt x="521186" y="1199"/>
                </a:lnTo>
                <a:lnTo>
                  <a:pt x="585636" y="0"/>
                </a:lnTo>
                <a:lnTo>
                  <a:pt x="5157050" y="0"/>
                </a:lnTo>
                <a:lnTo>
                  <a:pt x="5221499" y="1199"/>
                </a:lnTo>
                <a:lnTo>
                  <a:pt x="5284515" y="4737"/>
                </a:lnTo>
                <a:lnTo>
                  <a:pt x="5345893" y="10519"/>
                </a:lnTo>
                <a:lnTo>
                  <a:pt x="5405431" y="18452"/>
                </a:lnTo>
                <a:lnTo>
                  <a:pt x="5462928" y="28443"/>
                </a:lnTo>
                <a:lnTo>
                  <a:pt x="5518182" y="40400"/>
                </a:lnTo>
                <a:lnTo>
                  <a:pt x="5570989" y="54228"/>
                </a:lnTo>
                <a:lnTo>
                  <a:pt x="5621148" y="69835"/>
                </a:lnTo>
                <a:lnTo>
                  <a:pt x="5668457" y="87127"/>
                </a:lnTo>
                <a:lnTo>
                  <a:pt x="5712712" y="106012"/>
                </a:lnTo>
                <a:lnTo>
                  <a:pt x="5753713" y="126396"/>
                </a:lnTo>
                <a:lnTo>
                  <a:pt x="5791257" y="148187"/>
                </a:lnTo>
                <a:lnTo>
                  <a:pt x="5825141" y="171290"/>
                </a:lnTo>
                <a:lnTo>
                  <a:pt x="5855163" y="195613"/>
                </a:lnTo>
                <a:lnTo>
                  <a:pt x="5902814" y="247545"/>
                </a:lnTo>
                <a:lnTo>
                  <a:pt x="5932590" y="303239"/>
                </a:lnTo>
                <a:lnTo>
                  <a:pt x="5942876" y="361949"/>
                </a:lnTo>
                <a:lnTo>
                  <a:pt x="5940271" y="391635"/>
                </a:lnTo>
                <a:lnTo>
                  <a:pt x="5920037" y="448930"/>
                </a:lnTo>
                <a:lnTo>
                  <a:pt x="5881121" y="502837"/>
                </a:lnTo>
                <a:lnTo>
                  <a:pt x="5825141" y="552609"/>
                </a:lnTo>
                <a:lnTo>
                  <a:pt x="5791257" y="575712"/>
                </a:lnTo>
                <a:lnTo>
                  <a:pt x="5753713" y="597503"/>
                </a:lnTo>
                <a:lnTo>
                  <a:pt x="5712712" y="617887"/>
                </a:lnTo>
                <a:lnTo>
                  <a:pt x="5668457" y="636772"/>
                </a:lnTo>
                <a:lnTo>
                  <a:pt x="5621148" y="654064"/>
                </a:lnTo>
                <a:lnTo>
                  <a:pt x="5570989" y="669671"/>
                </a:lnTo>
                <a:lnTo>
                  <a:pt x="5518182" y="683499"/>
                </a:lnTo>
                <a:lnTo>
                  <a:pt x="5462928" y="695456"/>
                </a:lnTo>
                <a:lnTo>
                  <a:pt x="5405431" y="705447"/>
                </a:lnTo>
                <a:lnTo>
                  <a:pt x="5345893" y="713380"/>
                </a:lnTo>
                <a:lnTo>
                  <a:pt x="5284515" y="719162"/>
                </a:lnTo>
                <a:lnTo>
                  <a:pt x="5221499" y="722700"/>
                </a:lnTo>
                <a:lnTo>
                  <a:pt x="5157050" y="7238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37929" y="7325276"/>
            <a:ext cx="52660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29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Tahoma"/>
                <a:cs typeface="Tahoma"/>
              </a:rPr>
              <a:t>algoritmes</a:t>
            </a:r>
            <a:r>
              <a:rPr sz="29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00" dirty="0">
                <a:solidFill>
                  <a:srgbClr val="FFFFFF"/>
                </a:solidFill>
                <a:latin typeface="Tahoma"/>
                <a:cs typeface="Tahoma"/>
              </a:rPr>
              <a:t>évolutionnaires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527990" y="7838451"/>
            <a:ext cx="4762500" cy="2183765"/>
            <a:chOff x="6527990" y="7838451"/>
            <a:chExt cx="4762500" cy="2183765"/>
          </a:xfrm>
        </p:grpSpPr>
        <p:sp>
          <p:nvSpPr>
            <p:cNvPr id="55" name="object 55"/>
            <p:cNvSpPr/>
            <p:nvPr/>
          </p:nvSpPr>
          <p:spPr>
            <a:xfrm>
              <a:off x="9144711" y="7861946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0"/>
                  </a:moveTo>
                  <a:lnTo>
                    <a:pt x="0" y="423804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074372" y="8190056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70" h="95884">
                  <a:moveTo>
                    <a:pt x="140676" y="0"/>
                  </a:moveTo>
                  <a:lnTo>
                    <a:pt x="70338" y="95695"/>
                  </a:lnTo>
                  <a:lnTo>
                    <a:pt x="0" y="0"/>
                  </a:lnTo>
                </a:path>
              </a:pathLst>
            </a:custGeom>
            <a:ln w="4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27990" y="8336208"/>
              <a:ext cx="4762500" cy="1685925"/>
            </a:xfrm>
            <a:custGeom>
              <a:avLst/>
              <a:gdLst/>
              <a:ahLst/>
              <a:cxnLst/>
              <a:rect l="l" t="t" r="r" b="b"/>
              <a:pathLst>
                <a:path w="4762500" h="1685925">
                  <a:moveTo>
                    <a:pt x="3977363" y="1685923"/>
                  </a:moveTo>
                  <a:lnTo>
                    <a:pt x="785136" y="1685923"/>
                  </a:lnTo>
                  <a:lnTo>
                    <a:pt x="739003" y="1684492"/>
                  </a:lnTo>
                  <a:lnTo>
                    <a:pt x="693573" y="1680251"/>
                  </a:lnTo>
                  <a:lnTo>
                    <a:pt x="648917" y="1673281"/>
                  </a:lnTo>
                  <a:lnTo>
                    <a:pt x="605111" y="1663659"/>
                  </a:lnTo>
                  <a:lnTo>
                    <a:pt x="562228" y="1651466"/>
                  </a:lnTo>
                  <a:lnTo>
                    <a:pt x="520342" y="1636779"/>
                  </a:lnTo>
                  <a:lnTo>
                    <a:pt x="479526" y="1619678"/>
                  </a:lnTo>
                  <a:lnTo>
                    <a:pt x="439853" y="1600243"/>
                  </a:lnTo>
                  <a:lnTo>
                    <a:pt x="401398" y="1578552"/>
                  </a:lnTo>
                  <a:lnTo>
                    <a:pt x="364234" y="1554684"/>
                  </a:lnTo>
                  <a:lnTo>
                    <a:pt x="328434" y="1528718"/>
                  </a:lnTo>
                  <a:lnTo>
                    <a:pt x="294073" y="1500733"/>
                  </a:lnTo>
                  <a:lnTo>
                    <a:pt x="261224" y="1470809"/>
                  </a:lnTo>
                  <a:lnTo>
                    <a:pt x="229961" y="1439025"/>
                  </a:lnTo>
                  <a:lnTo>
                    <a:pt x="200356" y="1405459"/>
                  </a:lnTo>
                  <a:lnTo>
                    <a:pt x="172485" y="1370190"/>
                  </a:lnTo>
                  <a:lnTo>
                    <a:pt x="146420" y="1333299"/>
                  </a:lnTo>
                  <a:lnTo>
                    <a:pt x="122236" y="1294863"/>
                  </a:lnTo>
                  <a:lnTo>
                    <a:pt x="100005" y="1254961"/>
                  </a:lnTo>
                  <a:lnTo>
                    <a:pt x="79802" y="1213674"/>
                  </a:lnTo>
                  <a:lnTo>
                    <a:pt x="61699" y="1171080"/>
                  </a:lnTo>
                  <a:lnTo>
                    <a:pt x="45772" y="1127257"/>
                  </a:lnTo>
                  <a:lnTo>
                    <a:pt x="32093" y="1082286"/>
                  </a:lnTo>
                  <a:lnTo>
                    <a:pt x="20736" y="1036244"/>
                  </a:lnTo>
                  <a:lnTo>
                    <a:pt x="11774" y="989212"/>
                  </a:lnTo>
                  <a:lnTo>
                    <a:pt x="5282" y="941268"/>
                  </a:lnTo>
                  <a:lnTo>
                    <a:pt x="1332" y="892491"/>
                  </a:lnTo>
                  <a:lnTo>
                    <a:pt x="0" y="842961"/>
                  </a:lnTo>
                  <a:lnTo>
                    <a:pt x="1332" y="793431"/>
                  </a:lnTo>
                  <a:lnTo>
                    <a:pt x="5282" y="744654"/>
                  </a:lnTo>
                  <a:lnTo>
                    <a:pt x="11774" y="696710"/>
                  </a:lnTo>
                  <a:lnTo>
                    <a:pt x="20736" y="649678"/>
                  </a:lnTo>
                  <a:lnTo>
                    <a:pt x="32093" y="603636"/>
                  </a:lnTo>
                  <a:lnTo>
                    <a:pt x="45772" y="558665"/>
                  </a:lnTo>
                  <a:lnTo>
                    <a:pt x="61699" y="514842"/>
                  </a:lnTo>
                  <a:lnTo>
                    <a:pt x="79802" y="472248"/>
                  </a:lnTo>
                  <a:lnTo>
                    <a:pt x="100005" y="430961"/>
                  </a:lnTo>
                  <a:lnTo>
                    <a:pt x="122236" y="391059"/>
                  </a:lnTo>
                  <a:lnTo>
                    <a:pt x="146420" y="352623"/>
                  </a:lnTo>
                  <a:lnTo>
                    <a:pt x="172485" y="315732"/>
                  </a:lnTo>
                  <a:lnTo>
                    <a:pt x="200356" y="280463"/>
                  </a:lnTo>
                  <a:lnTo>
                    <a:pt x="229961" y="246897"/>
                  </a:lnTo>
                  <a:lnTo>
                    <a:pt x="261224" y="215113"/>
                  </a:lnTo>
                  <a:lnTo>
                    <a:pt x="294073" y="185189"/>
                  </a:lnTo>
                  <a:lnTo>
                    <a:pt x="328434" y="157204"/>
                  </a:lnTo>
                  <a:lnTo>
                    <a:pt x="364234" y="131238"/>
                  </a:lnTo>
                  <a:lnTo>
                    <a:pt x="401398" y="107370"/>
                  </a:lnTo>
                  <a:lnTo>
                    <a:pt x="439853" y="85679"/>
                  </a:lnTo>
                  <a:lnTo>
                    <a:pt x="479526" y="66244"/>
                  </a:lnTo>
                  <a:lnTo>
                    <a:pt x="520342" y="49143"/>
                  </a:lnTo>
                  <a:lnTo>
                    <a:pt x="562228" y="34456"/>
                  </a:lnTo>
                  <a:lnTo>
                    <a:pt x="605111" y="22263"/>
                  </a:lnTo>
                  <a:lnTo>
                    <a:pt x="648917" y="12641"/>
                  </a:lnTo>
                  <a:lnTo>
                    <a:pt x="693573" y="5671"/>
                  </a:lnTo>
                  <a:lnTo>
                    <a:pt x="739003" y="1430"/>
                  </a:lnTo>
                  <a:lnTo>
                    <a:pt x="785136" y="0"/>
                  </a:lnTo>
                  <a:lnTo>
                    <a:pt x="3977363" y="0"/>
                  </a:lnTo>
                  <a:lnTo>
                    <a:pt x="4023495" y="1430"/>
                  </a:lnTo>
                  <a:lnTo>
                    <a:pt x="4068926" y="5671"/>
                  </a:lnTo>
                  <a:lnTo>
                    <a:pt x="4113581" y="12641"/>
                  </a:lnTo>
                  <a:lnTo>
                    <a:pt x="4157387" y="22263"/>
                  </a:lnTo>
                  <a:lnTo>
                    <a:pt x="4200270" y="34456"/>
                  </a:lnTo>
                  <a:lnTo>
                    <a:pt x="4242157" y="49143"/>
                  </a:lnTo>
                  <a:lnTo>
                    <a:pt x="4282973" y="66244"/>
                  </a:lnTo>
                  <a:lnTo>
                    <a:pt x="4322646" y="85679"/>
                  </a:lnTo>
                  <a:lnTo>
                    <a:pt x="4361101" y="107370"/>
                  </a:lnTo>
                  <a:lnTo>
                    <a:pt x="4398265" y="131238"/>
                  </a:lnTo>
                  <a:lnTo>
                    <a:pt x="4434065" y="157204"/>
                  </a:lnTo>
                  <a:lnTo>
                    <a:pt x="4468426" y="185189"/>
                  </a:lnTo>
                  <a:lnTo>
                    <a:pt x="4501275" y="215113"/>
                  </a:lnTo>
                  <a:lnTo>
                    <a:pt x="4532538" y="246897"/>
                  </a:lnTo>
                  <a:lnTo>
                    <a:pt x="4562142" y="280463"/>
                  </a:lnTo>
                  <a:lnTo>
                    <a:pt x="4590014" y="315732"/>
                  </a:lnTo>
                  <a:lnTo>
                    <a:pt x="4616078" y="352623"/>
                  </a:lnTo>
                  <a:lnTo>
                    <a:pt x="4640263" y="391059"/>
                  </a:lnTo>
                  <a:lnTo>
                    <a:pt x="4662494" y="430961"/>
                  </a:lnTo>
                  <a:lnTo>
                    <a:pt x="4682697" y="472248"/>
                  </a:lnTo>
                  <a:lnTo>
                    <a:pt x="4700799" y="514842"/>
                  </a:lnTo>
                  <a:lnTo>
                    <a:pt x="4716727" y="558665"/>
                  </a:lnTo>
                  <a:lnTo>
                    <a:pt x="4730406" y="603636"/>
                  </a:lnTo>
                  <a:lnTo>
                    <a:pt x="4741763" y="649678"/>
                  </a:lnTo>
                  <a:lnTo>
                    <a:pt x="4750725" y="696710"/>
                  </a:lnTo>
                  <a:lnTo>
                    <a:pt x="4757217" y="744654"/>
                  </a:lnTo>
                  <a:lnTo>
                    <a:pt x="4761167" y="793431"/>
                  </a:lnTo>
                  <a:lnTo>
                    <a:pt x="4762499" y="842961"/>
                  </a:lnTo>
                  <a:lnTo>
                    <a:pt x="4761167" y="892491"/>
                  </a:lnTo>
                  <a:lnTo>
                    <a:pt x="4757217" y="941268"/>
                  </a:lnTo>
                  <a:lnTo>
                    <a:pt x="4750725" y="989212"/>
                  </a:lnTo>
                  <a:lnTo>
                    <a:pt x="4741763" y="1036244"/>
                  </a:lnTo>
                  <a:lnTo>
                    <a:pt x="4730406" y="1082286"/>
                  </a:lnTo>
                  <a:lnTo>
                    <a:pt x="4716727" y="1127257"/>
                  </a:lnTo>
                  <a:lnTo>
                    <a:pt x="4700799" y="1171080"/>
                  </a:lnTo>
                  <a:lnTo>
                    <a:pt x="4682697" y="1213674"/>
                  </a:lnTo>
                  <a:lnTo>
                    <a:pt x="4662494" y="1254961"/>
                  </a:lnTo>
                  <a:lnTo>
                    <a:pt x="4640263" y="1294863"/>
                  </a:lnTo>
                  <a:lnTo>
                    <a:pt x="4616078" y="1333299"/>
                  </a:lnTo>
                  <a:lnTo>
                    <a:pt x="4590014" y="1370190"/>
                  </a:lnTo>
                  <a:lnTo>
                    <a:pt x="4562142" y="1405459"/>
                  </a:lnTo>
                  <a:lnTo>
                    <a:pt x="4532538" y="1439025"/>
                  </a:lnTo>
                  <a:lnTo>
                    <a:pt x="4501275" y="1470809"/>
                  </a:lnTo>
                  <a:lnTo>
                    <a:pt x="4468426" y="1500733"/>
                  </a:lnTo>
                  <a:lnTo>
                    <a:pt x="4434065" y="1528718"/>
                  </a:lnTo>
                  <a:lnTo>
                    <a:pt x="4398265" y="1554684"/>
                  </a:lnTo>
                  <a:lnTo>
                    <a:pt x="4361101" y="1578552"/>
                  </a:lnTo>
                  <a:lnTo>
                    <a:pt x="4322646" y="1600243"/>
                  </a:lnTo>
                  <a:lnTo>
                    <a:pt x="4282973" y="1619678"/>
                  </a:lnTo>
                  <a:lnTo>
                    <a:pt x="4242157" y="1636779"/>
                  </a:lnTo>
                  <a:lnTo>
                    <a:pt x="4200270" y="1651466"/>
                  </a:lnTo>
                  <a:lnTo>
                    <a:pt x="4157387" y="1663659"/>
                  </a:lnTo>
                  <a:lnTo>
                    <a:pt x="4113581" y="1673281"/>
                  </a:lnTo>
                  <a:lnTo>
                    <a:pt x="4068926" y="1680251"/>
                  </a:lnTo>
                  <a:lnTo>
                    <a:pt x="4023495" y="1684492"/>
                  </a:lnTo>
                  <a:lnTo>
                    <a:pt x="3977363" y="1685923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0415" y="8602908"/>
              <a:ext cx="123825" cy="12382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0415" y="9117258"/>
              <a:ext cx="123825" cy="123824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710528" y="8340005"/>
            <a:ext cx="302704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3375">
              <a:lnSpc>
                <a:spcPct val="116399"/>
              </a:lnSpc>
              <a:spcBef>
                <a:spcPts val="100"/>
              </a:spcBef>
            </a:pPr>
            <a:r>
              <a:rPr sz="2900" b="1" spc="-110" dirty="0">
                <a:solidFill>
                  <a:srgbClr val="FFFFFF"/>
                </a:solidFill>
                <a:latin typeface="Tahoma"/>
                <a:cs typeface="Tahoma"/>
              </a:rPr>
              <a:t>libellules(DA) </a:t>
            </a: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80" dirty="0">
                <a:solidFill>
                  <a:srgbClr val="FFFFFF"/>
                </a:solidFill>
                <a:latin typeface="Tahoma"/>
                <a:cs typeface="Tahoma"/>
              </a:rPr>
              <a:t>essaim</a:t>
            </a:r>
            <a:r>
              <a:rPr sz="2900" b="1" spc="-85" dirty="0">
                <a:solidFill>
                  <a:srgbClr val="FFFFFF"/>
                </a:solidFill>
                <a:latin typeface="Tahoma"/>
                <a:cs typeface="Tahoma"/>
              </a:rPr>
              <a:t> de</a:t>
            </a:r>
            <a:r>
              <a:rPr sz="29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25" dirty="0">
                <a:solidFill>
                  <a:srgbClr val="FFFFFF"/>
                </a:solidFill>
                <a:latin typeface="Tahoma"/>
                <a:cs typeface="Tahoma"/>
              </a:rPr>
              <a:t>chat....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1309" y="7817521"/>
            <a:ext cx="4762500" cy="1610995"/>
            <a:chOff x="81309" y="7817521"/>
            <a:chExt cx="4762500" cy="1610995"/>
          </a:xfrm>
        </p:grpSpPr>
        <p:sp>
          <p:nvSpPr>
            <p:cNvPr id="62" name="object 62"/>
            <p:cNvSpPr/>
            <p:nvPr/>
          </p:nvSpPr>
          <p:spPr>
            <a:xfrm>
              <a:off x="2591622" y="7817521"/>
              <a:ext cx="0" cy="424180"/>
            </a:xfrm>
            <a:custGeom>
              <a:avLst/>
              <a:gdLst/>
              <a:ahLst/>
              <a:cxnLst/>
              <a:rect l="l" t="t" r="r" b="b"/>
              <a:pathLst>
                <a:path h="424179">
                  <a:moveTo>
                    <a:pt x="0" y="0"/>
                  </a:moveTo>
                  <a:lnTo>
                    <a:pt x="0" y="423804"/>
                  </a:lnTo>
                </a:path>
              </a:pathLst>
            </a:custGeom>
            <a:ln w="46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21284" y="8145630"/>
              <a:ext cx="140970" cy="95885"/>
            </a:xfrm>
            <a:custGeom>
              <a:avLst/>
              <a:gdLst/>
              <a:ahLst/>
              <a:cxnLst/>
              <a:rect l="l" t="t" r="r" b="b"/>
              <a:pathLst>
                <a:path w="140969" h="95884">
                  <a:moveTo>
                    <a:pt x="140676" y="0"/>
                  </a:moveTo>
                  <a:lnTo>
                    <a:pt x="70338" y="95695"/>
                  </a:lnTo>
                  <a:lnTo>
                    <a:pt x="0" y="0"/>
                  </a:lnTo>
                </a:path>
              </a:pathLst>
            </a:custGeom>
            <a:ln w="4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309" y="8256588"/>
              <a:ext cx="4762500" cy="1171575"/>
            </a:xfrm>
            <a:custGeom>
              <a:avLst/>
              <a:gdLst/>
              <a:ahLst/>
              <a:cxnLst/>
              <a:rect l="l" t="t" r="r" b="b"/>
              <a:pathLst>
                <a:path w="4762500" h="1171575">
                  <a:moveTo>
                    <a:pt x="3977342" y="1171575"/>
                  </a:moveTo>
                  <a:lnTo>
                    <a:pt x="785132" y="1171575"/>
                  </a:lnTo>
                  <a:lnTo>
                    <a:pt x="731377" y="1170223"/>
                  </a:lnTo>
                  <a:lnTo>
                    <a:pt x="678594" y="1166227"/>
                  </a:lnTo>
                  <a:lnTo>
                    <a:pt x="626900" y="1159673"/>
                  </a:lnTo>
                  <a:lnTo>
                    <a:pt x="576413" y="1150650"/>
                  </a:lnTo>
                  <a:lnTo>
                    <a:pt x="527248" y="1139243"/>
                  </a:lnTo>
                  <a:lnTo>
                    <a:pt x="479523" y="1125540"/>
                  </a:lnTo>
                  <a:lnTo>
                    <a:pt x="433355" y="1109630"/>
                  </a:lnTo>
                  <a:lnTo>
                    <a:pt x="388861" y="1091597"/>
                  </a:lnTo>
                  <a:lnTo>
                    <a:pt x="346157" y="1071531"/>
                  </a:lnTo>
                  <a:lnTo>
                    <a:pt x="305361" y="1049518"/>
                  </a:lnTo>
                  <a:lnTo>
                    <a:pt x="266589" y="1025646"/>
                  </a:lnTo>
                  <a:lnTo>
                    <a:pt x="229960" y="1000001"/>
                  </a:lnTo>
                  <a:lnTo>
                    <a:pt x="195588" y="972672"/>
                  </a:lnTo>
                  <a:lnTo>
                    <a:pt x="163592" y="943744"/>
                  </a:lnTo>
                  <a:lnTo>
                    <a:pt x="134088" y="913306"/>
                  </a:lnTo>
                  <a:lnTo>
                    <a:pt x="107193" y="881445"/>
                  </a:lnTo>
                  <a:lnTo>
                    <a:pt x="83025" y="848248"/>
                  </a:lnTo>
                  <a:lnTo>
                    <a:pt x="61699" y="813802"/>
                  </a:lnTo>
                  <a:lnTo>
                    <a:pt x="43334" y="778194"/>
                  </a:lnTo>
                  <a:lnTo>
                    <a:pt x="28045" y="741513"/>
                  </a:lnTo>
                  <a:lnTo>
                    <a:pt x="15951" y="703844"/>
                  </a:lnTo>
                  <a:lnTo>
                    <a:pt x="7167" y="665275"/>
                  </a:lnTo>
                  <a:lnTo>
                    <a:pt x="1811" y="625894"/>
                  </a:lnTo>
                  <a:lnTo>
                    <a:pt x="0" y="585787"/>
                  </a:lnTo>
                  <a:lnTo>
                    <a:pt x="1811" y="545680"/>
                  </a:lnTo>
                  <a:lnTo>
                    <a:pt x="7167" y="506299"/>
                  </a:lnTo>
                  <a:lnTo>
                    <a:pt x="15951" y="467730"/>
                  </a:lnTo>
                  <a:lnTo>
                    <a:pt x="28045" y="430061"/>
                  </a:lnTo>
                  <a:lnTo>
                    <a:pt x="43334" y="393380"/>
                  </a:lnTo>
                  <a:lnTo>
                    <a:pt x="61699" y="357772"/>
                  </a:lnTo>
                  <a:lnTo>
                    <a:pt x="83025" y="323326"/>
                  </a:lnTo>
                  <a:lnTo>
                    <a:pt x="107193" y="290129"/>
                  </a:lnTo>
                  <a:lnTo>
                    <a:pt x="134088" y="258268"/>
                  </a:lnTo>
                  <a:lnTo>
                    <a:pt x="163592" y="227830"/>
                  </a:lnTo>
                  <a:lnTo>
                    <a:pt x="195588" y="198902"/>
                  </a:lnTo>
                  <a:lnTo>
                    <a:pt x="229960" y="171573"/>
                  </a:lnTo>
                  <a:lnTo>
                    <a:pt x="266589" y="145928"/>
                  </a:lnTo>
                  <a:lnTo>
                    <a:pt x="305361" y="122056"/>
                  </a:lnTo>
                  <a:lnTo>
                    <a:pt x="346157" y="100043"/>
                  </a:lnTo>
                  <a:lnTo>
                    <a:pt x="388861" y="79977"/>
                  </a:lnTo>
                  <a:lnTo>
                    <a:pt x="433355" y="61945"/>
                  </a:lnTo>
                  <a:lnTo>
                    <a:pt x="479523" y="46034"/>
                  </a:lnTo>
                  <a:lnTo>
                    <a:pt x="527248" y="32331"/>
                  </a:lnTo>
                  <a:lnTo>
                    <a:pt x="576413" y="20924"/>
                  </a:lnTo>
                  <a:lnTo>
                    <a:pt x="626900" y="11901"/>
                  </a:lnTo>
                  <a:lnTo>
                    <a:pt x="678594" y="5347"/>
                  </a:lnTo>
                  <a:lnTo>
                    <a:pt x="731377" y="1351"/>
                  </a:lnTo>
                  <a:lnTo>
                    <a:pt x="785132" y="0"/>
                  </a:lnTo>
                  <a:lnTo>
                    <a:pt x="3977342" y="0"/>
                  </a:lnTo>
                  <a:lnTo>
                    <a:pt x="4031097" y="1351"/>
                  </a:lnTo>
                  <a:lnTo>
                    <a:pt x="4083880" y="5347"/>
                  </a:lnTo>
                  <a:lnTo>
                    <a:pt x="4135574" y="11901"/>
                  </a:lnTo>
                  <a:lnTo>
                    <a:pt x="4186062" y="20924"/>
                  </a:lnTo>
                  <a:lnTo>
                    <a:pt x="4235226" y="32331"/>
                  </a:lnTo>
                  <a:lnTo>
                    <a:pt x="4282951" y="46034"/>
                  </a:lnTo>
                  <a:lnTo>
                    <a:pt x="4329119" y="61945"/>
                  </a:lnTo>
                  <a:lnTo>
                    <a:pt x="4373614" y="79977"/>
                  </a:lnTo>
                  <a:lnTo>
                    <a:pt x="4416317" y="100043"/>
                  </a:lnTo>
                  <a:lnTo>
                    <a:pt x="4457113" y="122056"/>
                  </a:lnTo>
                  <a:lnTo>
                    <a:pt x="4495885" y="145928"/>
                  </a:lnTo>
                  <a:lnTo>
                    <a:pt x="4532515" y="171573"/>
                  </a:lnTo>
                  <a:lnTo>
                    <a:pt x="4566886" y="198902"/>
                  </a:lnTo>
                  <a:lnTo>
                    <a:pt x="4598883" y="227830"/>
                  </a:lnTo>
                  <a:lnTo>
                    <a:pt x="4628387" y="258268"/>
                  </a:lnTo>
                  <a:lnTo>
                    <a:pt x="4655281" y="290129"/>
                  </a:lnTo>
                  <a:lnTo>
                    <a:pt x="4679450" y="323326"/>
                  </a:lnTo>
                  <a:lnTo>
                    <a:pt x="4700775" y="357772"/>
                  </a:lnTo>
                  <a:lnTo>
                    <a:pt x="4719141" y="393380"/>
                  </a:lnTo>
                  <a:lnTo>
                    <a:pt x="4734429" y="430061"/>
                  </a:lnTo>
                  <a:lnTo>
                    <a:pt x="4746524" y="467730"/>
                  </a:lnTo>
                  <a:lnTo>
                    <a:pt x="4755308" y="506299"/>
                  </a:lnTo>
                  <a:lnTo>
                    <a:pt x="4760664" y="545680"/>
                  </a:lnTo>
                  <a:lnTo>
                    <a:pt x="4762475" y="585787"/>
                  </a:lnTo>
                  <a:lnTo>
                    <a:pt x="4760664" y="625894"/>
                  </a:lnTo>
                  <a:lnTo>
                    <a:pt x="4755308" y="665275"/>
                  </a:lnTo>
                  <a:lnTo>
                    <a:pt x="4746524" y="703844"/>
                  </a:lnTo>
                  <a:lnTo>
                    <a:pt x="4734429" y="741513"/>
                  </a:lnTo>
                  <a:lnTo>
                    <a:pt x="4719141" y="778194"/>
                  </a:lnTo>
                  <a:lnTo>
                    <a:pt x="4700775" y="813802"/>
                  </a:lnTo>
                  <a:lnTo>
                    <a:pt x="4679450" y="848248"/>
                  </a:lnTo>
                  <a:lnTo>
                    <a:pt x="4655281" y="881445"/>
                  </a:lnTo>
                  <a:lnTo>
                    <a:pt x="4628387" y="913306"/>
                  </a:lnTo>
                  <a:lnTo>
                    <a:pt x="4598883" y="943744"/>
                  </a:lnTo>
                  <a:lnTo>
                    <a:pt x="4566886" y="972672"/>
                  </a:lnTo>
                  <a:lnTo>
                    <a:pt x="4532515" y="1000001"/>
                  </a:lnTo>
                  <a:lnTo>
                    <a:pt x="4495885" y="1025646"/>
                  </a:lnTo>
                  <a:lnTo>
                    <a:pt x="4457113" y="1049518"/>
                  </a:lnTo>
                  <a:lnTo>
                    <a:pt x="4416317" y="1071531"/>
                  </a:lnTo>
                  <a:lnTo>
                    <a:pt x="4373614" y="1091597"/>
                  </a:lnTo>
                  <a:lnTo>
                    <a:pt x="4329119" y="1109630"/>
                  </a:lnTo>
                  <a:lnTo>
                    <a:pt x="4282951" y="1125540"/>
                  </a:lnTo>
                  <a:lnTo>
                    <a:pt x="4235226" y="1139243"/>
                  </a:lnTo>
                  <a:lnTo>
                    <a:pt x="4186062" y="1150650"/>
                  </a:lnTo>
                  <a:lnTo>
                    <a:pt x="4135574" y="1159673"/>
                  </a:lnTo>
                  <a:lnTo>
                    <a:pt x="4083880" y="1166227"/>
                  </a:lnTo>
                  <a:lnTo>
                    <a:pt x="4031097" y="1170223"/>
                  </a:lnTo>
                  <a:lnTo>
                    <a:pt x="3977342" y="1171575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721" y="8780463"/>
              <a:ext cx="123825" cy="123824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63636" y="8590026"/>
            <a:ext cx="382777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algoritme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25" dirty="0">
                <a:solidFill>
                  <a:srgbClr val="FFFFFF"/>
                </a:solidFill>
                <a:latin typeface="Tahoma"/>
                <a:cs typeface="Tahoma"/>
              </a:rPr>
              <a:t>génétique...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064" y="243927"/>
            <a:ext cx="1953260" cy="2044700"/>
          </a:xfrm>
          <a:custGeom>
            <a:avLst/>
            <a:gdLst/>
            <a:ahLst/>
            <a:cxnLst/>
            <a:rect l="l" t="t" r="r" b="b"/>
            <a:pathLst>
              <a:path w="1953260" h="2044700">
                <a:moveTo>
                  <a:pt x="1090570" y="12699"/>
                </a:moveTo>
                <a:lnTo>
                  <a:pt x="673461" y="12699"/>
                </a:lnTo>
                <a:lnTo>
                  <a:pt x="723540" y="0"/>
                </a:lnTo>
                <a:lnTo>
                  <a:pt x="1034255" y="0"/>
                </a:lnTo>
                <a:lnTo>
                  <a:pt x="1090570" y="12699"/>
                </a:lnTo>
                <a:close/>
              </a:path>
              <a:path w="1953260" h="2044700">
                <a:moveTo>
                  <a:pt x="245262" y="673099"/>
                </a:moveTo>
                <a:lnTo>
                  <a:pt x="27199" y="673099"/>
                </a:lnTo>
                <a:lnTo>
                  <a:pt x="15822" y="660399"/>
                </a:lnTo>
                <a:lnTo>
                  <a:pt x="7285" y="660399"/>
                </a:lnTo>
                <a:lnTo>
                  <a:pt x="1905" y="647699"/>
                </a:lnTo>
                <a:lnTo>
                  <a:pt x="0" y="634999"/>
                </a:lnTo>
                <a:lnTo>
                  <a:pt x="2238" y="584199"/>
                </a:lnTo>
                <a:lnTo>
                  <a:pt x="9177" y="546099"/>
                </a:lnTo>
                <a:lnTo>
                  <a:pt x="20536" y="507999"/>
                </a:lnTo>
                <a:lnTo>
                  <a:pt x="36035" y="457199"/>
                </a:lnTo>
                <a:lnTo>
                  <a:pt x="55397" y="419099"/>
                </a:lnTo>
                <a:lnTo>
                  <a:pt x="78341" y="380999"/>
                </a:lnTo>
                <a:lnTo>
                  <a:pt x="104587" y="342899"/>
                </a:lnTo>
                <a:lnTo>
                  <a:pt x="133858" y="304799"/>
                </a:lnTo>
                <a:lnTo>
                  <a:pt x="165873" y="266699"/>
                </a:lnTo>
                <a:lnTo>
                  <a:pt x="200353" y="241299"/>
                </a:lnTo>
                <a:lnTo>
                  <a:pt x="237019" y="203199"/>
                </a:lnTo>
                <a:lnTo>
                  <a:pt x="275592" y="177799"/>
                </a:lnTo>
                <a:lnTo>
                  <a:pt x="315792" y="152399"/>
                </a:lnTo>
                <a:lnTo>
                  <a:pt x="357340" y="126999"/>
                </a:lnTo>
                <a:lnTo>
                  <a:pt x="399957" y="101599"/>
                </a:lnTo>
                <a:lnTo>
                  <a:pt x="443363" y="76199"/>
                </a:lnTo>
                <a:lnTo>
                  <a:pt x="487279" y="63499"/>
                </a:lnTo>
                <a:lnTo>
                  <a:pt x="531425" y="38099"/>
                </a:lnTo>
                <a:lnTo>
                  <a:pt x="624632" y="12699"/>
                </a:lnTo>
                <a:lnTo>
                  <a:pt x="1145663" y="12699"/>
                </a:lnTo>
                <a:lnTo>
                  <a:pt x="1303008" y="50799"/>
                </a:lnTo>
                <a:lnTo>
                  <a:pt x="1327807" y="63499"/>
                </a:lnTo>
                <a:lnTo>
                  <a:pt x="758816" y="63499"/>
                </a:lnTo>
                <a:lnTo>
                  <a:pt x="653232" y="88899"/>
                </a:lnTo>
                <a:lnTo>
                  <a:pt x="554310" y="114299"/>
                </a:lnTo>
                <a:lnTo>
                  <a:pt x="507807" y="126999"/>
                </a:lnTo>
                <a:lnTo>
                  <a:pt x="484389" y="139699"/>
                </a:lnTo>
                <a:lnTo>
                  <a:pt x="455496" y="152399"/>
                </a:lnTo>
                <a:lnTo>
                  <a:pt x="422207" y="165099"/>
                </a:lnTo>
                <a:lnTo>
                  <a:pt x="385602" y="190499"/>
                </a:lnTo>
                <a:lnTo>
                  <a:pt x="346759" y="215899"/>
                </a:lnTo>
                <a:lnTo>
                  <a:pt x="306758" y="241299"/>
                </a:lnTo>
                <a:lnTo>
                  <a:pt x="266679" y="279399"/>
                </a:lnTo>
                <a:lnTo>
                  <a:pt x="227601" y="317499"/>
                </a:lnTo>
                <a:lnTo>
                  <a:pt x="190603" y="355599"/>
                </a:lnTo>
                <a:lnTo>
                  <a:pt x="156764" y="393699"/>
                </a:lnTo>
                <a:lnTo>
                  <a:pt x="127165" y="444499"/>
                </a:lnTo>
                <a:lnTo>
                  <a:pt x="102884" y="495299"/>
                </a:lnTo>
                <a:lnTo>
                  <a:pt x="85000" y="546099"/>
                </a:lnTo>
                <a:lnTo>
                  <a:pt x="74594" y="609599"/>
                </a:lnTo>
                <a:lnTo>
                  <a:pt x="124380" y="622299"/>
                </a:lnTo>
                <a:lnTo>
                  <a:pt x="168802" y="634999"/>
                </a:lnTo>
                <a:lnTo>
                  <a:pt x="208787" y="647699"/>
                </a:lnTo>
                <a:lnTo>
                  <a:pt x="245262" y="673099"/>
                </a:lnTo>
                <a:close/>
              </a:path>
              <a:path w="1953260" h="2044700">
                <a:moveTo>
                  <a:pt x="1737130" y="673099"/>
                </a:moveTo>
                <a:lnTo>
                  <a:pt x="1635787" y="673099"/>
                </a:lnTo>
                <a:lnTo>
                  <a:pt x="1634705" y="660399"/>
                </a:lnTo>
                <a:lnTo>
                  <a:pt x="1635991" y="647699"/>
                </a:lnTo>
                <a:lnTo>
                  <a:pt x="1638245" y="622299"/>
                </a:lnTo>
                <a:lnTo>
                  <a:pt x="1641540" y="596899"/>
                </a:lnTo>
                <a:lnTo>
                  <a:pt x="1645951" y="571499"/>
                </a:lnTo>
                <a:lnTo>
                  <a:pt x="1632204" y="533399"/>
                </a:lnTo>
                <a:lnTo>
                  <a:pt x="1615174" y="482599"/>
                </a:lnTo>
                <a:lnTo>
                  <a:pt x="1594955" y="431799"/>
                </a:lnTo>
                <a:lnTo>
                  <a:pt x="1571638" y="393699"/>
                </a:lnTo>
                <a:lnTo>
                  <a:pt x="1545317" y="355599"/>
                </a:lnTo>
                <a:lnTo>
                  <a:pt x="1516082" y="317499"/>
                </a:lnTo>
                <a:lnTo>
                  <a:pt x="1484026" y="279399"/>
                </a:lnTo>
                <a:lnTo>
                  <a:pt x="1449241" y="253999"/>
                </a:lnTo>
                <a:lnTo>
                  <a:pt x="1411819" y="215899"/>
                </a:lnTo>
                <a:lnTo>
                  <a:pt x="1371853" y="190499"/>
                </a:lnTo>
                <a:lnTo>
                  <a:pt x="1329435" y="177799"/>
                </a:lnTo>
                <a:lnTo>
                  <a:pt x="1281651" y="152399"/>
                </a:lnTo>
                <a:lnTo>
                  <a:pt x="1232775" y="139699"/>
                </a:lnTo>
                <a:lnTo>
                  <a:pt x="1182983" y="114299"/>
                </a:lnTo>
                <a:lnTo>
                  <a:pt x="1029879" y="76199"/>
                </a:lnTo>
                <a:lnTo>
                  <a:pt x="978191" y="76199"/>
                </a:lnTo>
                <a:lnTo>
                  <a:pt x="926470" y="63499"/>
                </a:lnTo>
                <a:lnTo>
                  <a:pt x="1327807" y="63499"/>
                </a:lnTo>
                <a:lnTo>
                  <a:pt x="1352607" y="76199"/>
                </a:lnTo>
                <a:lnTo>
                  <a:pt x="1400681" y="88899"/>
                </a:lnTo>
                <a:lnTo>
                  <a:pt x="1447103" y="114299"/>
                </a:lnTo>
                <a:lnTo>
                  <a:pt x="1492123" y="139699"/>
                </a:lnTo>
                <a:lnTo>
                  <a:pt x="1535642" y="165099"/>
                </a:lnTo>
                <a:lnTo>
                  <a:pt x="1577561" y="190499"/>
                </a:lnTo>
                <a:lnTo>
                  <a:pt x="1617780" y="228599"/>
                </a:lnTo>
                <a:lnTo>
                  <a:pt x="1656200" y="253999"/>
                </a:lnTo>
                <a:lnTo>
                  <a:pt x="1668374" y="266699"/>
                </a:lnTo>
                <a:lnTo>
                  <a:pt x="1567521" y="266699"/>
                </a:lnTo>
                <a:lnTo>
                  <a:pt x="1599371" y="304799"/>
                </a:lnTo>
                <a:lnTo>
                  <a:pt x="1628314" y="355599"/>
                </a:lnTo>
                <a:lnTo>
                  <a:pt x="1654220" y="393699"/>
                </a:lnTo>
                <a:lnTo>
                  <a:pt x="1676957" y="444499"/>
                </a:lnTo>
                <a:lnTo>
                  <a:pt x="1715921" y="444499"/>
                </a:lnTo>
                <a:lnTo>
                  <a:pt x="1717911" y="457199"/>
                </a:lnTo>
                <a:lnTo>
                  <a:pt x="1717564" y="482599"/>
                </a:lnTo>
                <a:lnTo>
                  <a:pt x="1716597" y="507999"/>
                </a:lnTo>
                <a:lnTo>
                  <a:pt x="1715016" y="520699"/>
                </a:lnTo>
                <a:lnTo>
                  <a:pt x="1712828" y="546099"/>
                </a:lnTo>
                <a:lnTo>
                  <a:pt x="1720759" y="571499"/>
                </a:lnTo>
                <a:lnTo>
                  <a:pt x="1727459" y="609599"/>
                </a:lnTo>
                <a:lnTo>
                  <a:pt x="1732920" y="634999"/>
                </a:lnTo>
                <a:lnTo>
                  <a:pt x="1737130" y="673099"/>
                </a:lnTo>
                <a:close/>
              </a:path>
              <a:path w="1953260" h="2044700">
                <a:moveTo>
                  <a:pt x="1676619" y="1079499"/>
                </a:moveTo>
                <a:lnTo>
                  <a:pt x="1592798" y="1079499"/>
                </a:lnTo>
                <a:lnTo>
                  <a:pt x="1592656" y="1066799"/>
                </a:lnTo>
                <a:lnTo>
                  <a:pt x="1596447" y="1066799"/>
                </a:lnTo>
                <a:lnTo>
                  <a:pt x="1600748" y="1054099"/>
                </a:lnTo>
                <a:lnTo>
                  <a:pt x="1605411" y="1054099"/>
                </a:lnTo>
                <a:lnTo>
                  <a:pt x="1610473" y="1041399"/>
                </a:lnTo>
                <a:lnTo>
                  <a:pt x="1632482" y="990599"/>
                </a:lnTo>
                <a:lnTo>
                  <a:pt x="1645761" y="939799"/>
                </a:lnTo>
                <a:lnTo>
                  <a:pt x="1655788" y="888999"/>
                </a:lnTo>
                <a:lnTo>
                  <a:pt x="1662541" y="838199"/>
                </a:lnTo>
                <a:lnTo>
                  <a:pt x="1665996" y="787399"/>
                </a:lnTo>
                <a:lnTo>
                  <a:pt x="1666129" y="723899"/>
                </a:lnTo>
                <a:lnTo>
                  <a:pt x="1662918" y="673099"/>
                </a:lnTo>
                <a:lnTo>
                  <a:pt x="1737130" y="673099"/>
                </a:lnTo>
                <a:lnTo>
                  <a:pt x="1745643" y="647699"/>
                </a:lnTo>
                <a:lnTo>
                  <a:pt x="1753498" y="622299"/>
                </a:lnTo>
                <a:lnTo>
                  <a:pt x="1760365" y="609599"/>
                </a:lnTo>
                <a:lnTo>
                  <a:pt x="1765914" y="584199"/>
                </a:lnTo>
                <a:lnTo>
                  <a:pt x="1769344" y="571499"/>
                </a:lnTo>
                <a:lnTo>
                  <a:pt x="1805891" y="571499"/>
                </a:lnTo>
                <a:lnTo>
                  <a:pt x="1782879" y="520699"/>
                </a:lnTo>
                <a:lnTo>
                  <a:pt x="1757719" y="482599"/>
                </a:lnTo>
                <a:lnTo>
                  <a:pt x="1730515" y="444499"/>
                </a:lnTo>
                <a:lnTo>
                  <a:pt x="1701374" y="406399"/>
                </a:lnTo>
                <a:lnTo>
                  <a:pt x="1670398" y="368299"/>
                </a:lnTo>
                <a:lnTo>
                  <a:pt x="1637695" y="330199"/>
                </a:lnTo>
                <a:lnTo>
                  <a:pt x="1603367" y="304799"/>
                </a:lnTo>
                <a:lnTo>
                  <a:pt x="1567521" y="266699"/>
                </a:lnTo>
                <a:lnTo>
                  <a:pt x="1668374" y="266699"/>
                </a:lnTo>
                <a:lnTo>
                  <a:pt x="1692722" y="292099"/>
                </a:lnTo>
                <a:lnTo>
                  <a:pt x="1727247" y="330199"/>
                </a:lnTo>
                <a:lnTo>
                  <a:pt x="1759675" y="368299"/>
                </a:lnTo>
                <a:lnTo>
                  <a:pt x="1789908" y="406399"/>
                </a:lnTo>
                <a:lnTo>
                  <a:pt x="1817846" y="444499"/>
                </a:lnTo>
                <a:lnTo>
                  <a:pt x="1843389" y="482599"/>
                </a:lnTo>
                <a:lnTo>
                  <a:pt x="1866440" y="533399"/>
                </a:lnTo>
                <a:lnTo>
                  <a:pt x="1886897" y="571499"/>
                </a:lnTo>
                <a:lnTo>
                  <a:pt x="1896968" y="596899"/>
                </a:lnTo>
                <a:lnTo>
                  <a:pt x="1817445" y="596899"/>
                </a:lnTo>
                <a:lnTo>
                  <a:pt x="1803639" y="660399"/>
                </a:lnTo>
                <a:lnTo>
                  <a:pt x="1786515" y="711199"/>
                </a:lnTo>
                <a:lnTo>
                  <a:pt x="1765941" y="749299"/>
                </a:lnTo>
                <a:lnTo>
                  <a:pt x="1741785" y="787399"/>
                </a:lnTo>
                <a:lnTo>
                  <a:pt x="1741544" y="787399"/>
                </a:lnTo>
                <a:lnTo>
                  <a:pt x="1741184" y="800099"/>
                </a:lnTo>
                <a:lnTo>
                  <a:pt x="1740704" y="812799"/>
                </a:lnTo>
                <a:lnTo>
                  <a:pt x="1811508" y="812799"/>
                </a:lnTo>
                <a:lnTo>
                  <a:pt x="1797993" y="825499"/>
                </a:lnTo>
                <a:lnTo>
                  <a:pt x="1813553" y="825499"/>
                </a:lnTo>
                <a:lnTo>
                  <a:pt x="1820474" y="838199"/>
                </a:lnTo>
                <a:lnTo>
                  <a:pt x="1826197" y="838199"/>
                </a:lnTo>
                <a:lnTo>
                  <a:pt x="1830306" y="850899"/>
                </a:lnTo>
                <a:lnTo>
                  <a:pt x="1832289" y="850899"/>
                </a:lnTo>
                <a:lnTo>
                  <a:pt x="1832454" y="863599"/>
                </a:lnTo>
                <a:lnTo>
                  <a:pt x="1830824" y="863599"/>
                </a:lnTo>
                <a:lnTo>
                  <a:pt x="1827423" y="876299"/>
                </a:lnTo>
                <a:lnTo>
                  <a:pt x="1819164" y="876299"/>
                </a:lnTo>
                <a:lnTo>
                  <a:pt x="1791558" y="914399"/>
                </a:lnTo>
                <a:lnTo>
                  <a:pt x="1762000" y="965199"/>
                </a:lnTo>
                <a:lnTo>
                  <a:pt x="1730300" y="1003299"/>
                </a:lnTo>
                <a:lnTo>
                  <a:pt x="1696267" y="1028699"/>
                </a:lnTo>
                <a:lnTo>
                  <a:pt x="1691666" y="1041399"/>
                </a:lnTo>
                <a:lnTo>
                  <a:pt x="1686854" y="1054099"/>
                </a:lnTo>
                <a:lnTo>
                  <a:pt x="1681837" y="1066799"/>
                </a:lnTo>
                <a:lnTo>
                  <a:pt x="1676619" y="1079499"/>
                </a:lnTo>
                <a:close/>
              </a:path>
              <a:path w="1953260" h="2044700">
                <a:moveTo>
                  <a:pt x="597400" y="749299"/>
                </a:moveTo>
                <a:lnTo>
                  <a:pt x="244429" y="749299"/>
                </a:lnTo>
                <a:lnTo>
                  <a:pt x="202289" y="723899"/>
                </a:lnTo>
                <a:lnTo>
                  <a:pt x="158422" y="698499"/>
                </a:lnTo>
                <a:lnTo>
                  <a:pt x="69804" y="673099"/>
                </a:lnTo>
                <a:lnTo>
                  <a:pt x="245262" y="673099"/>
                </a:lnTo>
                <a:lnTo>
                  <a:pt x="254606" y="647699"/>
                </a:lnTo>
                <a:lnTo>
                  <a:pt x="289008" y="596899"/>
                </a:lnTo>
                <a:lnTo>
                  <a:pt x="352064" y="533399"/>
                </a:lnTo>
                <a:lnTo>
                  <a:pt x="392815" y="495299"/>
                </a:lnTo>
                <a:lnTo>
                  <a:pt x="435861" y="469899"/>
                </a:lnTo>
                <a:lnTo>
                  <a:pt x="480818" y="431799"/>
                </a:lnTo>
                <a:lnTo>
                  <a:pt x="527304" y="406399"/>
                </a:lnTo>
                <a:lnTo>
                  <a:pt x="569555" y="380999"/>
                </a:lnTo>
                <a:lnTo>
                  <a:pt x="613954" y="368299"/>
                </a:lnTo>
                <a:lnTo>
                  <a:pt x="707197" y="342899"/>
                </a:lnTo>
                <a:lnTo>
                  <a:pt x="803032" y="342899"/>
                </a:lnTo>
                <a:lnTo>
                  <a:pt x="904042" y="368299"/>
                </a:lnTo>
                <a:lnTo>
                  <a:pt x="951626" y="380999"/>
                </a:lnTo>
                <a:lnTo>
                  <a:pt x="996601" y="406399"/>
                </a:lnTo>
                <a:lnTo>
                  <a:pt x="1017536" y="419099"/>
                </a:lnTo>
                <a:lnTo>
                  <a:pt x="679045" y="419099"/>
                </a:lnTo>
                <a:lnTo>
                  <a:pt x="686756" y="431799"/>
                </a:lnTo>
                <a:lnTo>
                  <a:pt x="713503" y="431799"/>
                </a:lnTo>
                <a:lnTo>
                  <a:pt x="726501" y="444499"/>
                </a:lnTo>
                <a:lnTo>
                  <a:pt x="738594" y="457199"/>
                </a:lnTo>
                <a:lnTo>
                  <a:pt x="1063984" y="457199"/>
                </a:lnTo>
                <a:lnTo>
                  <a:pt x="1076740" y="469899"/>
                </a:lnTo>
                <a:lnTo>
                  <a:pt x="877816" y="469899"/>
                </a:lnTo>
                <a:lnTo>
                  <a:pt x="864586" y="482599"/>
                </a:lnTo>
                <a:lnTo>
                  <a:pt x="833254" y="495299"/>
                </a:lnTo>
                <a:lnTo>
                  <a:pt x="511058" y="495299"/>
                </a:lnTo>
                <a:lnTo>
                  <a:pt x="506088" y="507999"/>
                </a:lnTo>
                <a:lnTo>
                  <a:pt x="536260" y="507999"/>
                </a:lnTo>
                <a:lnTo>
                  <a:pt x="548296" y="520699"/>
                </a:lnTo>
                <a:lnTo>
                  <a:pt x="572221" y="520699"/>
                </a:lnTo>
                <a:lnTo>
                  <a:pt x="584045" y="533399"/>
                </a:lnTo>
                <a:lnTo>
                  <a:pt x="601720" y="533399"/>
                </a:lnTo>
                <a:lnTo>
                  <a:pt x="613953" y="546099"/>
                </a:lnTo>
                <a:lnTo>
                  <a:pt x="625903" y="546099"/>
                </a:lnTo>
                <a:lnTo>
                  <a:pt x="637093" y="558799"/>
                </a:lnTo>
                <a:lnTo>
                  <a:pt x="731213" y="558799"/>
                </a:lnTo>
                <a:lnTo>
                  <a:pt x="719822" y="571499"/>
                </a:lnTo>
                <a:lnTo>
                  <a:pt x="708978" y="584199"/>
                </a:lnTo>
                <a:lnTo>
                  <a:pt x="555824" y="584199"/>
                </a:lnTo>
                <a:lnTo>
                  <a:pt x="566883" y="596899"/>
                </a:lnTo>
                <a:lnTo>
                  <a:pt x="444868" y="596899"/>
                </a:lnTo>
                <a:lnTo>
                  <a:pt x="462095" y="609599"/>
                </a:lnTo>
                <a:lnTo>
                  <a:pt x="478760" y="609599"/>
                </a:lnTo>
                <a:lnTo>
                  <a:pt x="485925" y="615258"/>
                </a:lnTo>
                <a:lnTo>
                  <a:pt x="487965" y="622299"/>
                </a:lnTo>
                <a:lnTo>
                  <a:pt x="667176" y="622299"/>
                </a:lnTo>
                <a:lnTo>
                  <a:pt x="657056" y="634999"/>
                </a:lnTo>
                <a:lnTo>
                  <a:pt x="337236" y="634999"/>
                </a:lnTo>
                <a:lnTo>
                  <a:pt x="323275" y="660399"/>
                </a:lnTo>
                <a:lnTo>
                  <a:pt x="312615" y="673099"/>
                </a:lnTo>
                <a:lnTo>
                  <a:pt x="305270" y="685799"/>
                </a:lnTo>
                <a:lnTo>
                  <a:pt x="301253" y="698499"/>
                </a:lnTo>
                <a:lnTo>
                  <a:pt x="612544" y="698499"/>
                </a:lnTo>
                <a:lnTo>
                  <a:pt x="620712" y="711199"/>
                </a:lnTo>
                <a:lnTo>
                  <a:pt x="623160" y="711199"/>
                </a:lnTo>
                <a:lnTo>
                  <a:pt x="623272" y="723899"/>
                </a:lnTo>
                <a:lnTo>
                  <a:pt x="620675" y="736599"/>
                </a:lnTo>
                <a:lnTo>
                  <a:pt x="616125" y="736599"/>
                </a:lnTo>
                <a:lnTo>
                  <a:pt x="597400" y="749299"/>
                </a:lnTo>
                <a:close/>
              </a:path>
              <a:path w="1953260" h="2044700">
                <a:moveTo>
                  <a:pt x="1063984" y="457199"/>
                </a:moveTo>
                <a:lnTo>
                  <a:pt x="758802" y="457199"/>
                </a:lnTo>
                <a:lnTo>
                  <a:pt x="770791" y="444499"/>
                </a:lnTo>
                <a:lnTo>
                  <a:pt x="784108" y="444499"/>
                </a:lnTo>
                <a:lnTo>
                  <a:pt x="798625" y="431799"/>
                </a:lnTo>
                <a:lnTo>
                  <a:pt x="774021" y="431799"/>
                </a:lnTo>
                <a:lnTo>
                  <a:pt x="769729" y="419099"/>
                </a:lnTo>
                <a:lnTo>
                  <a:pt x="1017536" y="419099"/>
                </a:lnTo>
                <a:lnTo>
                  <a:pt x="1038471" y="431799"/>
                </a:lnTo>
                <a:lnTo>
                  <a:pt x="1063984" y="457199"/>
                </a:lnTo>
                <a:close/>
              </a:path>
              <a:path w="1953260" h="2044700">
                <a:moveTo>
                  <a:pt x="1710655" y="444499"/>
                </a:moveTo>
                <a:lnTo>
                  <a:pt x="1676957" y="444499"/>
                </a:lnTo>
                <a:lnTo>
                  <a:pt x="1681274" y="431799"/>
                </a:lnTo>
                <a:lnTo>
                  <a:pt x="1703289" y="431799"/>
                </a:lnTo>
                <a:lnTo>
                  <a:pt x="1710655" y="444499"/>
                </a:lnTo>
                <a:close/>
              </a:path>
              <a:path w="1953260" h="2044700">
                <a:moveTo>
                  <a:pt x="763469" y="1993899"/>
                </a:moveTo>
                <a:lnTo>
                  <a:pt x="346366" y="1993899"/>
                </a:lnTo>
                <a:lnTo>
                  <a:pt x="331118" y="1930399"/>
                </a:lnTo>
                <a:lnTo>
                  <a:pt x="324155" y="1879599"/>
                </a:lnTo>
                <a:lnTo>
                  <a:pt x="323727" y="1828799"/>
                </a:lnTo>
                <a:lnTo>
                  <a:pt x="328089" y="1777999"/>
                </a:lnTo>
                <a:lnTo>
                  <a:pt x="335493" y="1727199"/>
                </a:lnTo>
                <a:lnTo>
                  <a:pt x="344192" y="1689099"/>
                </a:lnTo>
                <a:lnTo>
                  <a:pt x="352439" y="1650999"/>
                </a:lnTo>
                <a:lnTo>
                  <a:pt x="365215" y="1612899"/>
                </a:lnTo>
                <a:lnTo>
                  <a:pt x="381853" y="1574799"/>
                </a:lnTo>
                <a:lnTo>
                  <a:pt x="402829" y="1536699"/>
                </a:lnTo>
                <a:lnTo>
                  <a:pt x="428618" y="1485899"/>
                </a:lnTo>
                <a:lnTo>
                  <a:pt x="459698" y="1435099"/>
                </a:lnTo>
                <a:lnTo>
                  <a:pt x="496543" y="1396999"/>
                </a:lnTo>
                <a:lnTo>
                  <a:pt x="539631" y="1358899"/>
                </a:lnTo>
                <a:lnTo>
                  <a:pt x="579957" y="1333499"/>
                </a:lnTo>
                <a:lnTo>
                  <a:pt x="622238" y="1295399"/>
                </a:lnTo>
                <a:lnTo>
                  <a:pt x="665835" y="1269999"/>
                </a:lnTo>
                <a:lnTo>
                  <a:pt x="710109" y="1257299"/>
                </a:lnTo>
                <a:lnTo>
                  <a:pt x="754421" y="1231899"/>
                </a:lnTo>
                <a:lnTo>
                  <a:pt x="777743" y="1219199"/>
                </a:lnTo>
                <a:lnTo>
                  <a:pt x="789376" y="1206499"/>
                </a:lnTo>
                <a:lnTo>
                  <a:pt x="800975" y="1206499"/>
                </a:lnTo>
                <a:lnTo>
                  <a:pt x="844932" y="1181099"/>
                </a:lnTo>
                <a:lnTo>
                  <a:pt x="888129" y="1155699"/>
                </a:lnTo>
                <a:lnTo>
                  <a:pt x="930024" y="1130299"/>
                </a:lnTo>
                <a:lnTo>
                  <a:pt x="970077" y="1104899"/>
                </a:lnTo>
                <a:lnTo>
                  <a:pt x="1007745" y="1079499"/>
                </a:lnTo>
                <a:lnTo>
                  <a:pt x="1042488" y="1054099"/>
                </a:lnTo>
                <a:lnTo>
                  <a:pt x="1073763" y="1015999"/>
                </a:lnTo>
                <a:lnTo>
                  <a:pt x="1101029" y="990599"/>
                </a:lnTo>
                <a:lnTo>
                  <a:pt x="1123745" y="952499"/>
                </a:lnTo>
                <a:lnTo>
                  <a:pt x="1141368" y="914399"/>
                </a:lnTo>
                <a:lnTo>
                  <a:pt x="1153358" y="876299"/>
                </a:lnTo>
                <a:lnTo>
                  <a:pt x="1159173" y="825499"/>
                </a:lnTo>
                <a:lnTo>
                  <a:pt x="1158272" y="787399"/>
                </a:lnTo>
                <a:lnTo>
                  <a:pt x="1150073" y="736599"/>
                </a:lnTo>
                <a:lnTo>
                  <a:pt x="1135576" y="685799"/>
                </a:lnTo>
                <a:lnTo>
                  <a:pt x="1115070" y="634999"/>
                </a:lnTo>
                <a:lnTo>
                  <a:pt x="1088847" y="596899"/>
                </a:lnTo>
                <a:lnTo>
                  <a:pt x="1057199" y="546099"/>
                </a:lnTo>
                <a:lnTo>
                  <a:pt x="1020416" y="507999"/>
                </a:lnTo>
                <a:lnTo>
                  <a:pt x="978790" y="482599"/>
                </a:lnTo>
                <a:lnTo>
                  <a:pt x="949204" y="482599"/>
                </a:lnTo>
                <a:lnTo>
                  <a:pt x="939710" y="469899"/>
                </a:lnTo>
                <a:lnTo>
                  <a:pt x="1076740" y="469899"/>
                </a:lnTo>
                <a:lnTo>
                  <a:pt x="1108695" y="495299"/>
                </a:lnTo>
                <a:lnTo>
                  <a:pt x="1137788" y="533399"/>
                </a:lnTo>
                <a:lnTo>
                  <a:pt x="1163667" y="571499"/>
                </a:lnTo>
                <a:lnTo>
                  <a:pt x="1185977" y="609599"/>
                </a:lnTo>
                <a:lnTo>
                  <a:pt x="1204366" y="660399"/>
                </a:lnTo>
                <a:lnTo>
                  <a:pt x="1218480" y="698499"/>
                </a:lnTo>
                <a:lnTo>
                  <a:pt x="1227965" y="749299"/>
                </a:lnTo>
                <a:lnTo>
                  <a:pt x="1232469" y="800099"/>
                </a:lnTo>
                <a:lnTo>
                  <a:pt x="1231637" y="838199"/>
                </a:lnTo>
                <a:lnTo>
                  <a:pt x="1225117" y="888999"/>
                </a:lnTo>
                <a:lnTo>
                  <a:pt x="1212554" y="939799"/>
                </a:lnTo>
                <a:lnTo>
                  <a:pt x="1193596" y="977899"/>
                </a:lnTo>
                <a:lnTo>
                  <a:pt x="1167889" y="1015999"/>
                </a:lnTo>
                <a:lnTo>
                  <a:pt x="1136041" y="1066799"/>
                </a:lnTo>
                <a:lnTo>
                  <a:pt x="1101032" y="1092199"/>
                </a:lnTo>
                <a:lnTo>
                  <a:pt x="1063297" y="1130299"/>
                </a:lnTo>
                <a:lnTo>
                  <a:pt x="1023275" y="1155699"/>
                </a:lnTo>
                <a:lnTo>
                  <a:pt x="981404" y="1193799"/>
                </a:lnTo>
                <a:lnTo>
                  <a:pt x="938121" y="1219199"/>
                </a:lnTo>
                <a:lnTo>
                  <a:pt x="849072" y="1269999"/>
                </a:lnTo>
                <a:lnTo>
                  <a:pt x="804180" y="1282699"/>
                </a:lnTo>
                <a:lnTo>
                  <a:pt x="775817" y="1308099"/>
                </a:lnTo>
                <a:lnTo>
                  <a:pt x="691178" y="1346199"/>
                </a:lnTo>
                <a:lnTo>
                  <a:pt x="643291" y="1371599"/>
                </a:lnTo>
                <a:lnTo>
                  <a:pt x="599851" y="1409699"/>
                </a:lnTo>
                <a:lnTo>
                  <a:pt x="560897" y="1447799"/>
                </a:lnTo>
                <a:lnTo>
                  <a:pt x="526467" y="1485899"/>
                </a:lnTo>
                <a:lnTo>
                  <a:pt x="496601" y="1523999"/>
                </a:lnTo>
                <a:lnTo>
                  <a:pt x="471339" y="1562099"/>
                </a:lnTo>
                <a:lnTo>
                  <a:pt x="450720" y="1612899"/>
                </a:lnTo>
                <a:lnTo>
                  <a:pt x="433333" y="1663699"/>
                </a:lnTo>
                <a:lnTo>
                  <a:pt x="420092" y="1701799"/>
                </a:lnTo>
                <a:lnTo>
                  <a:pt x="411033" y="1752599"/>
                </a:lnTo>
                <a:lnTo>
                  <a:pt x="406193" y="1803399"/>
                </a:lnTo>
                <a:lnTo>
                  <a:pt x="405258" y="1828799"/>
                </a:lnTo>
                <a:lnTo>
                  <a:pt x="405361" y="1854199"/>
                </a:lnTo>
                <a:lnTo>
                  <a:pt x="406148" y="1879599"/>
                </a:lnTo>
                <a:lnTo>
                  <a:pt x="407266" y="1904999"/>
                </a:lnTo>
                <a:lnTo>
                  <a:pt x="408052" y="1930399"/>
                </a:lnTo>
                <a:lnTo>
                  <a:pt x="408741" y="1943099"/>
                </a:lnTo>
                <a:lnTo>
                  <a:pt x="409225" y="1968499"/>
                </a:lnTo>
                <a:lnTo>
                  <a:pt x="409399" y="1981199"/>
                </a:lnTo>
                <a:lnTo>
                  <a:pt x="770898" y="1981199"/>
                </a:lnTo>
                <a:lnTo>
                  <a:pt x="763469" y="1993899"/>
                </a:lnTo>
                <a:close/>
              </a:path>
              <a:path w="1953260" h="2044700">
                <a:moveTo>
                  <a:pt x="731213" y="558799"/>
                </a:moveTo>
                <a:lnTo>
                  <a:pt x="637093" y="558799"/>
                </a:lnTo>
                <a:lnTo>
                  <a:pt x="642250" y="546099"/>
                </a:lnTo>
                <a:lnTo>
                  <a:pt x="647487" y="546099"/>
                </a:lnTo>
                <a:lnTo>
                  <a:pt x="652806" y="533399"/>
                </a:lnTo>
                <a:lnTo>
                  <a:pt x="658212" y="533399"/>
                </a:lnTo>
                <a:lnTo>
                  <a:pt x="644580" y="520699"/>
                </a:lnTo>
                <a:lnTo>
                  <a:pt x="628613" y="520699"/>
                </a:lnTo>
                <a:lnTo>
                  <a:pt x="620066" y="507999"/>
                </a:lnTo>
                <a:lnTo>
                  <a:pt x="513257" y="507999"/>
                </a:lnTo>
                <a:lnTo>
                  <a:pt x="511058" y="495299"/>
                </a:lnTo>
                <a:lnTo>
                  <a:pt x="833254" y="495299"/>
                </a:lnTo>
                <a:lnTo>
                  <a:pt x="772153" y="520699"/>
                </a:lnTo>
                <a:lnTo>
                  <a:pt x="742604" y="546099"/>
                </a:lnTo>
                <a:lnTo>
                  <a:pt x="731213" y="558799"/>
                </a:lnTo>
                <a:close/>
              </a:path>
              <a:path w="1953260" h="2044700">
                <a:moveTo>
                  <a:pt x="1803579" y="571499"/>
                </a:moveTo>
                <a:lnTo>
                  <a:pt x="1775145" y="571499"/>
                </a:lnTo>
                <a:lnTo>
                  <a:pt x="1782817" y="558799"/>
                </a:lnTo>
                <a:lnTo>
                  <a:pt x="1797821" y="558799"/>
                </a:lnTo>
                <a:lnTo>
                  <a:pt x="1803579" y="571499"/>
                </a:lnTo>
                <a:close/>
              </a:path>
              <a:path w="1953260" h="2044700">
                <a:moveTo>
                  <a:pt x="667176" y="622299"/>
                </a:moveTo>
                <a:lnTo>
                  <a:pt x="585389" y="622299"/>
                </a:lnTo>
                <a:lnTo>
                  <a:pt x="589060" y="609599"/>
                </a:lnTo>
                <a:lnTo>
                  <a:pt x="592927" y="609599"/>
                </a:lnTo>
                <a:lnTo>
                  <a:pt x="597078" y="596899"/>
                </a:lnTo>
                <a:lnTo>
                  <a:pt x="578465" y="596899"/>
                </a:lnTo>
                <a:lnTo>
                  <a:pt x="565075" y="584199"/>
                </a:lnTo>
                <a:lnTo>
                  <a:pt x="708978" y="584199"/>
                </a:lnTo>
                <a:lnTo>
                  <a:pt x="698135" y="596899"/>
                </a:lnTo>
                <a:lnTo>
                  <a:pt x="677296" y="609599"/>
                </a:lnTo>
                <a:lnTo>
                  <a:pt x="667176" y="622299"/>
                </a:lnTo>
                <a:close/>
              </a:path>
              <a:path w="1953260" h="2044700">
                <a:moveTo>
                  <a:pt x="585389" y="622299"/>
                </a:moveTo>
                <a:lnTo>
                  <a:pt x="494841" y="622299"/>
                </a:lnTo>
                <a:lnTo>
                  <a:pt x="485925" y="615258"/>
                </a:lnTo>
                <a:lnTo>
                  <a:pt x="484286" y="609599"/>
                </a:lnTo>
                <a:lnTo>
                  <a:pt x="468934" y="609599"/>
                </a:lnTo>
                <a:lnTo>
                  <a:pt x="454404" y="596899"/>
                </a:lnTo>
                <a:lnTo>
                  <a:pt x="566883" y="596899"/>
                </a:lnTo>
                <a:lnTo>
                  <a:pt x="576889" y="609599"/>
                </a:lnTo>
                <a:lnTo>
                  <a:pt x="585389" y="622299"/>
                </a:lnTo>
                <a:close/>
              </a:path>
              <a:path w="1953260" h="2044700">
                <a:moveTo>
                  <a:pt x="1949812" y="939799"/>
                </a:moveTo>
                <a:lnTo>
                  <a:pt x="1874870" y="939799"/>
                </a:lnTo>
                <a:lnTo>
                  <a:pt x="1879312" y="888999"/>
                </a:lnTo>
                <a:lnTo>
                  <a:pt x="1879522" y="838199"/>
                </a:lnTo>
                <a:lnTo>
                  <a:pt x="1875526" y="787399"/>
                </a:lnTo>
                <a:lnTo>
                  <a:pt x="1867349" y="736599"/>
                </a:lnTo>
                <a:lnTo>
                  <a:pt x="1855017" y="685799"/>
                </a:lnTo>
                <a:lnTo>
                  <a:pt x="1838557" y="634999"/>
                </a:lnTo>
                <a:lnTo>
                  <a:pt x="1817993" y="596899"/>
                </a:lnTo>
                <a:lnTo>
                  <a:pt x="1896968" y="596899"/>
                </a:lnTo>
                <a:lnTo>
                  <a:pt x="1923525" y="673099"/>
                </a:lnTo>
                <a:lnTo>
                  <a:pt x="1936367" y="723899"/>
                </a:lnTo>
                <a:lnTo>
                  <a:pt x="1945578" y="774699"/>
                </a:lnTo>
                <a:lnTo>
                  <a:pt x="1951169" y="825499"/>
                </a:lnTo>
                <a:lnTo>
                  <a:pt x="1953154" y="876299"/>
                </a:lnTo>
                <a:lnTo>
                  <a:pt x="1951543" y="927099"/>
                </a:lnTo>
                <a:lnTo>
                  <a:pt x="1949812" y="939799"/>
                </a:lnTo>
                <a:close/>
              </a:path>
              <a:path w="1953260" h="2044700">
                <a:moveTo>
                  <a:pt x="494841" y="622299"/>
                </a:moveTo>
                <a:lnTo>
                  <a:pt x="487965" y="622299"/>
                </a:lnTo>
                <a:lnTo>
                  <a:pt x="485925" y="615258"/>
                </a:lnTo>
                <a:lnTo>
                  <a:pt x="494841" y="622299"/>
                </a:lnTo>
                <a:close/>
              </a:path>
              <a:path w="1953260" h="2044700">
                <a:moveTo>
                  <a:pt x="603497" y="698499"/>
                </a:moveTo>
                <a:lnTo>
                  <a:pt x="326455" y="698499"/>
                </a:lnTo>
                <a:lnTo>
                  <a:pt x="351889" y="685799"/>
                </a:lnTo>
                <a:lnTo>
                  <a:pt x="402154" y="685799"/>
                </a:lnTo>
                <a:lnTo>
                  <a:pt x="388595" y="673099"/>
                </a:lnTo>
                <a:lnTo>
                  <a:pt x="375016" y="673099"/>
                </a:lnTo>
                <a:lnTo>
                  <a:pt x="361603" y="660399"/>
                </a:lnTo>
                <a:lnTo>
                  <a:pt x="348543" y="647699"/>
                </a:lnTo>
                <a:lnTo>
                  <a:pt x="339646" y="647699"/>
                </a:lnTo>
                <a:lnTo>
                  <a:pt x="337236" y="634999"/>
                </a:lnTo>
                <a:lnTo>
                  <a:pt x="657056" y="634999"/>
                </a:lnTo>
                <a:lnTo>
                  <a:pt x="644073" y="647699"/>
                </a:lnTo>
                <a:lnTo>
                  <a:pt x="630854" y="660399"/>
                </a:lnTo>
                <a:lnTo>
                  <a:pt x="617346" y="685799"/>
                </a:lnTo>
                <a:lnTo>
                  <a:pt x="603497" y="698499"/>
                </a:lnTo>
                <a:close/>
              </a:path>
              <a:path w="1953260" h="2044700">
                <a:moveTo>
                  <a:pt x="1659698" y="685799"/>
                </a:moveTo>
                <a:lnTo>
                  <a:pt x="1652250" y="685799"/>
                </a:lnTo>
                <a:lnTo>
                  <a:pt x="1645037" y="673099"/>
                </a:lnTo>
                <a:lnTo>
                  <a:pt x="1662918" y="673099"/>
                </a:lnTo>
                <a:lnTo>
                  <a:pt x="1659698" y="685799"/>
                </a:lnTo>
                <a:close/>
              </a:path>
              <a:path w="1953260" h="2044700">
                <a:moveTo>
                  <a:pt x="1811508" y="812799"/>
                </a:moveTo>
                <a:lnTo>
                  <a:pt x="1740704" y="812799"/>
                </a:lnTo>
                <a:lnTo>
                  <a:pt x="1743616" y="800099"/>
                </a:lnTo>
                <a:lnTo>
                  <a:pt x="1749345" y="800099"/>
                </a:lnTo>
                <a:lnTo>
                  <a:pt x="1763265" y="774699"/>
                </a:lnTo>
                <a:lnTo>
                  <a:pt x="1775972" y="749299"/>
                </a:lnTo>
                <a:lnTo>
                  <a:pt x="1787550" y="736599"/>
                </a:lnTo>
                <a:lnTo>
                  <a:pt x="1798083" y="711199"/>
                </a:lnTo>
                <a:lnTo>
                  <a:pt x="1802496" y="698499"/>
                </a:lnTo>
                <a:lnTo>
                  <a:pt x="1835942" y="698499"/>
                </a:lnTo>
                <a:lnTo>
                  <a:pt x="1841528" y="711199"/>
                </a:lnTo>
                <a:lnTo>
                  <a:pt x="1845944" y="711199"/>
                </a:lnTo>
                <a:lnTo>
                  <a:pt x="1848685" y="723899"/>
                </a:lnTo>
                <a:lnTo>
                  <a:pt x="1849771" y="723899"/>
                </a:lnTo>
                <a:lnTo>
                  <a:pt x="1849187" y="736599"/>
                </a:lnTo>
                <a:lnTo>
                  <a:pt x="1846920" y="736599"/>
                </a:lnTo>
                <a:lnTo>
                  <a:pt x="1835888" y="761999"/>
                </a:lnTo>
                <a:lnTo>
                  <a:pt x="1824112" y="787399"/>
                </a:lnTo>
                <a:lnTo>
                  <a:pt x="1811508" y="812799"/>
                </a:lnTo>
                <a:close/>
              </a:path>
              <a:path w="1953260" h="2044700">
                <a:moveTo>
                  <a:pt x="551214" y="761999"/>
                </a:moveTo>
                <a:lnTo>
                  <a:pt x="526973" y="761999"/>
                </a:lnTo>
                <a:lnTo>
                  <a:pt x="518513" y="749299"/>
                </a:lnTo>
                <a:lnTo>
                  <a:pt x="575226" y="749299"/>
                </a:lnTo>
                <a:lnTo>
                  <a:pt x="551214" y="761999"/>
                </a:lnTo>
                <a:close/>
              </a:path>
              <a:path w="1953260" h="2044700">
                <a:moveTo>
                  <a:pt x="1423489" y="1473199"/>
                </a:moveTo>
                <a:lnTo>
                  <a:pt x="1115306" y="1473199"/>
                </a:lnTo>
                <a:lnTo>
                  <a:pt x="1135021" y="1460499"/>
                </a:lnTo>
                <a:lnTo>
                  <a:pt x="1157923" y="1460499"/>
                </a:lnTo>
                <a:lnTo>
                  <a:pt x="1203400" y="1435099"/>
                </a:lnTo>
                <a:lnTo>
                  <a:pt x="1229330" y="1435099"/>
                </a:lnTo>
                <a:lnTo>
                  <a:pt x="1233317" y="1422399"/>
                </a:lnTo>
                <a:lnTo>
                  <a:pt x="1242596" y="1422399"/>
                </a:lnTo>
                <a:lnTo>
                  <a:pt x="1290295" y="1396999"/>
                </a:lnTo>
                <a:lnTo>
                  <a:pt x="1335321" y="1384299"/>
                </a:lnTo>
                <a:lnTo>
                  <a:pt x="1377650" y="1346199"/>
                </a:lnTo>
                <a:lnTo>
                  <a:pt x="1417256" y="1320799"/>
                </a:lnTo>
                <a:lnTo>
                  <a:pt x="1454113" y="1282699"/>
                </a:lnTo>
                <a:lnTo>
                  <a:pt x="1488197" y="1244599"/>
                </a:lnTo>
                <a:lnTo>
                  <a:pt x="1519483" y="1206499"/>
                </a:lnTo>
                <a:lnTo>
                  <a:pt x="1547944" y="1168399"/>
                </a:lnTo>
                <a:lnTo>
                  <a:pt x="1573557" y="1130299"/>
                </a:lnTo>
                <a:lnTo>
                  <a:pt x="1590843" y="1092199"/>
                </a:lnTo>
                <a:lnTo>
                  <a:pt x="1596327" y="1079499"/>
                </a:lnTo>
                <a:lnTo>
                  <a:pt x="1685861" y="1079499"/>
                </a:lnTo>
                <a:lnTo>
                  <a:pt x="1721528" y="1041399"/>
                </a:lnTo>
                <a:lnTo>
                  <a:pt x="1757461" y="1015999"/>
                </a:lnTo>
                <a:lnTo>
                  <a:pt x="1793379" y="977899"/>
                </a:lnTo>
                <a:lnTo>
                  <a:pt x="1840809" y="939799"/>
                </a:lnTo>
                <a:lnTo>
                  <a:pt x="1847971" y="927099"/>
                </a:lnTo>
                <a:lnTo>
                  <a:pt x="1862888" y="927099"/>
                </a:lnTo>
                <a:lnTo>
                  <a:pt x="1870028" y="939799"/>
                </a:lnTo>
                <a:lnTo>
                  <a:pt x="1949812" y="939799"/>
                </a:lnTo>
                <a:lnTo>
                  <a:pt x="1946350" y="965199"/>
                </a:lnTo>
                <a:lnTo>
                  <a:pt x="1944159" y="977899"/>
                </a:lnTo>
                <a:lnTo>
                  <a:pt x="1867851" y="977899"/>
                </a:lnTo>
                <a:lnTo>
                  <a:pt x="1849847" y="1003299"/>
                </a:lnTo>
                <a:lnTo>
                  <a:pt x="1831877" y="1015999"/>
                </a:lnTo>
                <a:lnTo>
                  <a:pt x="1761701" y="1092199"/>
                </a:lnTo>
                <a:lnTo>
                  <a:pt x="1727340" y="1117599"/>
                </a:lnTo>
                <a:lnTo>
                  <a:pt x="1719946" y="1130299"/>
                </a:lnTo>
                <a:lnTo>
                  <a:pt x="1712540" y="1130299"/>
                </a:lnTo>
                <a:lnTo>
                  <a:pt x="1705057" y="1142999"/>
                </a:lnTo>
                <a:lnTo>
                  <a:pt x="1697430" y="1155699"/>
                </a:lnTo>
                <a:lnTo>
                  <a:pt x="1673786" y="1181099"/>
                </a:lnTo>
                <a:lnTo>
                  <a:pt x="1649101" y="1193799"/>
                </a:lnTo>
                <a:lnTo>
                  <a:pt x="1622732" y="1219199"/>
                </a:lnTo>
                <a:lnTo>
                  <a:pt x="1594037" y="1231899"/>
                </a:lnTo>
                <a:lnTo>
                  <a:pt x="1590073" y="1244599"/>
                </a:lnTo>
                <a:lnTo>
                  <a:pt x="1585966" y="1244599"/>
                </a:lnTo>
                <a:lnTo>
                  <a:pt x="1581792" y="1257299"/>
                </a:lnTo>
                <a:lnTo>
                  <a:pt x="1810189" y="1257299"/>
                </a:lnTo>
                <a:lnTo>
                  <a:pt x="1776716" y="1295399"/>
                </a:lnTo>
                <a:lnTo>
                  <a:pt x="1740400" y="1320799"/>
                </a:lnTo>
                <a:lnTo>
                  <a:pt x="1720910" y="1333499"/>
                </a:lnTo>
                <a:lnTo>
                  <a:pt x="1555298" y="1333499"/>
                </a:lnTo>
                <a:lnTo>
                  <a:pt x="1538460" y="1346199"/>
                </a:lnTo>
                <a:lnTo>
                  <a:pt x="1520461" y="1346199"/>
                </a:lnTo>
                <a:lnTo>
                  <a:pt x="1501471" y="1358899"/>
                </a:lnTo>
                <a:lnTo>
                  <a:pt x="1481665" y="1358899"/>
                </a:lnTo>
                <a:lnTo>
                  <a:pt x="1476560" y="1371599"/>
                </a:lnTo>
                <a:lnTo>
                  <a:pt x="1471424" y="1371599"/>
                </a:lnTo>
                <a:lnTo>
                  <a:pt x="1466267" y="1384299"/>
                </a:lnTo>
                <a:lnTo>
                  <a:pt x="1659947" y="1384299"/>
                </a:lnTo>
                <a:lnTo>
                  <a:pt x="1616162" y="1396999"/>
                </a:lnTo>
                <a:lnTo>
                  <a:pt x="1570238" y="1422399"/>
                </a:lnTo>
                <a:lnTo>
                  <a:pt x="1518461" y="1435099"/>
                </a:lnTo>
                <a:lnTo>
                  <a:pt x="1469661" y="1460499"/>
                </a:lnTo>
                <a:lnTo>
                  <a:pt x="1423489" y="1473199"/>
                </a:lnTo>
                <a:close/>
              </a:path>
              <a:path w="1953260" h="2044700">
                <a:moveTo>
                  <a:pt x="1810189" y="1257299"/>
                </a:moveTo>
                <a:lnTo>
                  <a:pt x="1581792" y="1257299"/>
                </a:lnTo>
                <a:lnTo>
                  <a:pt x="1588526" y="1244599"/>
                </a:lnTo>
                <a:lnTo>
                  <a:pt x="1601818" y="1244599"/>
                </a:lnTo>
                <a:lnTo>
                  <a:pt x="1626043" y="1231899"/>
                </a:lnTo>
                <a:lnTo>
                  <a:pt x="1643164" y="1219199"/>
                </a:lnTo>
                <a:lnTo>
                  <a:pt x="1659809" y="1219199"/>
                </a:lnTo>
                <a:lnTo>
                  <a:pt x="1676094" y="1206499"/>
                </a:lnTo>
                <a:lnTo>
                  <a:pt x="1690223" y="1206499"/>
                </a:lnTo>
                <a:lnTo>
                  <a:pt x="1694405" y="1193799"/>
                </a:lnTo>
                <a:lnTo>
                  <a:pt x="1742290" y="1155699"/>
                </a:lnTo>
                <a:lnTo>
                  <a:pt x="1783421" y="1130299"/>
                </a:lnTo>
                <a:lnTo>
                  <a:pt x="1818454" y="1092199"/>
                </a:lnTo>
                <a:lnTo>
                  <a:pt x="1848046" y="1054099"/>
                </a:lnTo>
                <a:lnTo>
                  <a:pt x="1859139" y="1015999"/>
                </a:lnTo>
                <a:lnTo>
                  <a:pt x="1863794" y="1003299"/>
                </a:lnTo>
                <a:lnTo>
                  <a:pt x="1867851" y="977899"/>
                </a:lnTo>
                <a:lnTo>
                  <a:pt x="1944159" y="977899"/>
                </a:lnTo>
                <a:lnTo>
                  <a:pt x="1937587" y="1015999"/>
                </a:lnTo>
                <a:lnTo>
                  <a:pt x="1925266" y="1066799"/>
                </a:lnTo>
                <a:lnTo>
                  <a:pt x="1909398" y="1104899"/>
                </a:lnTo>
                <a:lnTo>
                  <a:pt x="1889997" y="1142999"/>
                </a:lnTo>
                <a:lnTo>
                  <a:pt x="1867075" y="1181099"/>
                </a:lnTo>
                <a:lnTo>
                  <a:pt x="1840643" y="1219199"/>
                </a:lnTo>
                <a:lnTo>
                  <a:pt x="1810189" y="1257299"/>
                </a:lnTo>
                <a:close/>
              </a:path>
              <a:path w="1953260" h="2044700">
                <a:moveTo>
                  <a:pt x="1659947" y="1384299"/>
                </a:moveTo>
                <a:lnTo>
                  <a:pt x="1466267" y="1384299"/>
                </a:lnTo>
                <a:lnTo>
                  <a:pt x="1489222" y="1371599"/>
                </a:lnTo>
                <a:lnTo>
                  <a:pt x="1510744" y="1358899"/>
                </a:lnTo>
                <a:lnTo>
                  <a:pt x="1531133" y="1358899"/>
                </a:lnTo>
                <a:lnTo>
                  <a:pt x="1550689" y="1346199"/>
                </a:lnTo>
                <a:lnTo>
                  <a:pt x="1566046" y="1346199"/>
                </a:lnTo>
                <a:lnTo>
                  <a:pt x="1573585" y="1333499"/>
                </a:lnTo>
                <a:lnTo>
                  <a:pt x="1720910" y="1333499"/>
                </a:lnTo>
                <a:lnTo>
                  <a:pt x="1701419" y="1346199"/>
                </a:lnTo>
                <a:lnTo>
                  <a:pt x="1659947" y="1384299"/>
                </a:lnTo>
                <a:close/>
              </a:path>
              <a:path w="1953260" h="2044700">
                <a:moveTo>
                  <a:pt x="902439" y="1930399"/>
                </a:moveTo>
                <a:lnTo>
                  <a:pt x="714526" y="1930399"/>
                </a:lnTo>
                <a:lnTo>
                  <a:pt x="714913" y="1917699"/>
                </a:lnTo>
                <a:lnTo>
                  <a:pt x="715612" y="1904999"/>
                </a:lnTo>
                <a:lnTo>
                  <a:pt x="715945" y="1892299"/>
                </a:lnTo>
                <a:lnTo>
                  <a:pt x="718034" y="1854199"/>
                </a:lnTo>
                <a:lnTo>
                  <a:pt x="721751" y="1803399"/>
                </a:lnTo>
                <a:lnTo>
                  <a:pt x="728654" y="1752599"/>
                </a:lnTo>
                <a:lnTo>
                  <a:pt x="740301" y="1714499"/>
                </a:lnTo>
                <a:lnTo>
                  <a:pt x="758251" y="1663699"/>
                </a:lnTo>
                <a:lnTo>
                  <a:pt x="784062" y="1625599"/>
                </a:lnTo>
                <a:lnTo>
                  <a:pt x="819293" y="1587499"/>
                </a:lnTo>
                <a:lnTo>
                  <a:pt x="858446" y="1562099"/>
                </a:lnTo>
                <a:lnTo>
                  <a:pt x="899664" y="1536699"/>
                </a:lnTo>
                <a:lnTo>
                  <a:pt x="1074135" y="1485899"/>
                </a:lnTo>
                <a:lnTo>
                  <a:pt x="1084487" y="1473199"/>
                </a:lnTo>
                <a:lnTo>
                  <a:pt x="1379597" y="1473199"/>
                </a:lnTo>
                <a:lnTo>
                  <a:pt x="1337636" y="1485899"/>
                </a:lnTo>
                <a:lnTo>
                  <a:pt x="1288365" y="1485899"/>
                </a:lnTo>
                <a:lnTo>
                  <a:pt x="1279837" y="1498599"/>
                </a:lnTo>
                <a:lnTo>
                  <a:pt x="1263654" y="1498599"/>
                </a:lnTo>
                <a:lnTo>
                  <a:pt x="1121635" y="1549399"/>
                </a:lnTo>
                <a:lnTo>
                  <a:pt x="1083685" y="1549399"/>
                </a:lnTo>
                <a:lnTo>
                  <a:pt x="1079053" y="1562099"/>
                </a:lnTo>
                <a:lnTo>
                  <a:pt x="1072491" y="1562099"/>
                </a:lnTo>
                <a:lnTo>
                  <a:pt x="1055754" y="1587499"/>
                </a:lnTo>
                <a:lnTo>
                  <a:pt x="977904" y="1587499"/>
                </a:lnTo>
                <a:lnTo>
                  <a:pt x="965492" y="1600199"/>
                </a:lnTo>
                <a:lnTo>
                  <a:pt x="942130" y="1600199"/>
                </a:lnTo>
                <a:lnTo>
                  <a:pt x="931125" y="1612899"/>
                </a:lnTo>
                <a:lnTo>
                  <a:pt x="882742" y="1638299"/>
                </a:lnTo>
                <a:lnTo>
                  <a:pt x="846023" y="1676399"/>
                </a:lnTo>
                <a:lnTo>
                  <a:pt x="820416" y="1714499"/>
                </a:lnTo>
                <a:lnTo>
                  <a:pt x="805374" y="1752599"/>
                </a:lnTo>
                <a:lnTo>
                  <a:pt x="803722" y="1765299"/>
                </a:lnTo>
                <a:lnTo>
                  <a:pt x="802540" y="1775830"/>
                </a:lnTo>
                <a:lnTo>
                  <a:pt x="801012" y="1777999"/>
                </a:lnTo>
                <a:lnTo>
                  <a:pt x="878893" y="1777999"/>
                </a:lnTo>
                <a:lnTo>
                  <a:pt x="874353" y="1790699"/>
                </a:lnTo>
                <a:lnTo>
                  <a:pt x="858756" y="1803399"/>
                </a:lnTo>
                <a:lnTo>
                  <a:pt x="841894" y="1816099"/>
                </a:lnTo>
                <a:lnTo>
                  <a:pt x="823513" y="1841499"/>
                </a:lnTo>
                <a:lnTo>
                  <a:pt x="803355" y="1854199"/>
                </a:lnTo>
                <a:lnTo>
                  <a:pt x="794113" y="1854199"/>
                </a:lnTo>
                <a:lnTo>
                  <a:pt x="793615" y="1866899"/>
                </a:lnTo>
                <a:lnTo>
                  <a:pt x="793178" y="1879599"/>
                </a:lnTo>
                <a:lnTo>
                  <a:pt x="791688" y="1917699"/>
                </a:lnTo>
                <a:lnTo>
                  <a:pt x="911834" y="1917699"/>
                </a:lnTo>
                <a:lnTo>
                  <a:pt x="902439" y="1930399"/>
                </a:lnTo>
                <a:close/>
              </a:path>
              <a:path w="1953260" h="2044700">
                <a:moveTo>
                  <a:pt x="1016447" y="1663699"/>
                </a:moveTo>
                <a:lnTo>
                  <a:pt x="949383" y="1663699"/>
                </a:lnTo>
                <a:lnTo>
                  <a:pt x="953891" y="1650999"/>
                </a:lnTo>
                <a:lnTo>
                  <a:pt x="958794" y="1638299"/>
                </a:lnTo>
                <a:lnTo>
                  <a:pt x="964079" y="1625599"/>
                </a:lnTo>
                <a:lnTo>
                  <a:pt x="969736" y="1600199"/>
                </a:lnTo>
                <a:lnTo>
                  <a:pt x="974466" y="1600199"/>
                </a:lnTo>
                <a:lnTo>
                  <a:pt x="977904" y="1587499"/>
                </a:lnTo>
                <a:lnTo>
                  <a:pt x="1055754" y="1587499"/>
                </a:lnTo>
                <a:lnTo>
                  <a:pt x="1040806" y="1612899"/>
                </a:lnTo>
                <a:lnTo>
                  <a:pt x="1027691" y="1638299"/>
                </a:lnTo>
                <a:lnTo>
                  <a:pt x="1016447" y="1663699"/>
                </a:lnTo>
                <a:close/>
              </a:path>
              <a:path w="1953260" h="2044700">
                <a:moveTo>
                  <a:pt x="941985" y="1917699"/>
                </a:moveTo>
                <a:lnTo>
                  <a:pt x="798167" y="1917699"/>
                </a:lnTo>
                <a:lnTo>
                  <a:pt x="802281" y="1904999"/>
                </a:lnTo>
                <a:lnTo>
                  <a:pt x="808677" y="1892299"/>
                </a:lnTo>
                <a:lnTo>
                  <a:pt x="817337" y="1879599"/>
                </a:lnTo>
                <a:lnTo>
                  <a:pt x="828242" y="1866899"/>
                </a:lnTo>
                <a:lnTo>
                  <a:pt x="832922" y="1854199"/>
                </a:lnTo>
                <a:lnTo>
                  <a:pt x="840961" y="1841499"/>
                </a:lnTo>
                <a:lnTo>
                  <a:pt x="851106" y="1828799"/>
                </a:lnTo>
                <a:lnTo>
                  <a:pt x="862108" y="1816099"/>
                </a:lnTo>
                <a:lnTo>
                  <a:pt x="877084" y="1803399"/>
                </a:lnTo>
                <a:lnTo>
                  <a:pt x="893206" y="1777999"/>
                </a:lnTo>
                <a:lnTo>
                  <a:pt x="910423" y="1765299"/>
                </a:lnTo>
                <a:lnTo>
                  <a:pt x="928685" y="1765299"/>
                </a:lnTo>
                <a:lnTo>
                  <a:pt x="929903" y="1752599"/>
                </a:lnTo>
                <a:lnTo>
                  <a:pt x="931314" y="1739899"/>
                </a:lnTo>
                <a:lnTo>
                  <a:pt x="932914" y="1727199"/>
                </a:lnTo>
                <a:lnTo>
                  <a:pt x="934698" y="1714499"/>
                </a:lnTo>
                <a:lnTo>
                  <a:pt x="868662" y="1714499"/>
                </a:lnTo>
                <a:lnTo>
                  <a:pt x="883608" y="1689099"/>
                </a:lnTo>
                <a:lnTo>
                  <a:pt x="900025" y="1676399"/>
                </a:lnTo>
                <a:lnTo>
                  <a:pt x="917664" y="1663699"/>
                </a:lnTo>
                <a:lnTo>
                  <a:pt x="936275" y="1650999"/>
                </a:lnTo>
                <a:lnTo>
                  <a:pt x="943505" y="1650999"/>
                </a:lnTo>
                <a:lnTo>
                  <a:pt x="946808" y="1663699"/>
                </a:lnTo>
                <a:lnTo>
                  <a:pt x="1016447" y="1663699"/>
                </a:lnTo>
                <a:lnTo>
                  <a:pt x="1002238" y="1701799"/>
                </a:lnTo>
                <a:lnTo>
                  <a:pt x="990178" y="1752599"/>
                </a:lnTo>
                <a:lnTo>
                  <a:pt x="980397" y="1803399"/>
                </a:lnTo>
                <a:lnTo>
                  <a:pt x="973024" y="1841499"/>
                </a:lnTo>
                <a:lnTo>
                  <a:pt x="995336" y="1841499"/>
                </a:lnTo>
                <a:lnTo>
                  <a:pt x="1000869" y="1854199"/>
                </a:lnTo>
                <a:lnTo>
                  <a:pt x="1004465" y="1866899"/>
                </a:lnTo>
                <a:lnTo>
                  <a:pt x="1002236" y="1879599"/>
                </a:lnTo>
                <a:lnTo>
                  <a:pt x="996740" y="1879599"/>
                </a:lnTo>
                <a:lnTo>
                  <a:pt x="980418" y="1892299"/>
                </a:lnTo>
                <a:lnTo>
                  <a:pt x="961883" y="1904999"/>
                </a:lnTo>
                <a:lnTo>
                  <a:pt x="941985" y="1917699"/>
                </a:lnTo>
                <a:close/>
              </a:path>
              <a:path w="1953260" h="2044700">
                <a:moveTo>
                  <a:pt x="895839" y="1765299"/>
                </a:moveTo>
                <a:lnTo>
                  <a:pt x="819359" y="1765299"/>
                </a:lnTo>
                <a:lnTo>
                  <a:pt x="828970" y="1752599"/>
                </a:lnTo>
                <a:lnTo>
                  <a:pt x="844098" y="1739899"/>
                </a:lnTo>
                <a:lnTo>
                  <a:pt x="849481" y="1727199"/>
                </a:lnTo>
                <a:lnTo>
                  <a:pt x="858475" y="1727199"/>
                </a:lnTo>
                <a:lnTo>
                  <a:pt x="863437" y="1714499"/>
                </a:lnTo>
                <a:lnTo>
                  <a:pt x="934698" y="1714499"/>
                </a:lnTo>
                <a:lnTo>
                  <a:pt x="927994" y="1727199"/>
                </a:lnTo>
                <a:lnTo>
                  <a:pt x="920951" y="1739899"/>
                </a:lnTo>
                <a:lnTo>
                  <a:pt x="913800" y="1739899"/>
                </a:lnTo>
                <a:lnTo>
                  <a:pt x="906770" y="1752599"/>
                </a:lnTo>
                <a:lnTo>
                  <a:pt x="895839" y="1765299"/>
                </a:lnTo>
                <a:close/>
              </a:path>
              <a:path w="1953260" h="2044700">
                <a:moveTo>
                  <a:pt x="883385" y="1777999"/>
                </a:moveTo>
                <a:lnTo>
                  <a:pt x="802296" y="1777999"/>
                </a:lnTo>
                <a:lnTo>
                  <a:pt x="802540" y="1775830"/>
                </a:lnTo>
                <a:lnTo>
                  <a:pt x="809953" y="1765299"/>
                </a:lnTo>
                <a:lnTo>
                  <a:pt x="887840" y="1765299"/>
                </a:lnTo>
                <a:lnTo>
                  <a:pt x="883385" y="1777999"/>
                </a:lnTo>
                <a:close/>
              </a:path>
              <a:path w="1953260" h="2044700">
                <a:moveTo>
                  <a:pt x="802296" y="1777999"/>
                </a:moveTo>
                <a:lnTo>
                  <a:pt x="801012" y="1777999"/>
                </a:lnTo>
                <a:lnTo>
                  <a:pt x="802540" y="1775830"/>
                </a:lnTo>
                <a:lnTo>
                  <a:pt x="802296" y="1777999"/>
                </a:lnTo>
                <a:close/>
              </a:path>
              <a:path w="1953260" h="2044700">
                <a:moveTo>
                  <a:pt x="777409" y="1981199"/>
                </a:moveTo>
                <a:lnTo>
                  <a:pt x="508061" y="1981199"/>
                </a:lnTo>
                <a:lnTo>
                  <a:pt x="549941" y="1968499"/>
                </a:lnTo>
                <a:lnTo>
                  <a:pt x="594421" y="1955799"/>
                </a:lnTo>
                <a:lnTo>
                  <a:pt x="641722" y="1955799"/>
                </a:lnTo>
                <a:lnTo>
                  <a:pt x="665008" y="1943099"/>
                </a:lnTo>
                <a:lnTo>
                  <a:pt x="687942" y="1943099"/>
                </a:lnTo>
                <a:lnTo>
                  <a:pt x="692904" y="1930399"/>
                </a:lnTo>
                <a:lnTo>
                  <a:pt x="884924" y="1930399"/>
                </a:lnTo>
                <a:lnTo>
                  <a:pt x="858664" y="1943099"/>
                </a:lnTo>
                <a:lnTo>
                  <a:pt x="777409" y="1981199"/>
                </a:lnTo>
                <a:close/>
              </a:path>
              <a:path w="1953260" h="2044700">
                <a:moveTo>
                  <a:pt x="718021" y="2006599"/>
                </a:moveTo>
                <a:lnTo>
                  <a:pt x="354564" y="2006599"/>
                </a:lnTo>
                <a:lnTo>
                  <a:pt x="349203" y="1993899"/>
                </a:lnTo>
                <a:lnTo>
                  <a:pt x="727641" y="1993899"/>
                </a:lnTo>
                <a:lnTo>
                  <a:pt x="718021" y="2006599"/>
                </a:lnTo>
                <a:close/>
              </a:path>
              <a:path w="1953260" h="2044700">
                <a:moveTo>
                  <a:pt x="636876" y="2019299"/>
                </a:moveTo>
                <a:lnTo>
                  <a:pt x="364316" y="2019299"/>
                </a:lnTo>
                <a:lnTo>
                  <a:pt x="361733" y="2006599"/>
                </a:lnTo>
                <a:lnTo>
                  <a:pt x="664422" y="2006599"/>
                </a:lnTo>
                <a:lnTo>
                  <a:pt x="636876" y="2019299"/>
                </a:lnTo>
                <a:close/>
              </a:path>
              <a:path w="1953260" h="2044700">
                <a:moveTo>
                  <a:pt x="580104" y="2031999"/>
                </a:moveTo>
                <a:lnTo>
                  <a:pt x="393911" y="2031999"/>
                </a:lnTo>
                <a:lnTo>
                  <a:pt x="376486" y="2019299"/>
                </a:lnTo>
                <a:lnTo>
                  <a:pt x="608721" y="2019299"/>
                </a:lnTo>
                <a:lnTo>
                  <a:pt x="580104" y="2031999"/>
                </a:lnTo>
                <a:close/>
              </a:path>
              <a:path w="1953260" h="2044700">
                <a:moveTo>
                  <a:pt x="516779" y="2044699"/>
                </a:moveTo>
                <a:lnTo>
                  <a:pt x="449248" y="2044699"/>
                </a:lnTo>
                <a:lnTo>
                  <a:pt x="430168" y="2031999"/>
                </a:lnTo>
                <a:lnTo>
                  <a:pt x="549308" y="2031999"/>
                </a:lnTo>
                <a:lnTo>
                  <a:pt x="516779" y="20446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933" y="2594438"/>
            <a:ext cx="647700" cy="701040"/>
          </a:xfrm>
          <a:custGeom>
            <a:avLst/>
            <a:gdLst/>
            <a:ahLst/>
            <a:cxnLst/>
            <a:rect l="l" t="t" r="r" b="b"/>
            <a:pathLst>
              <a:path w="647700" h="701039">
                <a:moveTo>
                  <a:pt x="605177" y="29209"/>
                </a:moveTo>
                <a:lnTo>
                  <a:pt x="264301" y="29209"/>
                </a:lnTo>
                <a:lnTo>
                  <a:pt x="302829" y="26669"/>
                </a:lnTo>
                <a:lnTo>
                  <a:pt x="379752" y="19049"/>
                </a:lnTo>
                <a:lnTo>
                  <a:pt x="455783" y="8889"/>
                </a:lnTo>
                <a:lnTo>
                  <a:pt x="533125" y="1269"/>
                </a:lnTo>
                <a:lnTo>
                  <a:pt x="572018" y="0"/>
                </a:lnTo>
                <a:lnTo>
                  <a:pt x="576688" y="0"/>
                </a:lnTo>
                <a:lnTo>
                  <a:pt x="586680" y="1269"/>
                </a:lnTo>
                <a:lnTo>
                  <a:pt x="594921" y="6349"/>
                </a:lnTo>
                <a:lnTo>
                  <a:pt x="601018" y="13969"/>
                </a:lnTo>
                <a:lnTo>
                  <a:pt x="604578" y="24129"/>
                </a:lnTo>
                <a:lnTo>
                  <a:pt x="605177" y="29209"/>
                </a:lnTo>
                <a:close/>
              </a:path>
              <a:path w="647700" h="701039">
                <a:moveTo>
                  <a:pt x="391472" y="163829"/>
                </a:moveTo>
                <a:lnTo>
                  <a:pt x="25900" y="163829"/>
                </a:lnTo>
                <a:lnTo>
                  <a:pt x="26974" y="161289"/>
                </a:lnTo>
                <a:lnTo>
                  <a:pt x="28378" y="158749"/>
                </a:lnTo>
                <a:lnTo>
                  <a:pt x="30142" y="157479"/>
                </a:lnTo>
                <a:lnTo>
                  <a:pt x="48167" y="138429"/>
                </a:lnTo>
                <a:lnTo>
                  <a:pt x="67166" y="120649"/>
                </a:lnTo>
                <a:lnTo>
                  <a:pt x="106358" y="87629"/>
                </a:lnTo>
                <a:lnTo>
                  <a:pt x="118052" y="78739"/>
                </a:lnTo>
                <a:lnTo>
                  <a:pt x="141400" y="58419"/>
                </a:lnTo>
                <a:lnTo>
                  <a:pt x="152740" y="48259"/>
                </a:lnTo>
                <a:lnTo>
                  <a:pt x="172700" y="35559"/>
                </a:lnTo>
                <a:lnTo>
                  <a:pt x="193277" y="29209"/>
                </a:lnTo>
                <a:lnTo>
                  <a:pt x="214149" y="27939"/>
                </a:lnTo>
                <a:lnTo>
                  <a:pt x="242170" y="27939"/>
                </a:lnTo>
                <a:lnTo>
                  <a:pt x="249452" y="29209"/>
                </a:lnTo>
                <a:lnTo>
                  <a:pt x="605177" y="29209"/>
                </a:lnTo>
                <a:lnTo>
                  <a:pt x="605327" y="30479"/>
                </a:lnTo>
                <a:lnTo>
                  <a:pt x="604780" y="38099"/>
                </a:lnTo>
                <a:lnTo>
                  <a:pt x="603028" y="44449"/>
                </a:lnTo>
                <a:lnTo>
                  <a:pt x="600157" y="50799"/>
                </a:lnTo>
                <a:lnTo>
                  <a:pt x="602274" y="52069"/>
                </a:lnTo>
                <a:lnTo>
                  <a:pt x="604113" y="54609"/>
                </a:lnTo>
                <a:lnTo>
                  <a:pt x="609113" y="62229"/>
                </a:lnTo>
                <a:lnTo>
                  <a:pt x="609826" y="68579"/>
                </a:lnTo>
                <a:lnTo>
                  <a:pt x="608012" y="73659"/>
                </a:lnTo>
                <a:lnTo>
                  <a:pt x="520127" y="73659"/>
                </a:lnTo>
                <a:lnTo>
                  <a:pt x="504733" y="76199"/>
                </a:lnTo>
                <a:lnTo>
                  <a:pt x="489394" y="77469"/>
                </a:lnTo>
                <a:lnTo>
                  <a:pt x="371085" y="91439"/>
                </a:lnTo>
                <a:lnTo>
                  <a:pt x="326604" y="95249"/>
                </a:lnTo>
                <a:lnTo>
                  <a:pt x="282079" y="97789"/>
                </a:lnTo>
                <a:lnTo>
                  <a:pt x="206711" y="97789"/>
                </a:lnTo>
                <a:lnTo>
                  <a:pt x="198998" y="99059"/>
                </a:lnTo>
                <a:lnTo>
                  <a:pt x="190972" y="102869"/>
                </a:lnTo>
                <a:lnTo>
                  <a:pt x="182909" y="107949"/>
                </a:lnTo>
                <a:lnTo>
                  <a:pt x="175082" y="114299"/>
                </a:lnTo>
                <a:lnTo>
                  <a:pt x="167732" y="120649"/>
                </a:lnTo>
                <a:lnTo>
                  <a:pt x="157852" y="128269"/>
                </a:lnTo>
                <a:lnTo>
                  <a:pt x="145022" y="137159"/>
                </a:lnTo>
                <a:lnTo>
                  <a:pt x="227529" y="137159"/>
                </a:lnTo>
                <a:lnTo>
                  <a:pt x="264689" y="140969"/>
                </a:lnTo>
                <a:lnTo>
                  <a:pt x="301634" y="146049"/>
                </a:lnTo>
                <a:lnTo>
                  <a:pt x="338232" y="153669"/>
                </a:lnTo>
                <a:lnTo>
                  <a:pt x="374353" y="160019"/>
                </a:lnTo>
                <a:lnTo>
                  <a:pt x="391472" y="163829"/>
                </a:lnTo>
                <a:close/>
              </a:path>
              <a:path w="647700" h="701039">
                <a:moveTo>
                  <a:pt x="529398" y="168909"/>
                </a:moveTo>
                <a:lnTo>
                  <a:pt x="419519" y="168909"/>
                </a:lnTo>
                <a:lnTo>
                  <a:pt x="429318" y="160019"/>
                </a:lnTo>
                <a:lnTo>
                  <a:pt x="438976" y="151129"/>
                </a:lnTo>
                <a:lnTo>
                  <a:pt x="448490" y="142239"/>
                </a:lnTo>
                <a:lnTo>
                  <a:pt x="473350" y="118109"/>
                </a:lnTo>
                <a:lnTo>
                  <a:pt x="481260" y="110489"/>
                </a:lnTo>
                <a:lnTo>
                  <a:pt x="489263" y="102869"/>
                </a:lnTo>
                <a:lnTo>
                  <a:pt x="492589" y="99059"/>
                </a:lnTo>
                <a:lnTo>
                  <a:pt x="504555" y="87629"/>
                </a:lnTo>
                <a:lnTo>
                  <a:pt x="509548" y="83819"/>
                </a:lnTo>
                <a:lnTo>
                  <a:pt x="514741" y="78739"/>
                </a:lnTo>
                <a:lnTo>
                  <a:pt x="520127" y="73659"/>
                </a:lnTo>
                <a:lnTo>
                  <a:pt x="608012" y="73659"/>
                </a:lnTo>
                <a:lnTo>
                  <a:pt x="607559" y="74929"/>
                </a:lnTo>
                <a:lnTo>
                  <a:pt x="603817" y="83819"/>
                </a:lnTo>
                <a:lnTo>
                  <a:pt x="598742" y="91439"/>
                </a:lnTo>
                <a:lnTo>
                  <a:pt x="592256" y="100329"/>
                </a:lnTo>
                <a:lnTo>
                  <a:pt x="584278" y="107949"/>
                </a:lnTo>
                <a:lnTo>
                  <a:pt x="584669" y="109219"/>
                </a:lnTo>
                <a:lnTo>
                  <a:pt x="584976" y="110489"/>
                </a:lnTo>
                <a:lnTo>
                  <a:pt x="585202" y="111759"/>
                </a:lnTo>
                <a:lnTo>
                  <a:pt x="590088" y="148589"/>
                </a:lnTo>
                <a:lnTo>
                  <a:pt x="590361" y="154939"/>
                </a:lnTo>
                <a:lnTo>
                  <a:pt x="534353" y="154939"/>
                </a:lnTo>
                <a:lnTo>
                  <a:pt x="529398" y="168909"/>
                </a:lnTo>
                <a:close/>
              </a:path>
              <a:path w="647700" h="701039">
                <a:moveTo>
                  <a:pt x="263707" y="99059"/>
                </a:moveTo>
                <a:lnTo>
                  <a:pt x="225855" y="99059"/>
                </a:lnTo>
                <a:lnTo>
                  <a:pt x="206711" y="97789"/>
                </a:lnTo>
                <a:lnTo>
                  <a:pt x="282079" y="97789"/>
                </a:lnTo>
                <a:lnTo>
                  <a:pt x="263707" y="99059"/>
                </a:lnTo>
                <a:close/>
              </a:path>
              <a:path w="647700" h="701039">
                <a:moveTo>
                  <a:pt x="227529" y="137159"/>
                </a:moveTo>
                <a:lnTo>
                  <a:pt x="145022" y="137159"/>
                </a:lnTo>
                <a:lnTo>
                  <a:pt x="164291" y="135889"/>
                </a:lnTo>
                <a:lnTo>
                  <a:pt x="205494" y="135889"/>
                </a:lnTo>
                <a:lnTo>
                  <a:pt x="227529" y="137159"/>
                </a:lnTo>
                <a:close/>
              </a:path>
              <a:path w="647700" h="701039">
                <a:moveTo>
                  <a:pt x="588439" y="279399"/>
                </a:moveTo>
                <a:lnTo>
                  <a:pt x="464391" y="279399"/>
                </a:lnTo>
                <a:lnTo>
                  <a:pt x="465795" y="278129"/>
                </a:lnTo>
                <a:lnTo>
                  <a:pt x="479659" y="262889"/>
                </a:lnTo>
                <a:lnTo>
                  <a:pt x="494535" y="247649"/>
                </a:lnTo>
                <a:lnTo>
                  <a:pt x="510518" y="232409"/>
                </a:lnTo>
                <a:lnTo>
                  <a:pt x="527702" y="218439"/>
                </a:lnTo>
                <a:lnTo>
                  <a:pt x="528571" y="203199"/>
                </a:lnTo>
                <a:lnTo>
                  <a:pt x="529870" y="187959"/>
                </a:lnTo>
                <a:lnTo>
                  <a:pt x="531748" y="171449"/>
                </a:lnTo>
                <a:lnTo>
                  <a:pt x="534353" y="154939"/>
                </a:lnTo>
                <a:lnTo>
                  <a:pt x="590361" y="154939"/>
                </a:lnTo>
                <a:lnTo>
                  <a:pt x="591563" y="182879"/>
                </a:lnTo>
                <a:lnTo>
                  <a:pt x="591462" y="198119"/>
                </a:lnTo>
                <a:lnTo>
                  <a:pt x="591064" y="222249"/>
                </a:lnTo>
                <a:lnTo>
                  <a:pt x="589251" y="262889"/>
                </a:lnTo>
                <a:lnTo>
                  <a:pt x="588439" y="279399"/>
                </a:lnTo>
                <a:close/>
              </a:path>
              <a:path w="647700" h="701039">
                <a:moveTo>
                  <a:pt x="193694" y="701039"/>
                </a:moveTo>
                <a:lnTo>
                  <a:pt x="141268" y="699769"/>
                </a:lnTo>
                <a:lnTo>
                  <a:pt x="94644" y="690879"/>
                </a:lnTo>
                <a:lnTo>
                  <a:pt x="62225" y="665479"/>
                </a:lnTo>
                <a:lnTo>
                  <a:pt x="58100" y="647699"/>
                </a:lnTo>
                <a:lnTo>
                  <a:pt x="58731" y="638809"/>
                </a:lnTo>
                <a:lnTo>
                  <a:pt x="59481" y="633729"/>
                </a:lnTo>
                <a:lnTo>
                  <a:pt x="61501" y="628649"/>
                </a:lnTo>
                <a:lnTo>
                  <a:pt x="64496" y="624839"/>
                </a:lnTo>
                <a:lnTo>
                  <a:pt x="60345" y="623569"/>
                </a:lnTo>
                <a:lnTo>
                  <a:pt x="31499" y="577849"/>
                </a:lnTo>
                <a:lnTo>
                  <a:pt x="20441" y="530859"/>
                </a:lnTo>
                <a:lnTo>
                  <a:pt x="16590" y="480059"/>
                </a:lnTo>
                <a:lnTo>
                  <a:pt x="16358" y="403859"/>
                </a:lnTo>
                <a:lnTo>
                  <a:pt x="16143" y="392429"/>
                </a:lnTo>
                <a:lnTo>
                  <a:pt x="15829" y="378459"/>
                </a:lnTo>
                <a:lnTo>
                  <a:pt x="15029" y="339089"/>
                </a:lnTo>
                <a:lnTo>
                  <a:pt x="14313" y="314959"/>
                </a:lnTo>
                <a:lnTo>
                  <a:pt x="13162" y="290829"/>
                </a:lnTo>
                <a:lnTo>
                  <a:pt x="11366" y="267969"/>
                </a:lnTo>
                <a:lnTo>
                  <a:pt x="10655" y="261619"/>
                </a:lnTo>
                <a:lnTo>
                  <a:pt x="9736" y="255269"/>
                </a:lnTo>
                <a:lnTo>
                  <a:pt x="8668" y="247649"/>
                </a:lnTo>
                <a:lnTo>
                  <a:pt x="4624" y="224789"/>
                </a:lnTo>
                <a:lnTo>
                  <a:pt x="3693" y="217169"/>
                </a:lnTo>
                <a:lnTo>
                  <a:pt x="1306" y="213359"/>
                </a:lnTo>
                <a:lnTo>
                  <a:pt x="0" y="209549"/>
                </a:lnTo>
                <a:lnTo>
                  <a:pt x="75" y="201929"/>
                </a:lnTo>
                <a:lnTo>
                  <a:pt x="1036" y="198119"/>
                </a:lnTo>
                <a:lnTo>
                  <a:pt x="2815" y="195579"/>
                </a:lnTo>
                <a:lnTo>
                  <a:pt x="3063" y="187959"/>
                </a:lnTo>
                <a:lnTo>
                  <a:pt x="3926" y="182879"/>
                </a:lnTo>
                <a:lnTo>
                  <a:pt x="7620" y="167639"/>
                </a:lnTo>
                <a:lnTo>
                  <a:pt x="15375" y="162559"/>
                </a:lnTo>
                <a:lnTo>
                  <a:pt x="24834" y="162559"/>
                </a:lnTo>
                <a:lnTo>
                  <a:pt x="25367" y="163829"/>
                </a:lnTo>
                <a:lnTo>
                  <a:pt x="391472" y="163829"/>
                </a:lnTo>
                <a:lnTo>
                  <a:pt x="397178" y="165099"/>
                </a:lnTo>
                <a:lnTo>
                  <a:pt x="408416" y="166369"/>
                </a:lnTo>
                <a:lnTo>
                  <a:pt x="419519" y="168909"/>
                </a:lnTo>
                <a:lnTo>
                  <a:pt x="529398" y="168909"/>
                </a:lnTo>
                <a:lnTo>
                  <a:pt x="524442" y="182879"/>
                </a:lnTo>
                <a:lnTo>
                  <a:pt x="515823" y="196849"/>
                </a:lnTo>
                <a:lnTo>
                  <a:pt x="167282" y="196849"/>
                </a:lnTo>
                <a:lnTo>
                  <a:pt x="129236" y="198119"/>
                </a:lnTo>
                <a:lnTo>
                  <a:pt x="94393" y="203199"/>
                </a:lnTo>
                <a:lnTo>
                  <a:pt x="62860" y="210819"/>
                </a:lnTo>
                <a:lnTo>
                  <a:pt x="70702" y="240029"/>
                </a:lnTo>
                <a:lnTo>
                  <a:pt x="75191" y="271779"/>
                </a:lnTo>
                <a:lnTo>
                  <a:pt x="77416" y="303529"/>
                </a:lnTo>
                <a:lnTo>
                  <a:pt x="78468" y="334009"/>
                </a:lnTo>
                <a:lnTo>
                  <a:pt x="78923" y="349249"/>
                </a:lnTo>
                <a:lnTo>
                  <a:pt x="79193" y="355599"/>
                </a:lnTo>
                <a:lnTo>
                  <a:pt x="80591" y="383539"/>
                </a:lnTo>
                <a:lnTo>
                  <a:pt x="82453" y="427989"/>
                </a:lnTo>
                <a:lnTo>
                  <a:pt x="82574" y="430529"/>
                </a:lnTo>
                <a:lnTo>
                  <a:pt x="85608" y="477519"/>
                </a:lnTo>
                <a:lnTo>
                  <a:pt x="90675" y="516889"/>
                </a:lnTo>
                <a:lnTo>
                  <a:pt x="93903" y="532129"/>
                </a:lnTo>
                <a:lnTo>
                  <a:pt x="97435" y="548639"/>
                </a:lnTo>
                <a:lnTo>
                  <a:pt x="100207" y="566419"/>
                </a:lnTo>
                <a:lnTo>
                  <a:pt x="101398" y="582929"/>
                </a:lnTo>
                <a:lnTo>
                  <a:pt x="100187" y="600709"/>
                </a:lnTo>
                <a:lnTo>
                  <a:pt x="99399" y="605789"/>
                </a:lnTo>
                <a:lnTo>
                  <a:pt x="97319" y="609599"/>
                </a:lnTo>
                <a:lnTo>
                  <a:pt x="94354" y="613409"/>
                </a:lnTo>
                <a:lnTo>
                  <a:pt x="94737" y="614679"/>
                </a:lnTo>
                <a:lnTo>
                  <a:pt x="95487" y="614679"/>
                </a:lnTo>
                <a:lnTo>
                  <a:pt x="106105" y="618489"/>
                </a:lnTo>
                <a:lnTo>
                  <a:pt x="117679" y="621029"/>
                </a:lnTo>
                <a:lnTo>
                  <a:pt x="130292" y="623569"/>
                </a:lnTo>
                <a:lnTo>
                  <a:pt x="144031" y="624839"/>
                </a:lnTo>
                <a:lnTo>
                  <a:pt x="169977" y="626109"/>
                </a:lnTo>
                <a:lnTo>
                  <a:pt x="506957" y="626109"/>
                </a:lnTo>
                <a:lnTo>
                  <a:pt x="505339" y="627379"/>
                </a:lnTo>
                <a:lnTo>
                  <a:pt x="480071" y="646429"/>
                </a:lnTo>
                <a:lnTo>
                  <a:pt x="453633" y="664209"/>
                </a:lnTo>
                <a:lnTo>
                  <a:pt x="429278" y="664209"/>
                </a:lnTo>
                <a:lnTo>
                  <a:pt x="402619" y="670559"/>
                </a:lnTo>
                <a:lnTo>
                  <a:pt x="360655" y="678179"/>
                </a:lnTo>
                <a:lnTo>
                  <a:pt x="308463" y="688339"/>
                </a:lnTo>
                <a:lnTo>
                  <a:pt x="251118" y="695959"/>
                </a:lnTo>
                <a:lnTo>
                  <a:pt x="193694" y="701039"/>
                </a:lnTo>
                <a:close/>
              </a:path>
              <a:path w="647700" h="701039">
                <a:moveTo>
                  <a:pt x="386230" y="321309"/>
                </a:moveTo>
                <a:lnTo>
                  <a:pt x="383978" y="320039"/>
                </a:lnTo>
                <a:lnTo>
                  <a:pt x="377002" y="318769"/>
                </a:lnTo>
                <a:lnTo>
                  <a:pt x="371282" y="313689"/>
                </a:lnTo>
                <a:lnTo>
                  <a:pt x="367317" y="308609"/>
                </a:lnTo>
                <a:lnTo>
                  <a:pt x="365607" y="300989"/>
                </a:lnTo>
                <a:lnTo>
                  <a:pt x="367013" y="284479"/>
                </a:lnTo>
                <a:lnTo>
                  <a:pt x="372194" y="269239"/>
                </a:lnTo>
                <a:lnTo>
                  <a:pt x="379694" y="256539"/>
                </a:lnTo>
                <a:lnTo>
                  <a:pt x="388055" y="246379"/>
                </a:lnTo>
                <a:lnTo>
                  <a:pt x="386538" y="231139"/>
                </a:lnTo>
                <a:lnTo>
                  <a:pt x="346249" y="220979"/>
                </a:lnTo>
                <a:lnTo>
                  <a:pt x="302168" y="212089"/>
                </a:lnTo>
                <a:lnTo>
                  <a:pt x="255743" y="203199"/>
                </a:lnTo>
                <a:lnTo>
                  <a:pt x="208423" y="198119"/>
                </a:lnTo>
                <a:lnTo>
                  <a:pt x="167282" y="196849"/>
                </a:lnTo>
                <a:lnTo>
                  <a:pt x="515823" y="196849"/>
                </a:lnTo>
                <a:lnTo>
                  <a:pt x="509554" y="207009"/>
                </a:lnTo>
                <a:lnTo>
                  <a:pt x="492012" y="228599"/>
                </a:lnTo>
                <a:lnTo>
                  <a:pt x="474136" y="247649"/>
                </a:lnTo>
                <a:lnTo>
                  <a:pt x="470217" y="251459"/>
                </a:lnTo>
                <a:lnTo>
                  <a:pt x="466238" y="256539"/>
                </a:lnTo>
                <a:lnTo>
                  <a:pt x="462184" y="261619"/>
                </a:lnTo>
                <a:lnTo>
                  <a:pt x="462934" y="266699"/>
                </a:lnTo>
                <a:lnTo>
                  <a:pt x="463678" y="273049"/>
                </a:lnTo>
                <a:lnTo>
                  <a:pt x="464391" y="279399"/>
                </a:lnTo>
                <a:lnTo>
                  <a:pt x="588439" y="279399"/>
                </a:lnTo>
                <a:lnTo>
                  <a:pt x="587563" y="300989"/>
                </a:lnTo>
                <a:lnTo>
                  <a:pt x="587185" y="318769"/>
                </a:lnTo>
                <a:lnTo>
                  <a:pt x="394759" y="318769"/>
                </a:lnTo>
                <a:lnTo>
                  <a:pt x="392086" y="320039"/>
                </a:lnTo>
                <a:lnTo>
                  <a:pt x="388513" y="320039"/>
                </a:lnTo>
                <a:lnTo>
                  <a:pt x="386230" y="321309"/>
                </a:lnTo>
                <a:close/>
              </a:path>
              <a:path w="647700" h="701039">
                <a:moveTo>
                  <a:pt x="506957" y="626109"/>
                </a:moveTo>
                <a:lnTo>
                  <a:pt x="169977" y="626109"/>
                </a:lnTo>
                <a:lnTo>
                  <a:pt x="196228" y="624839"/>
                </a:lnTo>
                <a:lnTo>
                  <a:pt x="247079" y="619759"/>
                </a:lnTo>
                <a:lnTo>
                  <a:pt x="337086" y="605789"/>
                </a:lnTo>
                <a:lnTo>
                  <a:pt x="411463" y="590549"/>
                </a:lnTo>
                <a:lnTo>
                  <a:pt x="409504" y="584199"/>
                </a:lnTo>
                <a:lnTo>
                  <a:pt x="409346" y="577849"/>
                </a:lnTo>
                <a:lnTo>
                  <a:pt x="411058" y="571499"/>
                </a:lnTo>
                <a:lnTo>
                  <a:pt x="409172" y="543559"/>
                </a:lnTo>
                <a:lnTo>
                  <a:pt x="407023" y="509269"/>
                </a:lnTo>
                <a:lnTo>
                  <a:pt x="404452" y="466089"/>
                </a:lnTo>
                <a:lnTo>
                  <a:pt x="402210" y="427989"/>
                </a:lnTo>
                <a:lnTo>
                  <a:pt x="399523" y="386079"/>
                </a:lnTo>
                <a:lnTo>
                  <a:pt x="397491" y="355599"/>
                </a:lnTo>
                <a:lnTo>
                  <a:pt x="394759" y="318769"/>
                </a:lnTo>
                <a:lnTo>
                  <a:pt x="587185" y="318769"/>
                </a:lnTo>
                <a:lnTo>
                  <a:pt x="587281" y="341629"/>
                </a:lnTo>
                <a:lnTo>
                  <a:pt x="588223" y="370839"/>
                </a:lnTo>
                <a:lnTo>
                  <a:pt x="588762" y="379729"/>
                </a:lnTo>
                <a:lnTo>
                  <a:pt x="523738" y="379729"/>
                </a:lnTo>
                <a:lnTo>
                  <a:pt x="519841" y="386079"/>
                </a:lnTo>
                <a:lnTo>
                  <a:pt x="515997" y="391159"/>
                </a:lnTo>
                <a:lnTo>
                  <a:pt x="512191" y="397509"/>
                </a:lnTo>
                <a:lnTo>
                  <a:pt x="502852" y="411479"/>
                </a:lnTo>
                <a:lnTo>
                  <a:pt x="498025" y="417829"/>
                </a:lnTo>
                <a:lnTo>
                  <a:pt x="591976" y="417829"/>
                </a:lnTo>
                <a:lnTo>
                  <a:pt x="593956" y="434339"/>
                </a:lnTo>
                <a:lnTo>
                  <a:pt x="599273" y="461009"/>
                </a:lnTo>
                <a:lnTo>
                  <a:pt x="532026" y="461009"/>
                </a:lnTo>
                <a:lnTo>
                  <a:pt x="525375" y="466089"/>
                </a:lnTo>
                <a:lnTo>
                  <a:pt x="518579" y="472439"/>
                </a:lnTo>
                <a:lnTo>
                  <a:pt x="511641" y="480059"/>
                </a:lnTo>
                <a:lnTo>
                  <a:pt x="504564" y="487679"/>
                </a:lnTo>
                <a:lnTo>
                  <a:pt x="500487" y="491489"/>
                </a:lnTo>
                <a:lnTo>
                  <a:pt x="487702" y="510539"/>
                </a:lnTo>
                <a:lnTo>
                  <a:pt x="484954" y="513079"/>
                </a:lnTo>
                <a:lnTo>
                  <a:pt x="641286" y="513079"/>
                </a:lnTo>
                <a:lnTo>
                  <a:pt x="634133" y="521969"/>
                </a:lnTo>
                <a:lnTo>
                  <a:pt x="623994" y="530859"/>
                </a:lnTo>
                <a:lnTo>
                  <a:pt x="613227" y="538479"/>
                </a:lnTo>
                <a:lnTo>
                  <a:pt x="606538" y="543559"/>
                </a:lnTo>
                <a:lnTo>
                  <a:pt x="565838" y="576579"/>
                </a:lnTo>
                <a:lnTo>
                  <a:pt x="553070" y="588009"/>
                </a:lnTo>
                <a:lnTo>
                  <a:pt x="529612" y="608329"/>
                </a:lnTo>
                <a:lnTo>
                  <a:pt x="506957" y="626109"/>
                </a:lnTo>
                <a:close/>
              </a:path>
              <a:path w="647700" h="701039">
                <a:moveTo>
                  <a:pt x="591976" y="417829"/>
                </a:moveTo>
                <a:lnTo>
                  <a:pt x="498025" y="417829"/>
                </a:lnTo>
                <a:lnTo>
                  <a:pt x="505960" y="412749"/>
                </a:lnTo>
                <a:lnTo>
                  <a:pt x="521163" y="403859"/>
                </a:lnTo>
                <a:lnTo>
                  <a:pt x="522822" y="402589"/>
                </a:lnTo>
                <a:lnTo>
                  <a:pt x="524526" y="402589"/>
                </a:lnTo>
                <a:lnTo>
                  <a:pt x="524128" y="394969"/>
                </a:lnTo>
                <a:lnTo>
                  <a:pt x="523873" y="387349"/>
                </a:lnTo>
                <a:lnTo>
                  <a:pt x="523738" y="379729"/>
                </a:lnTo>
                <a:lnTo>
                  <a:pt x="588762" y="379729"/>
                </a:lnTo>
                <a:lnTo>
                  <a:pt x="590149" y="402589"/>
                </a:lnTo>
                <a:lnTo>
                  <a:pt x="591976" y="417829"/>
                </a:lnTo>
                <a:close/>
              </a:path>
              <a:path w="647700" h="701039">
                <a:moveTo>
                  <a:pt x="646740" y="499109"/>
                </a:moveTo>
                <a:lnTo>
                  <a:pt x="543708" y="499109"/>
                </a:lnTo>
                <a:lnTo>
                  <a:pt x="540291" y="490219"/>
                </a:lnTo>
                <a:lnTo>
                  <a:pt x="537211" y="481329"/>
                </a:lnTo>
                <a:lnTo>
                  <a:pt x="534458" y="471169"/>
                </a:lnTo>
                <a:lnTo>
                  <a:pt x="532026" y="461009"/>
                </a:lnTo>
                <a:lnTo>
                  <a:pt x="599273" y="461009"/>
                </a:lnTo>
                <a:lnTo>
                  <a:pt x="600539" y="467359"/>
                </a:lnTo>
                <a:lnTo>
                  <a:pt x="601313" y="469899"/>
                </a:lnTo>
                <a:lnTo>
                  <a:pt x="601696" y="472439"/>
                </a:lnTo>
                <a:lnTo>
                  <a:pt x="633790" y="472439"/>
                </a:lnTo>
                <a:lnTo>
                  <a:pt x="640442" y="477519"/>
                </a:lnTo>
                <a:lnTo>
                  <a:pt x="645020" y="482599"/>
                </a:lnTo>
                <a:lnTo>
                  <a:pt x="647331" y="490219"/>
                </a:lnTo>
                <a:lnTo>
                  <a:pt x="647184" y="497839"/>
                </a:lnTo>
                <a:lnTo>
                  <a:pt x="646740" y="499109"/>
                </a:lnTo>
                <a:close/>
              </a:path>
              <a:path w="647700" h="701039">
                <a:moveTo>
                  <a:pt x="633790" y="472439"/>
                </a:moveTo>
                <a:lnTo>
                  <a:pt x="601696" y="472439"/>
                </a:lnTo>
                <a:lnTo>
                  <a:pt x="608190" y="469899"/>
                </a:lnTo>
                <a:lnTo>
                  <a:pt x="624984" y="469899"/>
                </a:lnTo>
                <a:lnTo>
                  <a:pt x="629526" y="471169"/>
                </a:lnTo>
                <a:lnTo>
                  <a:pt x="633790" y="472439"/>
                </a:lnTo>
                <a:close/>
              </a:path>
              <a:path w="647700" h="701039">
                <a:moveTo>
                  <a:pt x="641286" y="513079"/>
                </a:moveTo>
                <a:lnTo>
                  <a:pt x="484954" y="513079"/>
                </a:lnTo>
                <a:lnTo>
                  <a:pt x="490848" y="509269"/>
                </a:lnTo>
                <a:lnTo>
                  <a:pt x="496615" y="505459"/>
                </a:lnTo>
                <a:lnTo>
                  <a:pt x="502255" y="501649"/>
                </a:lnTo>
                <a:lnTo>
                  <a:pt x="507769" y="497839"/>
                </a:lnTo>
                <a:lnTo>
                  <a:pt x="513475" y="492759"/>
                </a:lnTo>
                <a:lnTo>
                  <a:pt x="520187" y="491489"/>
                </a:lnTo>
                <a:lnTo>
                  <a:pt x="533347" y="492759"/>
                </a:lnTo>
                <a:lnTo>
                  <a:pt x="539158" y="495299"/>
                </a:lnTo>
                <a:lnTo>
                  <a:pt x="543708" y="499109"/>
                </a:lnTo>
                <a:lnTo>
                  <a:pt x="646740" y="499109"/>
                </a:lnTo>
                <a:lnTo>
                  <a:pt x="642308" y="511809"/>
                </a:lnTo>
                <a:lnTo>
                  <a:pt x="641286" y="513079"/>
                </a:lnTo>
                <a:close/>
              </a:path>
              <a:path w="647700" h="701039">
                <a:moveTo>
                  <a:pt x="444751" y="668019"/>
                </a:moveTo>
                <a:lnTo>
                  <a:pt x="436215" y="666749"/>
                </a:lnTo>
                <a:lnTo>
                  <a:pt x="432544" y="665479"/>
                </a:lnTo>
                <a:lnTo>
                  <a:pt x="429278" y="664209"/>
                </a:lnTo>
                <a:lnTo>
                  <a:pt x="453633" y="664209"/>
                </a:lnTo>
                <a:lnTo>
                  <a:pt x="449481" y="666749"/>
                </a:lnTo>
                <a:lnTo>
                  <a:pt x="444751" y="66801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7540" y="648446"/>
            <a:ext cx="69850" cy="62230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59917" y="61716"/>
                </a:moveTo>
                <a:lnTo>
                  <a:pt x="34842" y="47375"/>
                </a:lnTo>
                <a:lnTo>
                  <a:pt x="33671" y="45964"/>
                </a:lnTo>
                <a:lnTo>
                  <a:pt x="0" y="29491"/>
                </a:lnTo>
                <a:lnTo>
                  <a:pt x="256" y="21687"/>
                </a:lnTo>
                <a:lnTo>
                  <a:pt x="29729" y="0"/>
                </a:lnTo>
                <a:lnTo>
                  <a:pt x="44219" y="1126"/>
                </a:lnTo>
                <a:lnTo>
                  <a:pt x="69756" y="37172"/>
                </a:lnTo>
                <a:lnTo>
                  <a:pt x="68648" y="49147"/>
                </a:lnTo>
                <a:lnTo>
                  <a:pt x="67064" y="56573"/>
                </a:lnTo>
                <a:lnTo>
                  <a:pt x="59917" y="61716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7978" y="201076"/>
            <a:ext cx="1139126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pc="-125" dirty="0"/>
              <a:t>Qu'est-ce</a:t>
            </a:r>
            <a:r>
              <a:rPr spc="-95" dirty="0"/>
              <a:t> </a:t>
            </a:r>
            <a:r>
              <a:rPr spc="-185" dirty="0"/>
              <a:t>que</a:t>
            </a:r>
            <a:r>
              <a:rPr spc="-90" dirty="0"/>
              <a:t> </a:t>
            </a:r>
            <a:r>
              <a:rPr spc="-145" dirty="0"/>
              <a:t>l'algorithme </a:t>
            </a:r>
            <a:r>
              <a:rPr spc="-2035" dirty="0"/>
              <a:t> </a:t>
            </a:r>
            <a:r>
              <a:rPr spc="-55" dirty="0"/>
              <a:t>Dragonfly</a:t>
            </a:r>
            <a:r>
              <a:rPr spc="-90" dirty="0"/>
              <a:t> </a:t>
            </a:r>
            <a:r>
              <a:rPr spc="-655" dirty="0"/>
              <a:t>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17677" y="5290897"/>
            <a:ext cx="964565" cy="887094"/>
            <a:chOff x="2217677" y="5290897"/>
            <a:chExt cx="964565" cy="887094"/>
          </a:xfrm>
        </p:grpSpPr>
        <p:sp>
          <p:nvSpPr>
            <p:cNvPr id="7" name="object 7"/>
            <p:cNvSpPr/>
            <p:nvPr/>
          </p:nvSpPr>
          <p:spPr>
            <a:xfrm>
              <a:off x="2217677" y="5290897"/>
              <a:ext cx="964565" cy="887094"/>
            </a:xfrm>
            <a:custGeom>
              <a:avLst/>
              <a:gdLst/>
              <a:ahLst/>
              <a:cxnLst/>
              <a:rect l="l" t="t" r="r" b="b"/>
              <a:pathLst>
                <a:path w="964564" h="887095">
                  <a:moveTo>
                    <a:pt x="0" y="0"/>
                  </a:moveTo>
                  <a:lnTo>
                    <a:pt x="964048" y="0"/>
                  </a:lnTo>
                  <a:lnTo>
                    <a:pt x="964048" y="886580"/>
                  </a:lnTo>
                  <a:lnTo>
                    <a:pt x="0" y="88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859" y="5439415"/>
              <a:ext cx="585314" cy="58531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217677" y="6394716"/>
            <a:ext cx="964565" cy="887094"/>
            <a:chOff x="2217677" y="6394716"/>
            <a:chExt cx="964565" cy="887094"/>
          </a:xfrm>
        </p:grpSpPr>
        <p:sp>
          <p:nvSpPr>
            <p:cNvPr id="10" name="object 10"/>
            <p:cNvSpPr/>
            <p:nvPr/>
          </p:nvSpPr>
          <p:spPr>
            <a:xfrm>
              <a:off x="2217677" y="6394716"/>
              <a:ext cx="964565" cy="887094"/>
            </a:xfrm>
            <a:custGeom>
              <a:avLst/>
              <a:gdLst/>
              <a:ahLst/>
              <a:cxnLst/>
              <a:rect l="l" t="t" r="r" b="b"/>
              <a:pathLst>
                <a:path w="964564" h="887095">
                  <a:moveTo>
                    <a:pt x="0" y="0"/>
                  </a:moveTo>
                  <a:lnTo>
                    <a:pt x="964048" y="0"/>
                  </a:lnTo>
                  <a:lnTo>
                    <a:pt x="964048" y="886580"/>
                  </a:lnTo>
                  <a:lnTo>
                    <a:pt x="0" y="88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859" y="6543237"/>
              <a:ext cx="585314" cy="58531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217677" y="7976000"/>
            <a:ext cx="964565" cy="887094"/>
            <a:chOff x="2217677" y="7976000"/>
            <a:chExt cx="964565" cy="887094"/>
          </a:xfrm>
        </p:grpSpPr>
        <p:sp>
          <p:nvSpPr>
            <p:cNvPr id="13" name="object 13"/>
            <p:cNvSpPr/>
            <p:nvPr/>
          </p:nvSpPr>
          <p:spPr>
            <a:xfrm>
              <a:off x="2217677" y="7976000"/>
              <a:ext cx="964565" cy="887094"/>
            </a:xfrm>
            <a:custGeom>
              <a:avLst/>
              <a:gdLst/>
              <a:ahLst/>
              <a:cxnLst/>
              <a:rect l="l" t="t" r="r" b="b"/>
              <a:pathLst>
                <a:path w="964564" h="887095">
                  <a:moveTo>
                    <a:pt x="0" y="0"/>
                  </a:moveTo>
                  <a:lnTo>
                    <a:pt x="964048" y="0"/>
                  </a:lnTo>
                  <a:lnTo>
                    <a:pt x="964048" y="886580"/>
                  </a:lnTo>
                  <a:lnTo>
                    <a:pt x="0" y="88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859" y="8124515"/>
              <a:ext cx="585314" cy="5853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33584" y="3178796"/>
            <a:ext cx="15042515" cy="681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911225" algn="ctr">
              <a:lnSpc>
                <a:spcPct val="115599"/>
              </a:lnSpc>
              <a:spcBef>
                <a:spcPts val="100"/>
              </a:spcBef>
            </a:pPr>
            <a:r>
              <a:rPr sz="4000" b="1" spc="-125" dirty="0">
                <a:latin typeface="Tahoma"/>
                <a:cs typeface="Tahoma"/>
              </a:rPr>
              <a:t>c'est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65" dirty="0">
                <a:latin typeface="Tahoma"/>
                <a:cs typeface="Tahoma"/>
              </a:rPr>
              <a:t>un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30" dirty="0">
                <a:latin typeface="Tahoma"/>
                <a:cs typeface="Tahoma"/>
              </a:rPr>
              <a:t>algorithme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55" dirty="0">
                <a:latin typeface="Tahoma"/>
                <a:cs typeface="Tahoma"/>
              </a:rPr>
              <a:t>basé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sur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85" dirty="0">
                <a:latin typeface="Tahoma"/>
                <a:cs typeface="Tahoma"/>
              </a:rPr>
              <a:t>swarm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55" dirty="0">
                <a:latin typeface="Tahoma"/>
                <a:cs typeface="Tahoma"/>
              </a:rPr>
              <a:t>intelligence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45" dirty="0">
                <a:latin typeface="Tahoma"/>
                <a:cs typeface="Tahoma"/>
              </a:rPr>
              <a:t>ce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55" dirty="0">
                <a:latin typeface="Tahoma"/>
                <a:cs typeface="Tahoma"/>
              </a:rPr>
              <a:t>dernier </a:t>
            </a:r>
            <a:r>
              <a:rPr sz="4000" b="1" spc="-1155" dirty="0">
                <a:latin typeface="Tahoma"/>
                <a:cs typeface="Tahoma"/>
              </a:rPr>
              <a:t> </a:t>
            </a:r>
            <a:r>
              <a:rPr sz="4000" b="1" spc="-155" dirty="0">
                <a:latin typeface="Tahoma"/>
                <a:cs typeface="Tahoma"/>
              </a:rPr>
              <a:t>utilise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75" dirty="0">
                <a:latin typeface="Tahoma"/>
                <a:cs typeface="Tahoma"/>
              </a:rPr>
              <a:t>le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55" dirty="0">
                <a:latin typeface="Tahoma"/>
                <a:cs typeface="Tahoma"/>
              </a:rPr>
              <a:t>comportement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35" dirty="0">
                <a:latin typeface="Tahoma"/>
                <a:cs typeface="Tahoma"/>
              </a:rPr>
              <a:t>collectif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05" dirty="0">
                <a:latin typeface="Tahoma"/>
                <a:cs typeface="Tahoma"/>
              </a:rPr>
              <a:t>d’animaux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tels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que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les </a:t>
            </a:r>
            <a:r>
              <a:rPr sz="4000" b="1" spc="-135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oiseaux,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les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35" dirty="0">
                <a:latin typeface="Tahoma"/>
                <a:cs typeface="Tahoma"/>
              </a:rPr>
              <a:t>insectes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5" dirty="0">
                <a:latin typeface="Tahoma"/>
                <a:cs typeface="Tahoma"/>
              </a:rPr>
              <a:t>ou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les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14" dirty="0">
                <a:latin typeface="Tahoma"/>
                <a:cs typeface="Tahoma"/>
              </a:rPr>
              <a:t>poissons.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250" dirty="0"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865"/>
              </a:spcBef>
            </a:pPr>
            <a:r>
              <a:rPr sz="4000" b="1" spc="-125" dirty="0">
                <a:latin typeface="Tahoma"/>
                <a:cs typeface="Tahoma"/>
              </a:rPr>
              <a:t>c'est</a:t>
            </a:r>
            <a:r>
              <a:rPr sz="4000" b="1" spc="-85" dirty="0">
                <a:latin typeface="Tahoma"/>
                <a:cs typeface="Tahoma"/>
              </a:rPr>
              <a:t> </a:t>
            </a:r>
            <a:r>
              <a:rPr sz="4000" b="1" spc="-165" dirty="0">
                <a:latin typeface="Tahoma"/>
                <a:cs typeface="Tahoma"/>
              </a:rPr>
              <a:t>un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30" dirty="0">
                <a:latin typeface="Tahoma"/>
                <a:cs typeface="Tahoma"/>
              </a:rPr>
              <a:t>algorithme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65" dirty="0">
                <a:latin typeface="Tahoma"/>
                <a:cs typeface="Tahoma"/>
              </a:rPr>
              <a:t>crée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45" dirty="0">
                <a:latin typeface="Tahoma"/>
                <a:cs typeface="Tahoma"/>
              </a:rPr>
              <a:t>par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70" dirty="0">
                <a:latin typeface="Tahoma"/>
                <a:cs typeface="Tahoma"/>
              </a:rPr>
              <a:t>Mirjalili</a:t>
            </a:r>
            <a:r>
              <a:rPr sz="4000" b="1" spc="-85" dirty="0">
                <a:latin typeface="Tahoma"/>
                <a:cs typeface="Tahoma"/>
              </a:rPr>
              <a:t> </a:t>
            </a:r>
            <a:r>
              <a:rPr sz="4000" b="1" spc="-170" dirty="0">
                <a:latin typeface="Tahoma"/>
                <a:cs typeface="Tahoma"/>
              </a:rPr>
              <a:t>en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70" dirty="0">
                <a:latin typeface="Tahoma"/>
                <a:cs typeface="Tahoma"/>
              </a:rPr>
              <a:t>2016.</a:t>
            </a:r>
            <a:endParaRPr sz="4000">
              <a:latin typeface="Tahoma"/>
              <a:cs typeface="Tahoma"/>
            </a:endParaRPr>
          </a:p>
          <a:p>
            <a:pPr marL="186690" marR="2131060">
              <a:lnSpc>
                <a:spcPct val="115599"/>
              </a:lnSpc>
              <a:spcBef>
                <a:spcPts val="2025"/>
              </a:spcBef>
            </a:pPr>
            <a:r>
              <a:rPr sz="4000" b="1" spc="-135" dirty="0">
                <a:latin typeface="Tahoma"/>
                <a:cs typeface="Tahoma"/>
              </a:rPr>
              <a:t>inspiré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45" dirty="0">
                <a:latin typeface="Tahoma"/>
                <a:cs typeface="Tahoma"/>
              </a:rPr>
              <a:t>par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75" dirty="0">
                <a:latin typeface="Tahoma"/>
                <a:cs typeface="Tahoma"/>
              </a:rPr>
              <a:t>le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55" dirty="0">
                <a:latin typeface="Tahoma"/>
                <a:cs typeface="Tahoma"/>
              </a:rPr>
              <a:t>comportement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85" dirty="0">
                <a:latin typeface="Tahoma"/>
                <a:cs typeface="Tahoma"/>
              </a:rPr>
              <a:t>d'essaimage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10" dirty="0">
                <a:latin typeface="Tahoma"/>
                <a:cs typeface="Tahoma"/>
              </a:rPr>
              <a:t>statique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70" dirty="0">
                <a:latin typeface="Tahoma"/>
                <a:cs typeface="Tahoma"/>
              </a:rPr>
              <a:t>et </a:t>
            </a:r>
            <a:r>
              <a:rPr sz="4000" b="1" spc="-1155" dirty="0">
                <a:latin typeface="Tahoma"/>
                <a:cs typeface="Tahoma"/>
              </a:rPr>
              <a:t> </a:t>
            </a:r>
            <a:r>
              <a:rPr sz="4000" b="1" spc="-120" dirty="0">
                <a:latin typeface="Tahoma"/>
                <a:cs typeface="Tahoma"/>
              </a:rPr>
              <a:t>dynamique</a:t>
            </a:r>
            <a:r>
              <a:rPr sz="4000" b="1" spc="-85" dirty="0">
                <a:latin typeface="Tahoma"/>
                <a:cs typeface="Tahoma"/>
              </a:rPr>
              <a:t> </a:t>
            </a:r>
            <a:r>
              <a:rPr sz="4000" b="1" spc="-100" dirty="0">
                <a:latin typeface="Tahoma"/>
                <a:cs typeface="Tahoma"/>
              </a:rPr>
              <a:t>des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50" dirty="0">
                <a:latin typeface="Tahoma"/>
                <a:cs typeface="Tahoma"/>
              </a:rPr>
              <a:t>libellules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45" dirty="0">
                <a:latin typeface="Tahoma"/>
                <a:cs typeface="Tahoma"/>
              </a:rPr>
              <a:t>dans</a:t>
            </a:r>
            <a:r>
              <a:rPr sz="4000" b="1" spc="-85" dirty="0">
                <a:latin typeface="Tahoma"/>
                <a:cs typeface="Tahoma"/>
              </a:rPr>
              <a:t> </a:t>
            </a:r>
            <a:r>
              <a:rPr sz="4000" b="1" spc="-45" dirty="0">
                <a:latin typeface="Tahoma"/>
                <a:cs typeface="Tahoma"/>
              </a:rPr>
              <a:t>la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5" dirty="0">
                <a:latin typeface="Tahoma"/>
                <a:cs typeface="Tahoma"/>
              </a:rPr>
              <a:t>nature.</a:t>
            </a:r>
            <a:endParaRPr sz="4000">
              <a:latin typeface="Tahoma"/>
              <a:cs typeface="Tahoma"/>
            </a:endParaRPr>
          </a:p>
          <a:p>
            <a:pPr marL="12065" marR="5080" algn="ctr">
              <a:lnSpc>
                <a:spcPct val="115599"/>
              </a:lnSpc>
              <a:spcBef>
                <a:spcPts val="1350"/>
              </a:spcBef>
            </a:pPr>
            <a:r>
              <a:rPr sz="4000" b="1" spc="-60" dirty="0">
                <a:latin typeface="Tahoma"/>
                <a:cs typeface="Tahoma"/>
              </a:rPr>
              <a:t>Ces</a:t>
            </a:r>
            <a:r>
              <a:rPr sz="4000" b="1" spc="-85" dirty="0">
                <a:latin typeface="Tahoma"/>
                <a:cs typeface="Tahoma"/>
              </a:rPr>
              <a:t> </a:t>
            </a:r>
            <a:r>
              <a:rPr sz="4000" b="1" spc="-160" dirty="0">
                <a:latin typeface="Tahoma"/>
                <a:cs typeface="Tahoma"/>
              </a:rPr>
              <a:t>deux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5" dirty="0">
                <a:latin typeface="Tahoma"/>
                <a:cs typeface="Tahoma"/>
              </a:rPr>
              <a:t>comportements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85" dirty="0">
                <a:latin typeface="Tahoma"/>
                <a:cs typeface="Tahoma"/>
              </a:rPr>
              <a:t>d'essaimage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20" dirty="0">
                <a:latin typeface="Tahoma"/>
                <a:cs typeface="Tahoma"/>
              </a:rPr>
              <a:t>sont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45" dirty="0">
                <a:latin typeface="Tahoma"/>
                <a:cs typeface="Tahoma"/>
              </a:rPr>
              <a:t>très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30" dirty="0">
                <a:latin typeface="Tahoma"/>
                <a:cs typeface="Tahoma"/>
              </a:rPr>
              <a:t>similaires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10" dirty="0">
                <a:latin typeface="Tahoma"/>
                <a:cs typeface="Tahoma"/>
              </a:rPr>
              <a:t>aux </a:t>
            </a:r>
            <a:r>
              <a:rPr sz="4000" b="1" spc="-1155" dirty="0">
                <a:latin typeface="Tahoma"/>
                <a:cs typeface="Tahoma"/>
              </a:rPr>
              <a:t> </a:t>
            </a:r>
            <a:r>
              <a:rPr sz="4000" b="1" spc="-160" dirty="0">
                <a:latin typeface="Tahoma"/>
                <a:cs typeface="Tahoma"/>
              </a:rPr>
              <a:t>deux</a:t>
            </a:r>
            <a:r>
              <a:rPr sz="4000" b="1" spc="-75" dirty="0">
                <a:latin typeface="Tahoma"/>
                <a:cs typeface="Tahoma"/>
              </a:rPr>
              <a:t> phases</a:t>
            </a:r>
            <a:r>
              <a:rPr sz="4000" b="1" spc="-70" dirty="0">
                <a:latin typeface="Tahoma"/>
                <a:cs typeface="Tahoma"/>
              </a:rPr>
              <a:t> </a:t>
            </a:r>
            <a:r>
              <a:rPr sz="4000" b="1" spc="-110" dirty="0">
                <a:latin typeface="Tahoma"/>
                <a:cs typeface="Tahoma"/>
              </a:rPr>
              <a:t>principales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14" dirty="0">
                <a:latin typeface="Tahoma"/>
                <a:cs typeface="Tahoma"/>
              </a:rPr>
              <a:t>de</a:t>
            </a:r>
            <a:r>
              <a:rPr sz="4000" b="1" spc="-70" dirty="0">
                <a:latin typeface="Tahoma"/>
                <a:cs typeface="Tahoma"/>
              </a:rPr>
              <a:t> </a:t>
            </a:r>
            <a:r>
              <a:rPr sz="4000" b="1" spc="-125" dirty="0">
                <a:latin typeface="Tahoma"/>
                <a:cs typeface="Tahoma"/>
              </a:rPr>
              <a:t>l'optimisation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125" dirty="0">
                <a:latin typeface="Tahoma"/>
                <a:cs typeface="Tahoma"/>
              </a:rPr>
              <a:t>utilisant</a:t>
            </a:r>
            <a:r>
              <a:rPr sz="4000" b="1" spc="-70" dirty="0">
                <a:latin typeface="Tahoma"/>
                <a:cs typeface="Tahoma"/>
              </a:rPr>
              <a:t> </a:t>
            </a:r>
            <a:r>
              <a:rPr sz="4000" b="1" spc="-140" dirty="0">
                <a:latin typeface="Tahoma"/>
                <a:cs typeface="Tahoma"/>
              </a:rPr>
              <a:t>les</a:t>
            </a:r>
            <a:r>
              <a:rPr sz="4000" b="1" spc="-75" dirty="0">
                <a:latin typeface="Tahoma"/>
                <a:cs typeface="Tahoma"/>
              </a:rPr>
              <a:t> </a:t>
            </a:r>
            <a:r>
              <a:rPr sz="4000" b="1" spc="-95" dirty="0">
                <a:latin typeface="Tahoma"/>
                <a:cs typeface="Tahoma"/>
              </a:rPr>
              <a:t>méta- </a:t>
            </a:r>
            <a:r>
              <a:rPr sz="4000" b="1" spc="-90" dirty="0">
                <a:latin typeface="Tahoma"/>
                <a:cs typeface="Tahoma"/>
              </a:rPr>
              <a:t> </a:t>
            </a:r>
            <a:r>
              <a:rPr sz="4000" b="1" spc="-145" dirty="0">
                <a:latin typeface="Tahoma"/>
                <a:cs typeface="Tahoma"/>
              </a:rPr>
              <a:t>heuristiques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450" dirty="0">
                <a:latin typeface="Tahoma"/>
                <a:cs typeface="Tahoma"/>
              </a:rPr>
              <a:t>: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30" dirty="0">
                <a:latin typeface="Tahoma"/>
                <a:cs typeface="Tahoma"/>
              </a:rPr>
              <a:t>l'exploration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70" dirty="0">
                <a:latin typeface="Tahoma"/>
                <a:cs typeface="Tahoma"/>
              </a:rPr>
              <a:t>et</a:t>
            </a:r>
            <a:r>
              <a:rPr sz="4000" b="1" spc="-80" dirty="0">
                <a:latin typeface="Tahoma"/>
                <a:cs typeface="Tahoma"/>
              </a:rPr>
              <a:t> </a:t>
            </a:r>
            <a:r>
              <a:rPr sz="4000" b="1" spc="-135" dirty="0">
                <a:latin typeface="Tahoma"/>
                <a:cs typeface="Tahoma"/>
              </a:rPr>
              <a:t>l'exploitation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17677" y="3303842"/>
            <a:ext cx="964565" cy="887094"/>
            <a:chOff x="2217677" y="3303842"/>
            <a:chExt cx="964565" cy="887094"/>
          </a:xfrm>
        </p:grpSpPr>
        <p:sp>
          <p:nvSpPr>
            <p:cNvPr id="17" name="object 17"/>
            <p:cNvSpPr/>
            <p:nvPr/>
          </p:nvSpPr>
          <p:spPr>
            <a:xfrm>
              <a:off x="2217677" y="3303842"/>
              <a:ext cx="964565" cy="887094"/>
            </a:xfrm>
            <a:custGeom>
              <a:avLst/>
              <a:gdLst/>
              <a:ahLst/>
              <a:cxnLst/>
              <a:rect l="l" t="t" r="r" b="b"/>
              <a:pathLst>
                <a:path w="964564" h="887095">
                  <a:moveTo>
                    <a:pt x="0" y="0"/>
                  </a:moveTo>
                  <a:lnTo>
                    <a:pt x="964048" y="0"/>
                  </a:lnTo>
                  <a:lnTo>
                    <a:pt x="964048" y="886580"/>
                  </a:lnTo>
                  <a:lnTo>
                    <a:pt x="0" y="88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7862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859" y="3452359"/>
              <a:ext cx="585314" cy="585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1774" y="0"/>
            <a:ext cx="7896225" cy="10287000"/>
          </a:xfrm>
          <a:custGeom>
            <a:avLst/>
            <a:gdLst/>
            <a:ahLst/>
            <a:cxnLst/>
            <a:rect l="l" t="t" r="r" b="b"/>
            <a:pathLst>
              <a:path w="7896225" h="10287000">
                <a:moveTo>
                  <a:pt x="0" y="10286999"/>
                </a:moveTo>
                <a:lnTo>
                  <a:pt x="7896224" y="10286999"/>
                </a:lnTo>
                <a:lnTo>
                  <a:pt x="789622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391775" cy="10287000"/>
            <a:chOff x="0" y="0"/>
            <a:chExt cx="1039177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391775" cy="10287000"/>
            </a:xfrm>
            <a:custGeom>
              <a:avLst/>
              <a:gdLst/>
              <a:ahLst/>
              <a:cxnLst/>
              <a:rect l="l" t="t" r="r" b="b"/>
              <a:pathLst>
                <a:path w="10391775" h="10287000">
                  <a:moveTo>
                    <a:pt x="1039177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391774" y="0"/>
                  </a:lnTo>
                  <a:lnTo>
                    <a:pt x="10391774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17" y="534802"/>
              <a:ext cx="9296399" cy="92582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06959" y="523014"/>
            <a:ext cx="5219700" cy="16021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310005" marR="5080" indent="-1297940">
              <a:lnSpc>
                <a:spcPts val="6300"/>
              </a:lnSpc>
              <a:spcBef>
                <a:spcPts val="10"/>
              </a:spcBef>
            </a:pPr>
            <a:r>
              <a:rPr sz="5100" b="0" spc="5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100" b="0" spc="3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100" b="0" spc="2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100" b="0" spc="4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100" b="0" spc="3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100" b="0" spc="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100" b="0" spc="2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100" b="0" spc="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100" b="0" spc="2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100" b="0" spc="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100" b="0" spc="2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100" b="0" spc="10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5100" b="0" spc="240" dirty="0">
                <a:solidFill>
                  <a:srgbClr val="FFFFFF"/>
                </a:solidFill>
                <a:latin typeface="Verdana"/>
                <a:cs typeface="Verdana"/>
              </a:rPr>
              <a:t>statique</a:t>
            </a:r>
            <a:endParaRPr sz="51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7899"/>
              </a:lnSpc>
              <a:spcBef>
                <a:spcPts val="100"/>
              </a:spcBef>
              <a:tabLst>
                <a:tab pos="3312160" algn="l"/>
                <a:tab pos="5189220" algn="l"/>
              </a:tabLst>
            </a:pPr>
            <a:r>
              <a:rPr sz="3950" b="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les </a:t>
            </a:r>
            <a:r>
              <a:rPr sz="3950" b="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libellules </a:t>
            </a:r>
            <a:r>
              <a:rPr sz="3950" b="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forment </a:t>
            </a:r>
            <a:r>
              <a:rPr sz="3950" b="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des </a:t>
            </a:r>
            <a:r>
              <a:rPr sz="3950" b="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sous</a:t>
            </a:r>
            <a:r>
              <a:rPr b="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- </a:t>
            </a:r>
            <a:r>
              <a:rPr b="0" spc="-7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50" b="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3950" b="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b="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950" b="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950" b="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50"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950" b="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50" b="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50"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950" b="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50" b="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50" b="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50" b="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950" b="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50" b="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950" b="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50" b="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950" b="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  </a:t>
            </a:r>
            <a:r>
              <a:rPr sz="3950" b="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différentes</a:t>
            </a:r>
            <a:r>
              <a:rPr sz="3950" b="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zone</a:t>
            </a:r>
            <a:r>
              <a:rPr sz="3950" b="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pour</a:t>
            </a:r>
            <a:r>
              <a:rPr sz="3950" b="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950" b="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chasse </a:t>
            </a:r>
            <a:r>
              <a:rPr sz="3950" b="0" spc="-10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dans </a:t>
            </a:r>
            <a:r>
              <a:rPr sz="3950" b="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un </a:t>
            </a:r>
            <a:r>
              <a:rPr sz="3950" b="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essaim </a:t>
            </a:r>
            <a:r>
              <a:rPr sz="3950" b="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statique. </a:t>
            </a:r>
            <a:r>
              <a:rPr sz="3950" b="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Ceci </a:t>
            </a:r>
            <a:r>
              <a:rPr sz="3950" b="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est </a:t>
            </a:r>
            <a:r>
              <a:rPr sz="3950" b="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similaire </a:t>
            </a:r>
            <a:r>
              <a:rPr sz="3950" b="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à</a:t>
            </a:r>
            <a:r>
              <a:rPr sz="3950" b="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b="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950" b="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exploration </a:t>
            </a:r>
            <a:r>
              <a:rPr sz="3950" b="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et </a:t>
            </a:r>
            <a:r>
              <a:rPr sz="3950" b="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aide </a:t>
            </a:r>
            <a:r>
              <a:rPr sz="3950" b="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b="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950" b="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algorithme </a:t>
            </a:r>
            <a:r>
              <a:rPr sz="3950" b="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à </a:t>
            </a:r>
            <a:r>
              <a:rPr sz="3950" b="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localiser </a:t>
            </a:r>
            <a:r>
              <a:rPr sz="3950" b="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les </a:t>
            </a:r>
            <a:r>
              <a:rPr sz="3950" b="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emplacements</a:t>
            </a:r>
            <a:r>
              <a:rPr sz="3950" b="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b="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950" b="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espace</a:t>
            </a:r>
            <a:r>
              <a:rPr sz="3950" b="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de </a:t>
            </a:r>
            <a:r>
              <a:rPr sz="3950" b="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recherche</a:t>
            </a:r>
            <a:r>
              <a:rPr sz="3950" b="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b="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appropriés.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1774" y="0"/>
            <a:ext cx="7896225" cy="10287000"/>
          </a:xfrm>
          <a:custGeom>
            <a:avLst/>
            <a:gdLst/>
            <a:ahLst/>
            <a:cxnLst/>
            <a:rect l="l" t="t" r="r" b="b"/>
            <a:pathLst>
              <a:path w="7896225" h="10287000">
                <a:moveTo>
                  <a:pt x="0" y="10286999"/>
                </a:moveTo>
                <a:lnTo>
                  <a:pt x="7896224" y="10286999"/>
                </a:lnTo>
                <a:lnTo>
                  <a:pt x="789622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5C7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391775" cy="10287000"/>
            <a:chOff x="0" y="0"/>
            <a:chExt cx="1039177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391775" cy="10287000"/>
            </a:xfrm>
            <a:custGeom>
              <a:avLst/>
              <a:gdLst/>
              <a:ahLst/>
              <a:cxnLst/>
              <a:rect l="l" t="t" r="r" b="b"/>
              <a:pathLst>
                <a:path w="10391775" h="10287000">
                  <a:moveTo>
                    <a:pt x="1039177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391774" y="0"/>
                  </a:lnTo>
                  <a:lnTo>
                    <a:pt x="10391774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00491"/>
              <a:ext cx="10391774" cy="8658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06959" y="523014"/>
            <a:ext cx="5219700" cy="16021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713105" marR="5080" indent="-701040">
              <a:lnSpc>
                <a:spcPts val="6300"/>
              </a:lnSpc>
              <a:spcBef>
                <a:spcPts val="10"/>
              </a:spcBef>
            </a:pPr>
            <a:r>
              <a:rPr sz="5100" b="0" spc="5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100" b="0" spc="3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100" b="0" spc="2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100" b="0" spc="4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100" b="0" spc="3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100" b="0" spc="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100" b="0" spc="2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100" b="0" spc="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100" b="0" spc="2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100" b="0" spc="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100" b="0" spc="2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100" b="0" spc="10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5100" b="0" spc="290" dirty="0">
                <a:solidFill>
                  <a:srgbClr val="FFFFFF"/>
                </a:solidFill>
                <a:latin typeface="Verdana"/>
                <a:cs typeface="Verdana"/>
              </a:rPr>
              <a:t>dynamique</a:t>
            </a:r>
            <a:endParaRPr sz="5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08701" y="2097039"/>
            <a:ext cx="7250430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5920">
              <a:lnSpc>
                <a:spcPct val="130600"/>
              </a:lnSpc>
              <a:spcBef>
                <a:spcPts val="95"/>
              </a:spcBef>
              <a:tabLst>
                <a:tab pos="1343660" algn="l"/>
                <a:tab pos="2498090" algn="l"/>
                <a:tab pos="3543300" algn="l"/>
                <a:tab pos="3949065" algn="l"/>
                <a:tab pos="4921885" algn="l"/>
                <a:tab pos="5122545" algn="l"/>
                <a:tab pos="5836920" algn="l"/>
              </a:tabLst>
            </a:pP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ll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-8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m  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08701" y="4916664"/>
            <a:ext cx="626745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12620" algn="l"/>
                <a:tab pos="4062729" algn="l"/>
                <a:tab pos="5015230" algn="l"/>
              </a:tabLst>
            </a:pP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endroit	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	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en	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raison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8701" y="3430538"/>
            <a:ext cx="7249795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30600"/>
              </a:lnSpc>
              <a:spcBef>
                <a:spcPts val="95"/>
              </a:spcBef>
              <a:tabLst>
                <a:tab pos="1306830" algn="l"/>
                <a:tab pos="2102485" algn="l"/>
                <a:tab pos="2949575" algn="l"/>
                <a:tab pos="3338829" algn="l"/>
                <a:tab pos="3769995" algn="l"/>
                <a:tab pos="5192395" algn="l"/>
                <a:tab pos="5433060" algn="l"/>
                <a:tab pos="5975350" algn="l"/>
                <a:tab pos="6704330" algn="l"/>
              </a:tabLst>
            </a:pPr>
            <a:r>
              <a:rPr sz="33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3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	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ê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3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  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3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3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3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mm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3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	</a:t>
            </a:r>
            <a:r>
              <a:rPr sz="33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3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3350">
              <a:latin typeface="Microsoft Sans Serif"/>
              <a:cs typeface="Microsoft Sans Serif"/>
            </a:endParaRPr>
          </a:p>
          <a:p>
            <a:pPr marR="5715" algn="r">
              <a:lnSpc>
                <a:spcPct val="100000"/>
              </a:lnSpc>
              <a:spcBef>
                <a:spcPts val="1230"/>
              </a:spcBef>
            </a:pPr>
            <a:r>
              <a:rPr sz="335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du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8701" y="5430788"/>
            <a:ext cx="7252334" cy="402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0600"/>
              </a:lnSpc>
              <a:spcBef>
                <a:spcPts val="95"/>
              </a:spcBef>
            </a:pPr>
            <a:r>
              <a:rPr sz="33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manque de 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nourriture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dans </a:t>
            </a: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le 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lieu </a:t>
            </a:r>
            <a:r>
              <a:rPr sz="33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precedent,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ainsi 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que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pour 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fuir </a:t>
            </a: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leurs </a:t>
            </a:r>
            <a:r>
              <a:rPr sz="3350" spc="-8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ennemis.</a:t>
            </a:r>
            <a:r>
              <a:rPr sz="33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plus,</a:t>
            </a:r>
            <a:r>
              <a:rPr sz="3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ce</a:t>
            </a:r>
            <a:r>
              <a:rPr sz="33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 </a:t>
            </a:r>
            <a:r>
              <a:rPr sz="3350" spc="-8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3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essaimage</a:t>
            </a:r>
            <a:r>
              <a:rPr sz="3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revient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à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utiliser</a:t>
            </a:r>
            <a:r>
              <a:rPr sz="33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un 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algorithme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pour 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5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aider </a:t>
            </a:r>
            <a:r>
              <a:rPr sz="3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à 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converger </a:t>
            </a:r>
            <a:r>
              <a:rPr sz="3350" spc="-8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meilleure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r>
              <a:rPr sz="3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globale.</a:t>
            </a:r>
            <a:endParaRPr sz="3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9843" y="1"/>
            <a:ext cx="14424660" cy="10287000"/>
            <a:chOff x="3859843" y="1"/>
            <a:chExt cx="1442466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1"/>
              <a:ext cx="9139985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59843" y="3368635"/>
              <a:ext cx="10572750" cy="3552825"/>
            </a:xfrm>
            <a:custGeom>
              <a:avLst/>
              <a:gdLst/>
              <a:ahLst/>
              <a:cxnLst/>
              <a:rect l="l" t="t" r="r" b="b"/>
              <a:pathLst>
                <a:path w="10572750" h="3552825">
                  <a:moveTo>
                    <a:pt x="10572749" y="3552824"/>
                  </a:moveTo>
                  <a:lnTo>
                    <a:pt x="0" y="3552824"/>
                  </a:lnTo>
                  <a:lnTo>
                    <a:pt x="0" y="0"/>
                  </a:lnTo>
                  <a:lnTo>
                    <a:pt x="10572749" y="0"/>
                  </a:lnTo>
                  <a:lnTo>
                    <a:pt x="10572749" y="3552824"/>
                  </a:lnTo>
                  <a:close/>
                </a:path>
              </a:pathLst>
            </a:custGeom>
            <a:solidFill>
              <a:srgbClr val="5C7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4284" y="4276789"/>
            <a:ext cx="9159875" cy="16884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795780" marR="5080" indent="-1783714">
              <a:lnSpc>
                <a:spcPts val="6380"/>
              </a:lnSpc>
              <a:spcBef>
                <a:spcPts val="535"/>
              </a:spcBef>
            </a:pPr>
            <a:r>
              <a:rPr sz="5600" spc="140" dirty="0">
                <a:solidFill>
                  <a:srgbClr val="FFFFFF"/>
                </a:solidFill>
              </a:rPr>
              <a:t>LE</a:t>
            </a:r>
            <a:r>
              <a:rPr sz="5600" spc="-395" dirty="0">
                <a:solidFill>
                  <a:srgbClr val="FFFFFF"/>
                </a:solidFill>
              </a:rPr>
              <a:t> </a:t>
            </a:r>
            <a:r>
              <a:rPr sz="5600" spc="30" dirty="0">
                <a:solidFill>
                  <a:srgbClr val="FFFFFF"/>
                </a:solidFill>
              </a:rPr>
              <a:t>FONCTIONNEMENT</a:t>
            </a:r>
            <a:r>
              <a:rPr sz="5600" spc="-390" dirty="0">
                <a:solidFill>
                  <a:srgbClr val="FFFFFF"/>
                </a:solidFill>
              </a:rPr>
              <a:t> </a:t>
            </a:r>
            <a:r>
              <a:rPr sz="5600" spc="-25" dirty="0">
                <a:solidFill>
                  <a:srgbClr val="FFFFFF"/>
                </a:solidFill>
              </a:rPr>
              <a:t>DE </a:t>
            </a:r>
            <a:r>
              <a:rPr sz="5600" spc="-1625" dirty="0">
                <a:solidFill>
                  <a:srgbClr val="FFFFFF"/>
                </a:solidFill>
              </a:rPr>
              <a:t> </a:t>
            </a:r>
            <a:r>
              <a:rPr sz="5600" spc="-50" dirty="0">
                <a:solidFill>
                  <a:srgbClr val="FFFFFF"/>
                </a:solidFill>
              </a:rPr>
              <a:t>L'ALGORITHME</a:t>
            </a:r>
            <a:endParaRPr sz="5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602061"/>
            <a:ext cx="2585313" cy="254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670" marR="5080" indent="1564005">
              <a:lnSpc>
                <a:spcPct val="116100"/>
              </a:lnSpc>
              <a:spcBef>
                <a:spcPts val="95"/>
              </a:spcBef>
            </a:pPr>
            <a:r>
              <a:rPr spc="-200" dirty="0"/>
              <a:t>les</a:t>
            </a:r>
            <a:r>
              <a:rPr spc="-95" dirty="0"/>
              <a:t> </a:t>
            </a:r>
            <a:r>
              <a:rPr spc="-145" dirty="0"/>
              <a:t>principes</a:t>
            </a:r>
            <a:r>
              <a:rPr spc="-90" dirty="0"/>
              <a:t> </a:t>
            </a:r>
            <a:r>
              <a:rPr spc="-155" dirty="0"/>
              <a:t>de </a:t>
            </a:r>
            <a:r>
              <a:rPr spc="-150" dirty="0"/>
              <a:t> </a:t>
            </a:r>
            <a:r>
              <a:rPr spc="-140" dirty="0"/>
              <a:t>l’algorithme</a:t>
            </a:r>
            <a:r>
              <a:rPr spc="-150" dirty="0"/>
              <a:t> </a:t>
            </a:r>
            <a:r>
              <a:rPr spc="-55" dirty="0"/>
              <a:t>Dragonfly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4606" y="602061"/>
            <a:ext cx="2589787" cy="254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0498" y="3324338"/>
            <a:ext cx="14546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5" dirty="0">
                <a:solidFill>
                  <a:srgbClr val="23331B"/>
                </a:solidFill>
                <a:latin typeface="Tahoma"/>
                <a:cs typeface="Tahoma"/>
              </a:rPr>
              <a:t>le</a:t>
            </a:r>
            <a:r>
              <a:rPr sz="2800" b="1" spc="-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80" dirty="0">
                <a:solidFill>
                  <a:srgbClr val="23331B"/>
                </a:solidFill>
                <a:latin typeface="Tahoma"/>
                <a:cs typeface="Tahoma"/>
              </a:rPr>
              <a:t>comportement</a:t>
            </a:r>
            <a:r>
              <a:rPr sz="2800" b="1" spc="-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23331B"/>
                </a:solidFill>
                <a:latin typeface="Tahoma"/>
                <a:cs typeface="Tahoma"/>
              </a:rPr>
              <a:t>des</a:t>
            </a:r>
            <a:r>
              <a:rPr sz="2800" b="1" spc="-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23331B"/>
                </a:solidFill>
                <a:latin typeface="Tahoma"/>
                <a:cs typeface="Tahoma"/>
              </a:rPr>
              <a:t>essaims</a:t>
            </a:r>
            <a:r>
              <a:rPr sz="2800" b="1" spc="-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23331B"/>
                </a:solidFill>
                <a:latin typeface="Tahoma"/>
                <a:cs typeface="Tahoma"/>
              </a:rPr>
              <a:t>de</a:t>
            </a:r>
            <a:r>
              <a:rPr sz="2800" b="1" spc="-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23331B"/>
                </a:solidFill>
                <a:latin typeface="Tahoma"/>
                <a:cs typeface="Tahoma"/>
              </a:rPr>
              <a:t>l’algorithme</a:t>
            </a:r>
            <a:r>
              <a:rPr sz="2800" b="1" spc="-25" dirty="0">
                <a:solidFill>
                  <a:srgbClr val="23331B"/>
                </a:solidFill>
                <a:latin typeface="Tahoma"/>
                <a:cs typeface="Tahoma"/>
              </a:rPr>
              <a:t> Dragonfly </a:t>
            </a:r>
            <a:r>
              <a:rPr sz="2800" b="1" spc="-70" dirty="0">
                <a:solidFill>
                  <a:srgbClr val="23331B"/>
                </a:solidFill>
                <a:latin typeface="Tahoma"/>
                <a:cs typeface="Tahoma"/>
              </a:rPr>
              <a:t>suit</a:t>
            </a:r>
            <a:r>
              <a:rPr sz="2800" b="1" spc="-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23331B"/>
                </a:solidFill>
                <a:latin typeface="Tahoma"/>
                <a:cs typeface="Tahoma"/>
              </a:rPr>
              <a:t>trois</a:t>
            </a:r>
            <a:r>
              <a:rPr sz="2800" b="1" spc="-25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23331B"/>
                </a:solidFill>
                <a:latin typeface="Tahoma"/>
                <a:cs typeface="Tahoma"/>
              </a:rPr>
              <a:t>principes</a:t>
            </a:r>
            <a:r>
              <a:rPr sz="2800" b="1" spc="-20" dirty="0">
                <a:solidFill>
                  <a:srgbClr val="23331B"/>
                </a:solidFill>
                <a:latin typeface="Tahoma"/>
                <a:cs typeface="Tahoma"/>
              </a:rPr>
              <a:t> </a:t>
            </a:r>
            <a:r>
              <a:rPr sz="2800" b="1" spc="-85" dirty="0">
                <a:solidFill>
                  <a:srgbClr val="23331B"/>
                </a:solidFill>
                <a:latin typeface="Tahoma"/>
                <a:cs typeface="Tahoma"/>
              </a:rPr>
              <a:t>primitifs: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921" y="4329511"/>
            <a:ext cx="3933825" cy="4543425"/>
          </a:xfrm>
          <a:prstGeom prst="rect">
            <a:avLst/>
          </a:prstGeom>
          <a:solidFill>
            <a:srgbClr val="5C7862"/>
          </a:solidFill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4200" b="1" spc="5" dirty="0">
                <a:solidFill>
                  <a:srgbClr val="F1F2F4"/>
                </a:solidFill>
                <a:latin typeface="Tahoma"/>
                <a:cs typeface="Tahoma"/>
              </a:rPr>
              <a:t>Séparation</a:t>
            </a:r>
            <a:endParaRPr sz="4200">
              <a:latin typeface="Tahoma"/>
              <a:cs typeface="Tahoma"/>
            </a:endParaRPr>
          </a:p>
          <a:p>
            <a:pPr marL="47625" marR="44450" indent="-635" algn="ctr">
              <a:lnSpc>
                <a:spcPct val="125000"/>
              </a:lnSpc>
              <a:spcBef>
                <a:spcPts val="1760"/>
              </a:spcBef>
            </a:pPr>
            <a:r>
              <a:rPr sz="3200" b="1" spc="-40" dirty="0">
                <a:solidFill>
                  <a:srgbClr val="FFFFFF"/>
                </a:solidFill>
                <a:latin typeface="Tahoma"/>
                <a:cs typeface="Tahoma"/>
              </a:rPr>
              <a:t>qui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ahoma"/>
                <a:cs typeface="Tahoma"/>
              </a:rPr>
              <a:t>indique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ahoma"/>
                <a:cs typeface="Tahoma"/>
              </a:rPr>
              <a:t>l’évitement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3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collisions </a:t>
            </a:r>
            <a:r>
              <a:rPr sz="3200" b="1" spc="-15" dirty="0">
                <a:solidFill>
                  <a:srgbClr val="FFFFFF"/>
                </a:solidFill>
                <a:latin typeface="Tahoma"/>
                <a:cs typeface="Tahoma"/>
              </a:rPr>
              <a:t>statiques </a:t>
            </a:r>
            <a:r>
              <a:rPr sz="3200" b="1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Tahoma"/>
                <a:cs typeface="Tahoma"/>
              </a:rPr>
              <a:t>voisines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0354" y="4329511"/>
            <a:ext cx="3933825" cy="4543425"/>
          </a:xfrm>
          <a:prstGeom prst="rect">
            <a:avLst/>
          </a:prstGeom>
          <a:solidFill>
            <a:srgbClr val="5C7862"/>
          </a:solidFill>
        </p:spPr>
        <p:txBody>
          <a:bodyPr vert="horz" wrap="square" lIns="0" tIns="133985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55"/>
              </a:spcBef>
            </a:pPr>
            <a:r>
              <a:rPr sz="4200" b="1" spc="-40" dirty="0">
                <a:solidFill>
                  <a:srgbClr val="F0F0F0"/>
                </a:solidFill>
                <a:latin typeface="Tahoma"/>
                <a:cs typeface="Tahoma"/>
              </a:rPr>
              <a:t>Alignement</a:t>
            </a:r>
            <a:endParaRPr sz="4200">
              <a:latin typeface="Tahoma"/>
              <a:cs typeface="Tahoma"/>
            </a:endParaRPr>
          </a:p>
          <a:p>
            <a:pPr marL="236854" marR="233679" algn="ctr">
              <a:lnSpc>
                <a:spcPct val="125000"/>
              </a:lnSpc>
              <a:spcBef>
                <a:spcPts val="1760"/>
              </a:spcBef>
            </a:pPr>
            <a:r>
              <a:rPr sz="3200" b="1" spc="-40" dirty="0">
                <a:solidFill>
                  <a:srgbClr val="FFFFFF"/>
                </a:solidFill>
                <a:latin typeface="Tahoma"/>
                <a:cs typeface="Tahoma"/>
              </a:rPr>
              <a:t>qui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ahoma"/>
                <a:cs typeface="Tahoma"/>
              </a:rPr>
              <a:t>renvoie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32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ahoma"/>
                <a:cs typeface="Tahoma"/>
              </a:rPr>
              <a:t>vitesse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3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individus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jumelés </a:t>
            </a:r>
            <a:r>
              <a:rPr sz="3200" b="1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avec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3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individus</a:t>
            </a:r>
            <a:r>
              <a:rPr sz="32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voisins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7167" y="4329511"/>
            <a:ext cx="3933825" cy="4543425"/>
          </a:xfrm>
          <a:prstGeom prst="rect">
            <a:avLst/>
          </a:prstGeom>
          <a:solidFill>
            <a:srgbClr val="5C7862"/>
          </a:solidFill>
        </p:spPr>
        <p:txBody>
          <a:bodyPr vert="horz" wrap="square" lIns="0" tIns="13398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55"/>
              </a:spcBef>
            </a:pPr>
            <a:r>
              <a:rPr sz="4200" b="1" spc="-45" dirty="0">
                <a:solidFill>
                  <a:srgbClr val="FFFFFF"/>
                </a:solidFill>
                <a:latin typeface="Tahoma"/>
                <a:cs typeface="Tahoma"/>
              </a:rPr>
              <a:t>Cohésion</a:t>
            </a:r>
            <a:endParaRPr sz="4200">
              <a:latin typeface="Tahoma"/>
              <a:cs typeface="Tahoma"/>
            </a:endParaRPr>
          </a:p>
          <a:p>
            <a:pPr marL="340995" marR="337820" algn="ctr">
              <a:lnSpc>
                <a:spcPct val="125000"/>
              </a:lnSpc>
              <a:spcBef>
                <a:spcPts val="1760"/>
              </a:spcBef>
            </a:pPr>
            <a:r>
              <a:rPr sz="3200" b="1" spc="-40" dirty="0">
                <a:solidFill>
                  <a:srgbClr val="FFFFFF"/>
                </a:solidFill>
                <a:latin typeface="Tahoma"/>
                <a:cs typeface="Tahoma"/>
              </a:rPr>
              <a:t>qui</a:t>
            </a:r>
            <a:r>
              <a:rPr sz="32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Tahoma"/>
                <a:cs typeface="Tahoma"/>
              </a:rPr>
              <a:t>indique</a:t>
            </a:r>
            <a:r>
              <a:rPr sz="32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32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ahoma"/>
                <a:cs typeface="Tahoma"/>
              </a:rPr>
              <a:t>tendance 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individuelle </a:t>
            </a:r>
            <a:r>
              <a:rPr sz="3200" b="1" spc="-60" dirty="0">
                <a:solidFill>
                  <a:srgbClr val="FFFFFF"/>
                </a:solidFill>
                <a:latin typeface="Tahoma"/>
                <a:cs typeface="Tahoma"/>
              </a:rPr>
              <a:t>vers </a:t>
            </a:r>
            <a:r>
              <a:rPr sz="3200" b="1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Tahoma"/>
                <a:cs typeface="Tahoma"/>
              </a:rPr>
              <a:t>centre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Tahoma"/>
                <a:cs typeface="Tahoma"/>
              </a:rPr>
              <a:t>du </a:t>
            </a:r>
            <a:r>
              <a:rPr sz="3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troupeau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1192</Words>
  <Application>Microsoft Office PowerPoint</Application>
  <PresentationFormat>Personnalisé</PresentationFormat>
  <Paragraphs>121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Microsoft Sans Serif</vt:lpstr>
      <vt:lpstr>Tahoma</vt:lpstr>
      <vt:lpstr>Times New Roman</vt:lpstr>
      <vt:lpstr>Verdana</vt:lpstr>
      <vt:lpstr>Office Theme</vt:lpstr>
      <vt:lpstr>Dragonfly  Algorithm</vt:lpstr>
      <vt:lpstr>01.Motivation de l'algorithme</vt:lpstr>
      <vt:lpstr>MOTIVATION DE  L'ALGORITHME</vt:lpstr>
      <vt:lpstr>les méthodes de résolution des problème d’optimisation</vt:lpstr>
      <vt:lpstr>Qu'est-ce que l'algorithme  Dragonfly ?</vt:lpstr>
      <vt:lpstr>comportement  statique</vt:lpstr>
      <vt:lpstr>comportement  dynamique</vt:lpstr>
      <vt:lpstr>LE FONCTIONNEMENT DE  L'ALGORITHME</vt:lpstr>
      <vt:lpstr>les principes de  l’algorithme Dragonfly</vt:lpstr>
      <vt:lpstr>les aspects principaux de  l’algorithme Dragonfly</vt:lpstr>
      <vt:lpstr>Présentation PowerPoint</vt:lpstr>
      <vt:lpstr>Depart</vt:lpstr>
      <vt:lpstr>L'aspect Mathématique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les opérations principales  de l’algorithme Dragonfly</vt:lpstr>
      <vt:lpstr>M E R C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Dragonfly  Algorithm</dc:title>
  <cp:lastModifiedBy>YASSER SOKRI</cp:lastModifiedBy>
  <cp:revision>1</cp:revision>
  <dcterms:created xsi:type="dcterms:W3CDTF">2022-05-23T12:35:46Z</dcterms:created>
  <dcterms:modified xsi:type="dcterms:W3CDTF">2022-05-23T17:05:13Z</dcterms:modified>
</cp:coreProperties>
</file>