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4" r:id="rId8"/>
    <p:sldId id="265" r:id="rId9"/>
    <p:sldId id="261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6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-96" y="-5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34979-3A41-497A-8842-339D16E4DDFE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6A6A0-0589-459D-B042-2FDFC919D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408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34979-3A41-497A-8842-339D16E4DDFE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6A6A0-0589-459D-B042-2FDFC919D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636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34979-3A41-497A-8842-339D16E4DDFE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6A6A0-0589-459D-B042-2FDFC919D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066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34979-3A41-497A-8842-339D16E4DDFE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6A6A0-0589-459D-B042-2FDFC919D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913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34979-3A41-497A-8842-339D16E4DDFE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6A6A0-0589-459D-B042-2FDFC919D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779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34979-3A41-497A-8842-339D16E4DDFE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6A6A0-0589-459D-B042-2FDFC919D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617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34979-3A41-497A-8842-339D16E4DDFE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6A6A0-0589-459D-B042-2FDFC919D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056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34979-3A41-497A-8842-339D16E4DDFE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6A6A0-0589-459D-B042-2FDFC919D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697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34979-3A41-497A-8842-339D16E4DDFE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6A6A0-0589-459D-B042-2FDFC919D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138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34979-3A41-497A-8842-339D16E4DDFE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6A6A0-0589-459D-B042-2FDFC919D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550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34979-3A41-497A-8842-339D16E4DDFE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6A6A0-0589-459D-B042-2FDFC919D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975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34979-3A41-497A-8842-339D16E4DDFE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6A6A0-0589-459D-B042-2FDFC919D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985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9000"/>
            <a:lum/>
          </a:blip>
          <a:srcRect/>
          <a:stretch>
            <a:fillRect l="9000" r="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225936"/>
          </a:xfrm>
        </p:spPr>
        <p:txBody>
          <a:bodyPr/>
          <a:lstStyle/>
          <a:p>
            <a:r>
              <a:rPr lang="en-US" b="1" dirty="0"/>
              <a:t>Quiz App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893" y="2432416"/>
            <a:ext cx="9144000" cy="1655762"/>
          </a:xfrm>
        </p:spPr>
        <p:txBody>
          <a:bodyPr/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/>
              <a:t>Yasser Mahmoud Abd </a:t>
            </a:r>
            <a:r>
              <a:rPr lang="en-US" dirty="0" smtClean="0"/>
              <a:t>Elghany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Moustafa Ibrahem Abd Elbaset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052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1063" y="0"/>
            <a:ext cx="2849563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322387" y="5656982"/>
            <a:ext cx="3684588" cy="133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Dr. Dr Mohamed Abd Elfattah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Lecturer at Department of Computer Science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Misr Higher Institute for Commerce and Computers in Mansoura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8177718" y="5553795"/>
            <a:ext cx="3302000" cy="154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Eng. </a:t>
            </a:r>
            <a:r>
              <a:rPr lang="en-US" altLang="en-US" sz="17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Amany Mamdouh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Teaching assistant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at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Department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of Computer Science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Misr Higher Institute of Commerce and Computers in Mansoura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398236" y="5349875"/>
            <a:ext cx="6155596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Under Supervision of</a:t>
            </a: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152400" y="22098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236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</a:t>
            </a:r>
            <a:r>
              <a:rPr lang="en-US" dirty="0"/>
              <a:t>Pattern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530" y="1825625"/>
            <a:ext cx="1035528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84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639" y="1828256"/>
            <a:ext cx="4772891" cy="398526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036" y="1828256"/>
            <a:ext cx="5433951" cy="3985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89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Views (</a:t>
            </a:r>
            <a:r>
              <a:rPr lang="en-US" dirty="0" smtClean="0"/>
              <a:t> loading , Login,</a:t>
            </a:r>
            <a:r>
              <a:rPr lang="en-US" dirty="0"/>
              <a:t> Exam</a:t>
            </a:r>
            <a:r>
              <a:rPr lang="en-US" b="1" dirty="0" smtClean="0"/>
              <a:t>)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16" y="1828799"/>
            <a:ext cx="3236607" cy="4525541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7977" y="1828799"/>
            <a:ext cx="3739737" cy="4525541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3351" y="1828800"/>
            <a:ext cx="3633849" cy="4525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76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controllers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47" y="1801875"/>
            <a:ext cx="3801641" cy="4351338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1104" y="1816925"/>
            <a:ext cx="3822865" cy="4370120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4964" y="1816925"/>
            <a:ext cx="3763488" cy="437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28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firebase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883" y="2500774"/>
            <a:ext cx="11222181" cy="3001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291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firebase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15262"/>
            <a:ext cx="5941060" cy="4167505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007947"/>
            <a:ext cx="5943600" cy="3269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934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Test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suitable ui has been used for all users, not forgiving of interface errors</a:t>
            </a:r>
          </a:p>
          <a:p>
            <a:r>
              <a:rPr lang="en-US" dirty="0"/>
              <a:t>User cannot login without ID and password is correct and must make sure that the text box is filled in</a:t>
            </a:r>
          </a:p>
          <a:p>
            <a:r>
              <a:rPr lang="en-US" dirty="0"/>
              <a:t>He cannot skip a question without answering 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819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8000"/>
            <a:lum/>
          </a:blip>
          <a:srcRect/>
          <a:stretch>
            <a:fillRect l="5000" r="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Some future work:</a:t>
            </a:r>
          </a:p>
          <a:p>
            <a:r>
              <a:rPr lang="en-US" dirty="0" smtClean="0"/>
              <a:t> </a:t>
            </a:r>
            <a:r>
              <a:rPr lang="en-US" dirty="0"/>
              <a:t>An admin system, adding questions, modifying an exam, and starting an exam and all results for students</a:t>
            </a:r>
            <a:r>
              <a:rPr lang="ar-EG" dirty="0"/>
              <a:t>.</a:t>
            </a:r>
            <a:endParaRPr lang="en-US" dirty="0"/>
          </a:p>
          <a:p>
            <a:r>
              <a:rPr lang="en-US" dirty="0" smtClean="0"/>
              <a:t> </a:t>
            </a:r>
            <a:r>
              <a:rPr lang="en-US" dirty="0"/>
              <a:t>Improvement in design.</a:t>
            </a:r>
          </a:p>
          <a:p>
            <a:r>
              <a:rPr lang="en-US" dirty="0" smtClean="0"/>
              <a:t> </a:t>
            </a:r>
            <a:r>
              <a:rPr lang="en-US" dirty="0"/>
              <a:t>Right and wrong option.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7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8000"/>
            <a:lum/>
          </a:blip>
          <a:srcRect/>
          <a:stretch>
            <a:fillRect l="5000" r="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android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1_1 What is Android</a:t>
            </a:r>
            <a:r>
              <a:rPr lang="en-US" b="1" dirty="0" smtClean="0"/>
              <a:t>?</a:t>
            </a:r>
          </a:p>
          <a:p>
            <a:pPr lvl="1"/>
            <a:r>
              <a:rPr lang="en-US" b="1" dirty="0"/>
              <a:t>1.1.1 The Android operating system</a:t>
            </a:r>
            <a:endParaRPr lang="en-US" dirty="0"/>
          </a:p>
          <a:p>
            <a:pPr lvl="1"/>
            <a:r>
              <a:rPr lang="en-US" b="1" dirty="0"/>
              <a:t>1.1.2 Task</a:t>
            </a:r>
            <a:endParaRPr lang="en-US" dirty="0"/>
          </a:p>
          <a:p>
            <a:pPr lvl="1"/>
            <a:r>
              <a:rPr lang="en-US" b="1" dirty="0"/>
              <a:t>1.1.3 Android platform components</a:t>
            </a:r>
            <a:endParaRPr lang="en-US" dirty="0"/>
          </a:p>
          <a:p>
            <a:pPr lvl="1"/>
            <a:r>
              <a:rPr lang="en-US" b="1" dirty="0"/>
              <a:t>1.1.4 Google </a:t>
            </a:r>
            <a:r>
              <a:rPr lang="en-US" b="1" dirty="0" smtClean="0"/>
              <a:t>Play</a:t>
            </a:r>
            <a:endParaRPr lang="en-US" dirty="0"/>
          </a:p>
          <a:p>
            <a:r>
              <a:rPr lang="en-US" b="1" dirty="0"/>
              <a:t>1_2 Android Development </a:t>
            </a:r>
            <a:r>
              <a:rPr lang="en-US" b="1" dirty="0" smtClean="0"/>
              <a:t>Tools</a:t>
            </a:r>
          </a:p>
          <a:p>
            <a:pPr lvl="1"/>
            <a:r>
              <a:rPr lang="en-US" b="1" dirty="0"/>
              <a:t>1.2.1 Android SDK</a:t>
            </a:r>
            <a:endParaRPr lang="en-US" dirty="0"/>
          </a:p>
          <a:p>
            <a:pPr lvl="1"/>
            <a:r>
              <a:rPr lang="en-US" b="1" dirty="0"/>
              <a:t>1.2.2 Android debug bridge (adb)</a:t>
            </a:r>
            <a:endParaRPr lang="en-US" dirty="0"/>
          </a:p>
          <a:p>
            <a:pPr lvl="1"/>
            <a:r>
              <a:rPr lang="en-US" b="1" dirty="0"/>
              <a:t>1.2.3 Gradle and the Android plug-in for </a:t>
            </a:r>
            <a:r>
              <a:rPr lang="en-US" b="1" dirty="0" smtClean="0"/>
              <a:t>Gradle</a:t>
            </a:r>
          </a:p>
          <a:p>
            <a:pPr lvl="1"/>
            <a:r>
              <a:rPr lang="en-US" b="1" dirty="0"/>
              <a:t>1.2.4 Android Developer Tools and Android Studio</a:t>
            </a:r>
            <a:endParaRPr lang="en-US" dirty="0"/>
          </a:p>
          <a:p>
            <a:pPr lvl="1"/>
            <a:r>
              <a:rPr lang="en-US" b="1" dirty="0"/>
              <a:t>1.2.5 Android RunTime (ART</a:t>
            </a:r>
            <a:r>
              <a:rPr lang="en-US" b="1" dirty="0" smtClean="0"/>
              <a:t>)</a:t>
            </a:r>
            <a:endParaRPr lang="en-US" dirty="0"/>
          </a:p>
          <a:p>
            <a:r>
              <a:rPr lang="en-US" b="1" dirty="0"/>
              <a:t>1_3 Android Security and </a:t>
            </a:r>
            <a:r>
              <a:rPr lang="en-US" b="1" dirty="0" smtClean="0"/>
              <a:t>permissions</a:t>
            </a:r>
          </a:p>
          <a:p>
            <a:pPr lvl="1"/>
            <a:r>
              <a:rPr lang="en-US" b="1" dirty="0"/>
              <a:t>1.3.1 Security concept in Android</a:t>
            </a:r>
            <a:endParaRPr lang="en-US" dirty="0"/>
          </a:p>
          <a:p>
            <a:pPr lvl="1"/>
            <a:r>
              <a:rPr lang="en-US" b="1" dirty="0"/>
              <a:t>1.3.2 Permission concept in </a:t>
            </a:r>
            <a:r>
              <a:rPr lang="en-US" b="1" dirty="0" smtClean="0"/>
              <a:t>Android</a:t>
            </a:r>
            <a:endParaRPr lang="en-US" dirty="0"/>
          </a:p>
          <a:p>
            <a:r>
              <a:rPr lang="en-US" b="1" dirty="0"/>
              <a:t>1_4 Programming software for </a:t>
            </a:r>
            <a:r>
              <a:rPr lang="en-US" b="1" dirty="0" smtClean="0"/>
              <a:t>Android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72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8000"/>
            <a:lum/>
          </a:blip>
          <a:srcRect/>
          <a:stretch>
            <a:fillRect l="5000" r="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Agile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2_1 SW Engineering</a:t>
            </a:r>
            <a:endParaRPr lang="en-US" dirty="0"/>
          </a:p>
          <a:p>
            <a:r>
              <a:rPr lang="en-US" b="1" dirty="0"/>
              <a:t>2_2 Traditional SW Development </a:t>
            </a:r>
            <a:r>
              <a:rPr lang="en-US" b="1" dirty="0" smtClean="0"/>
              <a:t>Methodologies</a:t>
            </a:r>
          </a:p>
          <a:p>
            <a:pPr lvl="1"/>
            <a:r>
              <a:rPr lang="en-US" b="1" dirty="0"/>
              <a:t>2.2.1 Types of Traditional SW Development Methodologies</a:t>
            </a:r>
            <a:endParaRPr lang="en-US" dirty="0"/>
          </a:p>
          <a:p>
            <a:pPr lvl="1"/>
            <a:r>
              <a:rPr lang="en-US" b="1" dirty="0"/>
              <a:t>2.2.2 Traditional Methods </a:t>
            </a:r>
            <a:r>
              <a:rPr lang="en-US" b="1" dirty="0" smtClean="0"/>
              <a:t>Drawbacks</a:t>
            </a:r>
            <a:endParaRPr lang="en-US" dirty="0"/>
          </a:p>
          <a:p>
            <a:r>
              <a:rPr lang="en-US" b="1" dirty="0"/>
              <a:t>2_3 </a:t>
            </a:r>
            <a:r>
              <a:rPr lang="en-US" b="1" dirty="0" smtClean="0"/>
              <a:t>Agile</a:t>
            </a:r>
          </a:p>
          <a:p>
            <a:pPr lvl="1"/>
            <a:r>
              <a:rPr lang="en-US" b="1" dirty="0"/>
              <a:t>2.</a:t>
            </a:r>
            <a:r>
              <a:rPr lang="ar-SA" b="1" dirty="0"/>
              <a:t>3</a:t>
            </a:r>
            <a:r>
              <a:rPr lang="en-US" b="1" dirty="0"/>
              <a:t>.1 What is Agile?</a:t>
            </a:r>
            <a:endParaRPr lang="en-US" dirty="0"/>
          </a:p>
          <a:p>
            <a:pPr lvl="1"/>
            <a:r>
              <a:rPr lang="en-US" b="1" dirty="0"/>
              <a:t>2.</a:t>
            </a:r>
            <a:r>
              <a:rPr lang="ar-SA" b="1" dirty="0"/>
              <a:t>3</a:t>
            </a:r>
            <a:r>
              <a:rPr lang="en-US" b="1" dirty="0"/>
              <a:t>.2 Agile </a:t>
            </a:r>
            <a:r>
              <a:rPr lang="en-US" b="1" dirty="0" smtClean="0"/>
              <a:t>Manifesto</a:t>
            </a:r>
            <a:endParaRPr lang="en-US" dirty="0"/>
          </a:p>
          <a:p>
            <a:r>
              <a:rPr lang="en-US" b="1" dirty="0"/>
              <a:t>2_4 Agile </a:t>
            </a:r>
            <a:r>
              <a:rPr lang="en-US" b="1" dirty="0" smtClean="0"/>
              <a:t>Methods</a:t>
            </a:r>
          </a:p>
          <a:p>
            <a:pPr lvl="1"/>
            <a:r>
              <a:rPr lang="en-US" b="1" dirty="0"/>
              <a:t>2.</a:t>
            </a:r>
            <a:r>
              <a:rPr lang="ar-SA" b="1" dirty="0"/>
              <a:t>4</a:t>
            </a:r>
            <a:r>
              <a:rPr lang="en-US" b="1" dirty="0"/>
              <a:t>.1 Extreme Programming (XP)</a:t>
            </a:r>
            <a:endParaRPr lang="en-US" dirty="0"/>
          </a:p>
          <a:p>
            <a:pPr lvl="1"/>
            <a:r>
              <a:rPr lang="en-US" b="1" dirty="0"/>
              <a:t>2.</a:t>
            </a:r>
            <a:r>
              <a:rPr lang="ar-SA" b="1" dirty="0"/>
              <a:t>4</a:t>
            </a:r>
            <a:r>
              <a:rPr lang="en-US" b="1" dirty="0"/>
              <a:t>.2 Scrum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512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8000"/>
            <a:lum/>
          </a:blip>
          <a:srcRect/>
          <a:stretch>
            <a:fillRect l="5000" r="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3_1 Description for quiz </a:t>
            </a:r>
            <a:r>
              <a:rPr lang="en-US" b="1" dirty="0" smtClean="0"/>
              <a:t>app</a:t>
            </a:r>
            <a:r>
              <a:rPr lang="ar-EG" b="1" dirty="0" smtClean="0"/>
              <a:t>.</a:t>
            </a:r>
          </a:p>
          <a:p>
            <a:r>
              <a:rPr lang="en-US" b="1" dirty="0"/>
              <a:t>3_2 UseCase</a:t>
            </a:r>
            <a:br>
              <a:rPr lang="en-US" b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577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4824" y="1962442"/>
            <a:ext cx="5942330" cy="4049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594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8000"/>
            <a:lum/>
          </a:blip>
          <a:srcRect/>
          <a:stretch>
            <a:fillRect l="5000" r="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4_1 </a:t>
            </a:r>
            <a:r>
              <a:rPr lang="en-US" b="1" dirty="0" smtClean="0"/>
              <a:t>Azure</a:t>
            </a:r>
            <a:endParaRPr lang="ar-EG" b="1" dirty="0" smtClean="0"/>
          </a:p>
          <a:p>
            <a:r>
              <a:rPr lang="en-US" b="1" dirty="0"/>
              <a:t>4_2 </a:t>
            </a:r>
            <a:r>
              <a:rPr lang="en-US" b="1" dirty="0" smtClean="0"/>
              <a:t>Implementation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33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(Boards - Sprints)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22" y="1797049"/>
            <a:ext cx="4701004" cy="3914982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546" y="1797049"/>
            <a:ext cx="5332042" cy="3914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68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Work </a:t>
            </a:r>
            <a:r>
              <a:rPr lang="en-US" b="1" u="sng" dirty="0" smtClean="0"/>
              <a:t>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Login </a:t>
            </a:r>
          </a:p>
          <a:p>
            <a:r>
              <a:rPr lang="en-US" b="1" dirty="0"/>
              <a:t>Choose answers and submit the quiz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013" y="2829663"/>
            <a:ext cx="4856018" cy="2338705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773" y="2829663"/>
            <a:ext cx="5758544" cy="2338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00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8000"/>
            <a:lum/>
          </a:blip>
          <a:srcRect/>
          <a:stretch>
            <a:fillRect l="5000" r="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5_1 UI </a:t>
            </a:r>
            <a:endParaRPr lang="en-US" dirty="0"/>
          </a:p>
          <a:p>
            <a:r>
              <a:rPr lang="en-US" b="1" dirty="0"/>
              <a:t>5_2 Test cases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31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318</Words>
  <Application>Microsoft Office PowerPoint</Application>
  <PresentationFormat>Custom</PresentationFormat>
  <Paragraphs>68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Quiz App</vt:lpstr>
      <vt:lpstr>Introduction To android</vt:lpstr>
      <vt:lpstr>Introduction To Agile</vt:lpstr>
      <vt:lpstr>Requirement Definition</vt:lpstr>
      <vt:lpstr>USeCase</vt:lpstr>
      <vt:lpstr>Development</vt:lpstr>
      <vt:lpstr>Azure (Boards - Sprints)</vt:lpstr>
      <vt:lpstr>Work Items</vt:lpstr>
      <vt:lpstr>Testing</vt:lpstr>
      <vt:lpstr>MVC Pattern</vt:lpstr>
      <vt:lpstr>Models</vt:lpstr>
      <vt:lpstr>Views ( loading , Login, Exam)</vt:lpstr>
      <vt:lpstr>controllers</vt:lpstr>
      <vt:lpstr>firebase</vt:lpstr>
      <vt:lpstr>firebase</vt:lpstr>
      <vt:lpstr>Test cases</vt:lpstr>
      <vt:lpstr>Future Work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</dc:title>
  <dc:creator>met</dc:creator>
  <cp:lastModifiedBy>ELKHOLY</cp:lastModifiedBy>
  <cp:revision>8</cp:revision>
  <dcterms:created xsi:type="dcterms:W3CDTF">2022-01-04T07:15:05Z</dcterms:created>
  <dcterms:modified xsi:type="dcterms:W3CDTF">2022-01-07T16:28:17Z</dcterms:modified>
</cp:coreProperties>
</file>