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65" r:id="rId3"/>
    <p:sldId id="266" r:id="rId4"/>
    <p:sldId id="264" r:id="rId5"/>
    <p:sldId id="259" r:id="rId6"/>
    <p:sldId id="258" r:id="rId7"/>
    <p:sldId id="257" r:id="rId8"/>
    <p:sldId id="261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E93A-1BB7-49C2-85C9-243496E2461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7A30-39BF-42EF-A906-9F8632377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066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91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20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94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2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7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CAE5-7264-44C2-B0D6-5269C7E34DEB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38E0-AE4C-4E25-8236-F83E902B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18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4088-3C77-47CF-A93D-6206C2F72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Diseño capa PHY de una interfaz PCIe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A238D-83E3-4A1E-863C-0C3D3212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Paula Góchez</a:t>
            </a:r>
          </a:p>
          <a:p>
            <a:r>
              <a:rPr lang="es-CR" dirty="0"/>
              <a:t>Esteban Vargas</a:t>
            </a:r>
          </a:p>
          <a:p>
            <a:r>
              <a:rPr lang="es-CR" dirty="0"/>
              <a:t>Yasser </a:t>
            </a:r>
            <a:r>
              <a:rPr lang="es-CR" dirty="0" err="1"/>
              <a:t>Wagon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0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796112-B79A-432A-B948-3AE6282BC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Gracias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A57E33-B9B0-4DC2-BC12-D57084568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4CD-7888-4675-9745-710D9B46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PCI Express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1288-9039-4D43-B021-2E971435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3200" dirty="0"/>
              <a:t>Estándar para realizar lectura/escritura de memorias, lectura/escritura de periféricos</a:t>
            </a:r>
          </a:p>
          <a:p>
            <a:r>
              <a:rPr lang="es-CR" sz="3200" dirty="0"/>
              <a:t>Capas de software, de transacción, de enlace de datos y física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7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1B70-4ECF-432D-AF0A-F389234B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4111" y="495300"/>
            <a:ext cx="10353761" cy="1326321"/>
          </a:xfrm>
        </p:spPr>
        <p:txBody>
          <a:bodyPr/>
          <a:lstStyle/>
          <a:p>
            <a:r>
              <a:rPr lang="es-CR" dirty="0"/>
              <a:t>Capa física (PHY)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58371-35C5-41F7-A90F-68F868DA9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927061"/>
            <a:ext cx="8202038" cy="41207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FB2DD-E4A4-4554-95E6-9C34E5911039}"/>
              </a:ext>
            </a:extLst>
          </p:cNvPr>
          <p:cNvSpPr txBox="1"/>
          <p:nvPr/>
        </p:nvSpPr>
        <p:spPr>
          <a:xfrm>
            <a:off x="8924925" y="298127"/>
            <a:ext cx="2990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/>
              <a:t>Lógica de transmisión procesa paquetes procedentes de la capa de enlace de datos </a:t>
            </a:r>
            <a:r>
              <a:rPr lang="en-US" sz="2400" i="1" dirty="0"/>
              <a:t>y los </a:t>
            </a:r>
            <a:r>
              <a:rPr lang="en-US" sz="2400" i="1" dirty="0" err="1"/>
              <a:t>convierte</a:t>
            </a:r>
            <a:r>
              <a:rPr lang="en-US" sz="2400" i="1" dirty="0"/>
              <a:t> a serial</a:t>
            </a:r>
            <a:endParaRPr lang="es-CR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1E2E6-965C-4DB6-A72C-43C08279721D}"/>
              </a:ext>
            </a:extLst>
          </p:cNvPr>
          <p:cNvSpPr txBox="1"/>
          <p:nvPr/>
        </p:nvSpPr>
        <p:spPr>
          <a:xfrm>
            <a:off x="8972549" y="3512886"/>
            <a:ext cx="3154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/>
              <a:t>Lógica de recepción convierte el flujo serial a paralelo, ensambla paquetes y los envía a la capa de enlace de datos</a:t>
            </a:r>
            <a:endParaRPr lang="es-CR" sz="2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7E14B-8F23-4ABB-B42F-27DBCE7DC11C}"/>
              </a:ext>
            </a:extLst>
          </p:cNvPr>
          <p:cNvSpPr txBox="1"/>
          <p:nvPr/>
        </p:nvSpPr>
        <p:spPr>
          <a:xfrm>
            <a:off x="2933700" y="6057394"/>
            <a:ext cx="554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PCI Express® System Architecture; </a:t>
            </a:r>
            <a:r>
              <a:rPr lang="en-US" sz="1000" dirty="0" err="1"/>
              <a:t>Budruk</a:t>
            </a:r>
            <a:r>
              <a:rPr lang="en-US" sz="1000" dirty="0"/>
              <a:t>, Anderson y Shanley; MindShare, Inc.; 2008</a:t>
            </a:r>
          </a:p>
        </p:txBody>
      </p:sp>
    </p:spTree>
    <p:extLst>
      <p:ext uri="{BB962C8B-B14F-4D97-AF65-F5344CB8AC3E}">
        <p14:creationId xmlns:p14="http://schemas.microsoft.com/office/powerpoint/2010/main" val="122482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EF12-CDA5-4E22-8B16-A15013AA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Generador</a:t>
            </a:r>
            <a:r>
              <a:rPr lang="en-US" dirty="0"/>
              <a:t> de </a:t>
            </a:r>
            <a:r>
              <a:rPr lang="en-US" dirty="0" err="1"/>
              <a:t>relojes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D2EB0-F835-4B7C-B182-A08AB7A55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05" y="1638299"/>
            <a:ext cx="3755620" cy="4743451"/>
          </a:xfrm>
        </p:spPr>
      </p:pic>
    </p:spTree>
    <p:extLst>
      <p:ext uri="{BB962C8B-B14F-4D97-AF65-F5344CB8AC3E}">
        <p14:creationId xmlns:p14="http://schemas.microsoft.com/office/powerpoint/2010/main" val="219109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C2A6-0FB6-401E-9B3A-AFCBD38E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Módulo </a:t>
            </a:r>
            <a:r>
              <a:rPr lang="es-CR" dirty="0" err="1"/>
              <a:t>PHY_Tx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0826E-E351-464B-8BD8-303BA3D3E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935921"/>
            <a:ext cx="5862431" cy="45589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73D54-94BC-4439-A396-EAF3C643EE6F}"/>
              </a:ext>
            </a:extLst>
          </p:cNvPr>
          <p:cNvSpPr txBox="1"/>
          <p:nvPr/>
        </p:nvSpPr>
        <p:spPr>
          <a:xfrm>
            <a:off x="6986726" y="1935921"/>
            <a:ext cx="3897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3600" dirty="0"/>
              <a:t> </a:t>
            </a:r>
            <a:r>
              <a:rPr lang="es-CR" sz="3600" dirty="0" err="1"/>
              <a:t>Mux</a:t>
            </a:r>
            <a:r>
              <a:rPr lang="es-CR" sz="3600" dirty="0"/>
              <a:t> 4 : 1 (3 </a:t>
            </a:r>
            <a:r>
              <a:rPr lang="es-CR" sz="3600" dirty="0" err="1"/>
              <a:t>muxes</a:t>
            </a:r>
            <a:r>
              <a:rPr lang="es-CR" sz="3600" dirty="0"/>
              <a:t> 2:1)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3600" dirty="0"/>
              <a:t>Convertidor paralelo a 2b serial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879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C2A6-0FB6-401E-9B3A-AFCBD38E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Módulo </a:t>
            </a:r>
            <a:r>
              <a:rPr lang="es-CR" dirty="0" err="1"/>
              <a:t>PHY_Rx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6B2EA-BD92-4CEC-9AE9-E9ACD20F6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0" y="2180772"/>
            <a:ext cx="6122108" cy="42797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782052-51C5-4C26-91B6-501FB887BAE6}"/>
              </a:ext>
            </a:extLst>
          </p:cNvPr>
          <p:cNvSpPr txBox="1"/>
          <p:nvPr/>
        </p:nvSpPr>
        <p:spPr>
          <a:xfrm>
            <a:off x="7217545" y="2180772"/>
            <a:ext cx="3941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3600" dirty="0"/>
              <a:t> </a:t>
            </a:r>
            <a:r>
              <a:rPr lang="es-CR" sz="3600" dirty="0" err="1"/>
              <a:t>Demux</a:t>
            </a:r>
            <a:r>
              <a:rPr lang="es-CR" sz="3600" dirty="0"/>
              <a:t> 1 : 4 (3 </a:t>
            </a:r>
            <a:r>
              <a:rPr lang="es-CR" sz="3600" dirty="0" err="1"/>
              <a:t>demuxes</a:t>
            </a:r>
            <a:r>
              <a:rPr lang="es-CR" sz="3600" dirty="0"/>
              <a:t> 1</a:t>
            </a:r>
            <a:r>
              <a:rPr lang="en-US" sz="3600" dirty="0"/>
              <a:t>:2</a:t>
            </a:r>
            <a:r>
              <a:rPr lang="es-CR" sz="3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3600" dirty="0"/>
              <a:t>Convertidor 2b serial a paralelo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C2A6-0FB6-401E-9B3A-AFCBD38E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PHY.v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2C3DC-019B-4761-B7A8-2300875E6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08" y="1935921"/>
            <a:ext cx="9613533" cy="4312479"/>
          </a:xfrm>
        </p:spPr>
      </p:pic>
    </p:spTree>
    <p:extLst>
      <p:ext uri="{BB962C8B-B14F-4D97-AF65-F5344CB8AC3E}">
        <p14:creationId xmlns:p14="http://schemas.microsoft.com/office/powerpoint/2010/main" val="129423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C2A6-0FB6-401E-9B3A-AFCBD38E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Resultados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32F93-7849-42BB-B1F9-3C2723527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4" y="2414726"/>
            <a:ext cx="11932921" cy="3718265"/>
          </a:xfrm>
        </p:spPr>
      </p:pic>
    </p:spTree>
    <p:extLst>
      <p:ext uri="{BB962C8B-B14F-4D97-AF65-F5344CB8AC3E}">
        <p14:creationId xmlns:p14="http://schemas.microsoft.com/office/powerpoint/2010/main" val="4221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C2A6-0FB6-401E-9B3A-AFCBD38E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Resultados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44DE4-483A-4ECD-8127-8C5F102B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2" y="2395225"/>
            <a:ext cx="11954299" cy="3853175"/>
          </a:xfrm>
        </p:spPr>
      </p:pic>
    </p:spTree>
    <p:extLst>
      <p:ext uri="{BB962C8B-B14F-4D97-AF65-F5344CB8AC3E}">
        <p14:creationId xmlns:p14="http://schemas.microsoft.com/office/powerpoint/2010/main" val="4263333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59</TotalTime>
  <Words>153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Diseño capa PHY de una interfaz PCIe</vt:lpstr>
      <vt:lpstr>PCI Express</vt:lpstr>
      <vt:lpstr>Capa física (PHY)</vt:lpstr>
      <vt:lpstr>Generador de relojes</vt:lpstr>
      <vt:lpstr>Módulo PHY_Tx</vt:lpstr>
      <vt:lpstr>Módulo PHY_Rx</vt:lpstr>
      <vt:lpstr>PHY.v</vt:lpstr>
      <vt:lpstr>Resultados</vt:lpstr>
      <vt:lpstr>Resultados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capa PHY de una interfaz PCIe</dc:title>
  <dc:creator>Esteban Vargas Vargas</dc:creator>
  <cp:lastModifiedBy>Esteban Vargas Vargas</cp:lastModifiedBy>
  <cp:revision>12</cp:revision>
  <dcterms:created xsi:type="dcterms:W3CDTF">2018-10-24T20:05:01Z</dcterms:created>
  <dcterms:modified xsi:type="dcterms:W3CDTF">2018-10-24T21:04:14Z</dcterms:modified>
</cp:coreProperties>
</file>