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0" r:id="rId6"/>
    <p:sldId id="261" r:id="rId7"/>
    <p:sldId id="268" r:id="rId8"/>
    <p:sldId id="269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النمط المتوسط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E0165-94BC-4629-A32F-81450301470E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5BC3ABC-CE4D-428A-855A-8388B8DF3705}">
      <dgm:prSet/>
      <dgm:spPr/>
      <dgm:t>
        <a:bodyPr/>
        <a:lstStyle/>
        <a:p>
          <a:r>
            <a:rPr lang="en-CA"/>
            <a:t>Objective(s)</a:t>
          </a:r>
          <a:endParaRPr lang="en-US"/>
        </a:p>
      </dgm:t>
    </dgm:pt>
    <dgm:pt modelId="{7D432E20-919E-4EB9-92D0-5A5AE03A1529}" type="parTrans" cxnId="{E1EA4CA7-C82C-4CF9-A16A-41E1AEFCB89B}">
      <dgm:prSet/>
      <dgm:spPr/>
      <dgm:t>
        <a:bodyPr/>
        <a:lstStyle/>
        <a:p>
          <a:endParaRPr lang="en-US"/>
        </a:p>
      </dgm:t>
    </dgm:pt>
    <dgm:pt modelId="{2002758F-DEB1-490C-B8EA-9C408096F8AE}" type="sibTrans" cxnId="{E1EA4CA7-C82C-4CF9-A16A-41E1AEFCB89B}">
      <dgm:prSet/>
      <dgm:spPr/>
      <dgm:t>
        <a:bodyPr/>
        <a:lstStyle/>
        <a:p>
          <a:endParaRPr lang="en-US"/>
        </a:p>
      </dgm:t>
    </dgm:pt>
    <dgm:pt modelId="{5C963086-04B6-4B63-8DA8-02282E4BBC96}">
      <dgm:prSet/>
      <dgm:spPr/>
      <dgm:t>
        <a:bodyPr/>
        <a:lstStyle/>
        <a:p>
          <a:r>
            <a:rPr lang="en-US"/>
            <a:t>Collecting data for companies' customers and its product .</a:t>
          </a:r>
        </a:p>
      </dgm:t>
    </dgm:pt>
    <dgm:pt modelId="{860352B9-57D0-4E04-8A92-7507AD2A9853}" type="parTrans" cxnId="{99B16A63-2E93-4252-A769-5636265BBFD2}">
      <dgm:prSet/>
      <dgm:spPr/>
      <dgm:t>
        <a:bodyPr/>
        <a:lstStyle/>
        <a:p>
          <a:endParaRPr lang="en-US"/>
        </a:p>
      </dgm:t>
    </dgm:pt>
    <dgm:pt modelId="{C4899272-A3BD-40A2-9D76-E1AC1959D84C}" type="sibTrans" cxnId="{99B16A63-2E93-4252-A769-5636265BBFD2}">
      <dgm:prSet/>
      <dgm:spPr/>
      <dgm:t>
        <a:bodyPr/>
        <a:lstStyle/>
        <a:p>
          <a:endParaRPr lang="en-US"/>
        </a:p>
      </dgm:t>
    </dgm:pt>
    <dgm:pt modelId="{E756EDD5-D3C2-40A5-B6E1-218A1AE98C94}">
      <dgm:prSet/>
      <dgm:spPr/>
      <dgm:t>
        <a:bodyPr/>
        <a:lstStyle/>
        <a:p>
          <a:r>
            <a:rPr lang="en-US" dirty="0"/>
            <a:t>Main personal factors that influence buying a product.</a:t>
          </a:r>
        </a:p>
      </dgm:t>
    </dgm:pt>
    <dgm:pt modelId="{5495043A-E866-4C9A-8649-C9DE63D2AD96}" type="parTrans" cxnId="{13EAF08A-0D7B-4F67-B162-02B41AA6F836}">
      <dgm:prSet/>
      <dgm:spPr/>
      <dgm:t>
        <a:bodyPr/>
        <a:lstStyle/>
        <a:p>
          <a:endParaRPr lang="en-US"/>
        </a:p>
      </dgm:t>
    </dgm:pt>
    <dgm:pt modelId="{7D612B5A-0830-46F5-994D-E4523C4F8BE2}" type="sibTrans" cxnId="{13EAF08A-0D7B-4F67-B162-02B41AA6F836}">
      <dgm:prSet/>
      <dgm:spPr/>
      <dgm:t>
        <a:bodyPr/>
        <a:lstStyle/>
        <a:p>
          <a:endParaRPr lang="en-US"/>
        </a:p>
      </dgm:t>
    </dgm:pt>
    <dgm:pt modelId="{F9176D8E-AE04-4AD0-9D6B-A24285CCF435}">
      <dgm:prSet/>
      <dgm:spPr/>
      <dgm:t>
        <a:bodyPr/>
        <a:lstStyle/>
        <a:p>
          <a:r>
            <a:rPr lang="en-US"/>
            <a:t>Getting accurate prediction model for spending money for product.</a:t>
          </a:r>
        </a:p>
      </dgm:t>
    </dgm:pt>
    <dgm:pt modelId="{8CBCFECE-35A7-47D2-AB80-726BFEA4FE36}" type="parTrans" cxnId="{53712FB8-D8BD-4AEB-B269-23DE44CE68DD}">
      <dgm:prSet/>
      <dgm:spPr/>
      <dgm:t>
        <a:bodyPr/>
        <a:lstStyle/>
        <a:p>
          <a:endParaRPr lang="en-US"/>
        </a:p>
      </dgm:t>
    </dgm:pt>
    <dgm:pt modelId="{34A7837C-9F98-4AB4-93D3-7F028443F9F0}" type="sibTrans" cxnId="{53712FB8-D8BD-4AEB-B269-23DE44CE68DD}">
      <dgm:prSet/>
      <dgm:spPr/>
      <dgm:t>
        <a:bodyPr/>
        <a:lstStyle/>
        <a:p>
          <a:endParaRPr lang="en-US"/>
        </a:p>
      </dgm:t>
    </dgm:pt>
    <dgm:pt modelId="{3F1A4275-D06B-4B72-8AE6-A54A4121214A}">
      <dgm:prSet/>
      <dgm:spPr/>
      <dgm:t>
        <a:bodyPr/>
        <a:lstStyle/>
        <a:p>
          <a:r>
            <a:rPr lang="en-CA"/>
            <a:t>Deliverables</a:t>
          </a:r>
          <a:endParaRPr lang="en-US"/>
        </a:p>
      </dgm:t>
    </dgm:pt>
    <dgm:pt modelId="{FE9AC805-3B04-4829-BD81-810A688B2AD7}" type="parTrans" cxnId="{B5BC3799-AABA-4BCE-B563-1D5757370326}">
      <dgm:prSet/>
      <dgm:spPr/>
      <dgm:t>
        <a:bodyPr/>
        <a:lstStyle/>
        <a:p>
          <a:endParaRPr lang="en-US"/>
        </a:p>
      </dgm:t>
    </dgm:pt>
    <dgm:pt modelId="{FC8A7124-6220-4768-AD34-988B03E5E927}" type="sibTrans" cxnId="{B5BC3799-AABA-4BCE-B563-1D5757370326}">
      <dgm:prSet/>
      <dgm:spPr/>
      <dgm:t>
        <a:bodyPr/>
        <a:lstStyle/>
        <a:p>
          <a:endParaRPr lang="en-US"/>
        </a:p>
      </dgm:t>
    </dgm:pt>
    <dgm:pt modelId="{2DD632AB-4D92-479C-88C9-8CDF072196DF}">
      <dgm:prSet/>
      <dgm:spPr/>
      <dgm:t>
        <a:bodyPr/>
        <a:lstStyle/>
        <a:p>
          <a:r>
            <a:rPr lang="en-CA"/>
            <a:t>Notebook that obtain the best prediction </a:t>
          </a:r>
          <a:endParaRPr lang="en-US"/>
        </a:p>
      </dgm:t>
    </dgm:pt>
    <dgm:pt modelId="{62AC26B2-E4FA-463D-A8B9-6CF61F5ED1A8}" type="parTrans" cxnId="{78D4C418-547F-45D9-92D2-3BD881186C78}">
      <dgm:prSet/>
      <dgm:spPr/>
      <dgm:t>
        <a:bodyPr/>
        <a:lstStyle/>
        <a:p>
          <a:endParaRPr lang="en-US"/>
        </a:p>
      </dgm:t>
    </dgm:pt>
    <dgm:pt modelId="{58E756A1-83E9-477B-983E-A3B203448CFC}" type="sibTrans" cxnId="{78D4C418-547F-45D9-92D2-3BD881186C78}">
      <dgm:prSet/>
      <dgm:spPr/>
      <dgm:t>
        <a:bodyPr/>
        <a:lstStyle/>
        <a:p>
          <a:endParaRPr lang="en-US"/>
        </a:p>
      </dgm:t>
    </dgm:pt>
    <dgm:pt modelId="{241BDD87-148A-4128-9127-F97164F029AD}">
      <dgm:prSet/>
      <dgm:spPr/>
      <dgm:t>
        <a:bodyPr/>
        <a:lstStyle/>
        <a:p>
          <a:r>
            <a:rPr lang="en-CA" dirty="0"/>
            <a:t>Presentation</a:t>
          </a:r>
          <a:endParaRPr lang="en-US" dirty="0"/>
        </a:p>
      </dgm:t>
    </dgm:pt>
    <dgm:pt modelId="{CF1D861A-AB25-4B38-AF67-60BD3FC63CE0}" type="parTrans" cxnId="{77DCC761-2D7A-46AC-9F9E-D4A7B628081B}">
      <dgm:prSet/>
      <dgm:spPr/>
      <dgm:t>
        <a:bodyPr/>
        <a:lstStyle/>
        <a:p>
          <a:endParaRPr lang="en-US"/>
        </a:p>
      </dgm:t>
    </dgm:pt>
    <dgm:pt modelId="{FD118F02-BC74-4EB9-96AE-7E9A275625AA}" type="sibTrans" cxnId="{77DCC761-2D7A-46AC-9F9E-D4A7B628081B}">
      <dgm:prSet/>
      <dgm:spPr/>
      <dgm:t>
        <a:bodyPr/>
        <a:lstStyle/>
        <a:p>
          <a:endParaRPr lang="en-US"/>
        </a:p>
      </dgm:t>
    </dgm:pt>
    <dgm:pt modelId="{A5C81757-A876-45DE-BBD1-DA0A71BC9173}">
      <dgm:prSet/>
      <dgm:spPr/>
      <dgm:t>
        <a:bodyPr/>
        <a:lstStyle/>
        <a:p>
          <a:r>
            <a:rPr lang="en-US" dirty="0"/>
            <a:t>Report</a:t>
          </a:r>
        </a:p>
      </dgm:t>
    </dgm:pt>
    <dgm:pt modelId="{9C4D404B-1972-4594-B2B6-C4798AE3C794}" type="parTrans" cxnId="{04D1C2B5-F11E-489D-912D-2A8257AD706D}">
      <dgm:prSet/>
      <dgm:spPr/>
    </dgm:pt>
    <dgm:pt modelId="{753EE829-0B25-49F6-9136-487B1B750F66}" type="sibTrans" cxnId="{04D1C2B5-F11E-489D-912D-2A8257AD706D}">
      <dgm:prSet/>
      <dgm:spPr/>
    </dgm:pt>
    <dgm:pt modelId="{B0D34565-C8F6-46F5-B04C-EC4CDB698E1F}" type="pres">
      <dgm:prSet presAssocID="{5F9E0165-94BC-4629-A32F-81450301470E}" presName="linear" presStyleCnt="0">
        <dgm:presLayoutVars>
          <dgm:dir/>
          <dgm:animLvl val="lvl"/>
          <dgm:resizeHandles val="exact"/>
        </dgm:presLayoutVars>
      </dgm:prSet>
      <dgm:spPr/>
    </dgm:pt>
    <dgm:pt modelId="{07F2F477-EFB5-46B4-97CB-70C6593CC7DA}" type="pres">
      <dgm:prSet presAssocID="{65BC3ABC-CE4D-428A-855A-8388B8DF3705}" presName="parentLin" presStyleCnt="0"/>
      <dgm:spPr/>
    </dgm:pt>
    <dgm:pt modelId="{19232BF9-FC07-4DFD-A645-078DABC44E7A}" type="pres">
      <dgm:prSet presAssocID="{65BC3ABC-CE4D-428A-855A-8388B8DF3705}" presName="parentLeftMargin" presStyleLbl="node1" presStyleIdx="0" presStyleCnt="2"/>
      <dgm:spPr/>
    </dgm:pt>
    <dgm:pt modelId="{2BC7AFBE-2C30-4F7C-AB55-82E9828E9A96}" type="pres">
      <dgm:prSet presAssocID="{65BC3ABC-CE4D-428A-855A-8388B8DF370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76529BE-902E-4A1D-A179-2B5A6C4274C7}" type="pres">
      <dgm:prSet presAssocID="{65BC3ABC-CE4D-428A-855A-8388B8DF3705}" presName="negativeSpace" presStyleCnt="0"/>
      <dgm:spPr/>
    </dgm:pt>
    <dgm:pt modelId="{4198C0AF-0874-4E53-A6C5-2DB27C739DC1}" type="pres">
      <dgm:prSet presAssocID="{65BC3ABC-CE4D-428A-855A-8388B8DF3705}" presName="childText" presStyleLbl="conFgAcc1" presStyleIdx="0" presStyleCnt="2">
        <dgm:presLayoutVars>
          <dgm:bulletEnabled val="1"/>
        </dgm:presLayoutVars>
      </dgm:prSet>
      <dgm:spPr/>
    </dgm:pt>
    <dgm:pt modelId="{2E952B80-6A49-47AB-AE9E-23034D4D7E3C}" type="pres">
      <dgm:prSet presAssocID="{2002758F-DEB1-490C-B8EA-9C408096F8AE}" presName="spaceBetweenRectangles" presStyleCnt="0"/>
      <dgm:spPr/>
    </dgm:pt>
    <dgm:pt modelId="{C259ADC1-2178-4729-B741-728874F55B89}" type="pres">
      <dgm:prSet presAssocID="{3F1A4275-D06B-4B72-8AE6-A54A4121214A}" presName="parentLin" presStyleCnt="0"/>
      <dgm:spPr/>
    </dgm:pt>
    <dgm:pt modelId="{2879C13C-90D6-48F7-9365-DED991E8DF72}" type="pres">
      <dgm:prSet presAssocID="{3F1A4275-D06B-4B72-8AE6-A54A4121214A}" presName="parentLeftMargin" presStyleLbl="node1" presStyleIdx="0" presStyleCnt="2"/>
      <dgm:spPr/>
    </dgm:pt>
    <dgm:pt modelId="{391ECAA0-F324-4AFC-BCCF-EDD808A284FE}" type="pres">
      <dgm:prSet presAssocID="{3F1A4275-D06B-4B72-8AE6-A54A4121214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26C86C-F08F-43F3-9598-7CAB3F4E32A8}" type="pres">
      <dgm:prSet presAssocID="{3F1A4275-D06B-4B72-8AE6-A54A4121214A}" presName="negativeSpace" presStyleCnt="0"/>
      <dgm:spPr/>
    </dgm:pt>
    <dgm:pt modelId="{AD4E2351-0814-4563-A0E8-498330D2F6B4}" type="pres">
      <dgm:prSet presAssocID="{3F1A4275-D06B-4B72-8AE6-A54A4121214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BB6630C-8BD8-42EE-936A-4AD073ABEAE4}" type="presOf" srcId="{E756EDD5-D3C2-40A5-B6E1-218A1AE98C94}" destId="{4198C0AF-0874-4E53-A6C5-2DB27C739DC1}" srcOrd="0" destOrd="1" presId="urn:microsoft.com/office/officeart/2005/8/layout/list1"/>
    <dgm:cxn modelId="{78D4C418-547F-45D9-92D2-3BD881186C78}" srcId="{3F1A4275-D06B-4B72-8AE6-A54A4121214A}" destId="{2DD632AB-4D92-479C-88C9-8CDF072196DF}" srcOrd="0" destOrd="0" parTransId="{62AC26B2-E4FA-463D-A8B9-6CF61F5ED1A8}" sibTransId="{58E756A1-83E9-477B-983E-A3B203448CFC}"/>
    <dgm:cxn modelId="{79E84133-403A-4150-9466-03A3D9A61C28}" type="presOf" srcId="{F9176D8E-AE04-4AD0-9D6B-A24285CCF435}" destId="{4198C0AF-0874-4E53-A6C5-2DB27C739DC1}" srcOrd="0" destOrd="2" presId="urn:microsoft.com/office/officeart/2005/8/layout/list1"/>
    <dgm:cxn modelId="{77DCC761-2D7A-46AC-9F9E-D4A7B628081B}" srcId="{3F1A4275-D06B-4B72-8AE6-A54A4121214A}" destId="{241BDD87-148A-4128-9127-F97164F029AD}" srcOrd="1" destOrd="0" parTransId="{CF1D861A-AB25-4B38-AF67-60BD3FC63CE0}" sibTransId="{FD118F02-BC74-4EB9-96AE-7E9A275625AA}"/>
    <dgm:cxn modelId="{99B16A63-2E93-4252-A769-5636265BBFD2}" srcId="{65BC3ABC-CE4D-428A-855A-8388B8DF3705}" destId="{5C963086-04B6-4B63-8DA8-02282E4BBC96}" srcOrd="0" destOrd="0" parTransId="{860352B9-57D0-4E04-8A92-7507AD2A9853}" sibTransId="{C4899272-A3BD-40A2-9D76-E1AC1959D84C}"/>
    <dgm:cxn modelId="{E86B1168-690C-49C2-9BFE-EB098D82CADA}" type="presOf" srcId="{A5C81757-A876-45DE-BBD1-DA0A71BC9173}" destId="{AD4E2351-0814-4563-A0E8-498330D2F6B4}" srcOrd="0" destOrd="2" presId="urn:microsoft.com/office/officeart/2005/8/layout/list1"/>
    <dgm:cxn modelId="{E3D57E49-B2DB-415A-A401-6CB9A0698EF9}" type="presOf" srcId="{2DD632AB-4D92-479C-88C9-8CDF072196DF}" destId="{AD4E2351-0814-4563-A0E8-498330D2F6B4}" srcOrd="0" destOrd="0" presId="urn:microsoft.com/office/officeart/2005/8/layout/list1"/>
    <dgm:cxn modelId="{19BAAF6B-93D6-453D-AA83-120D8C42BB32}" type="presOf" srcId="{3F1A4275-D06B-4B72-8AE6-A54A4121214A}" destId="{391ECAA0-F324-4AFC-BCCF-EDD808A284FE}" srcOrd="1" destOrd="0" presId="urn:microsoft.com/office/officeart/2005/8/layout/list1"/>
    <dgm:cxn modelId="{9174434E-9E2D-4ADA-804A-77D96AD6FC63}" type="presOf" srcId="{241BDD87-148A-4128-9127-F97164F029AD}" destId="{AD4E2351-0814-4563-A0E8-498330D2F6B4}" srcOrd="0" destOrd="1" presId="urn:microsoft.com/office/officeart/2005/8/layout/list1"/>
    <dgm:cxn modelId="{E6604358-4850-4AA8-A49C-E22E7D5B6CF1}" type="presOf" srcId="{5C963086-04B6-4B63-8DA8-02282E4BBC96}" destId="{4198C0AF-0874-4E53-A6C5-2DB27C739DC1}" srcOrd="0" destOrd="0" presId="urn:microsoft.com/office/officeart/2005/8/layout/list1"/>
    <dgm:cxn modelId="{13EAF08A-0D7B-4F67-B162-02B41AA6F836}" srcId="{65BC3ABC-CE4D-428A-855A-8388B8DF3705}" destId="{E756EDD5-D3C2-40A5-B6E1-218A1AE98C94}" srcOrd="1" destOrd="0" parTransId="{5495043A-E866-4C9A-8649-C9DE63D2AD96}" sibTransId="{7D612B5A-0830-46F5-994D-E4523C4F8BE2}"/>
    <dgm:cxn modelId="{B5BC3799-AABA-4BCE-B563-1D5757370326}" srcId="{5F9E0165-94BC-4629-A32F-81450301470E}" destId="{3F1A4275-D06B-4B72-8AE6-A54A4121214A}" srcOrd="1" destOrd="0" parTransId="{FE9AC805-3B04-4829-BD81-810A688B2AD7}" sibTransId="{FC8A7124-6220-4768-AD34-988B03E5E927}"/>
    <dgm:cxn modelId="{E1EA4CA7-C82C-4CF9-A16A-41E1AEFCB89B}" srcId="{5F9E0165-94BC-4629-A32F-81450301470E}" destId="{65BC3ABC-CE4D-428A-855A-8388B8DF3705}" srcOrd="0" destOrd="0" parTransId="{7D432E20-919E-4EB9-92D0-5A5AE03A1529}" sibTransId="{2002758F-DEB1-490C-B8EA-9C408096F8AE}"/>
    <dgm:cxn modelId="{A46201AE-E971-434A-97D0-E3C32B35D142}" type="presOf" srcId="{3F1A4275-D06B-4B72-8AE6-A54A4121214A}" destId="{2879C13C-90D6-48F7-9365-DED991E8DF72}" srcOrd="0" destOrd="0" presId="urn:microsoft.com/office/officeart/2005/8/layout/list1"/>
    <dgm:cxn modelId="{04D1C2B5-F11E-489D-912D-2A8257AD706D}" srcId="{3F1A4275-D06B-4B72-8AE6-A54A4121214A}" destId="{A5C81757-A876-45DE-BBD1-DA0A71BC9173}" srcOrd="2" destOrd="0" parTransId="{9C4D404B-1972-4594-B2B6-C4798AE3C794}" sibTransId="{753EE829-0B25-49F6-9136-487B1B750F66}"/>
    <dgm:cxn modelId="{53712FB8-D8BD-4AEB-B269-23DE44CE68DD}" srcId="{65BC3ABC-CE4D-428A-855A-8388B8DF3705}" destId="{F9176D8E-AE04-4AD0-9D6B-A24285CCF435}" srcOrd="2" destOrd="0" parTransId="{8CBCFECE-35A7-47D2-AB80-726BFEA4FE36}" sibTransId="{34A7837C-9F98-4AB4-93D3-7F028443F9F0}"/>
    <dgm:cxn modelId="{85390BDE-20CD-4700-AD17-9C1AD62DAE99}" type="presOf" srcId="{5F9E0165-94BC-4629-A32F-81450301470E}" destId="{B0D34565-C8F6-46F5-B04C-EC4CDB698E1F}" srcOrd="0" destOrd="0" presId="urn:microsoft.com/office/officeart/2005/8/layout/list1"/>
    <dgm:cxn modelId="{18C9A4DF-23BF-4BD9-99B0-9EB3F340396F}" type="presOf" srcId="{65BC3ABC-CE4D-428A-855A-8388B8DF3705}" destId="{19232BF9-FC07-4DFD-A645-078DABC44E7A}" srcOrd="0" destOrd="0" presId="urn:microsoft.com/office/officeart/2005/8/layout/list1"/>
    <dgm:cxn modelId="{C35673FB-F4C7-48BA-A72C-3DB75BAE76D1}" type="presOf" srcId="{65BC3ABC-CE4D-428A-855A-8388B8DF3705}" destId="{2BC7AFBE-2C30-4F7C-AB55-82E9828E9A96}" srcOrd="1" destOrd="0" presId="urn:microsoft.com/office/officeart/2005/8/layout/list1"/>
    <dgm:cxn modelId="{ADD15739-B4D7-4209-8384-C864710A7062}" type="presParOf" srcId="{B0D34565-C8F6-46F5-B04C-EC4CDB698E1F}" destId="{07F2F477-EFB5-46B4-97CB-70C6593CC7DA}" srcOrd="0" destOrd="0" presId="urn:microsoft.com/office/officeart/2005/8/layout/list1"/>
    <dgm:cxn modelId="{23C197A7-5DE6-4436-B8CD-29E2779E3090}" type="presParOf" srcId="{07F2F477-EFB5-46B4-97CB-70C6593CC7DA}" destId="{19232BF9-FC07-4DFD-A645-078DABC44E7A}" srcOrd="0" destOrd="0" presId="urn:microsoft.com/office/officeart/2005/8/layout/list1"/>
    <dgm:cxn modelId="{0DDDA207-F98A-4345-AC8F-8A0C3EC1E865}" type="presParOf" srcId="{07F2F477-EFB5-46B4-97CB-70C6593CC7DA}" destId="{2BC7AFBE-2C30-4F7C-AB55-82E9828E9A96}" srcOrd="1" destOrd="0" presId="urn:microsoft.com/office/officeart/2005/8/layout/list1"/>
    <dgm:cxn modelId="{9B916874-3EAF-49C6-9691-70CECFB00371}" type="presParOf" srcId="{B0D34565-C8F6-46F5-B04C-EC4CDB698E1F}" destId="{F76529BE-902E-4A1D-A179-2B5A6C4274C7}" srcOrd="1" destOrd="0" presId="urn:microsoft.com/office/officeart/2005/8/layout/list1"/>
    <dgm:cxn modelId="{8C63A652-E791-4909-86F1-8DF4BF47AD7B}" type="presParOf" srcId="{B0D34565-C8F6-46F5-B04C-EC4CDB698E1F}" destId="{4198C0AF-0874-4E53-A6C5-2DB27C739DC1}" srcOrd="2" destOrd="0" presId="urn:microsoft.com/office/officeart/2005/8/layout/list1"/>
    <dgm:cxn modelId="{4A4493D4-2073-45C8-9574-F8CE434A59E5}" type="presParOf" srcId="{B0D34565-C8F6-46F5-B04C-EC4CDB698E1F}" destId="{2E952B80-6A49-47AB-AE9E-23034D4D7E3C}" srcOrd="3" destOrd="0" presId="urn:microsoft.com/office/officeart/2005/8/layout/list1"/>
    <dgm:cxn modelId="{F2C8DF9F-F6BC-4C4D-84BA-9C12FCD940C7}" type="presParOf" srcId="{B0D34565-C8F6-46F5-B04C-EC4CDB698E1F}" destId="{C259ADC1-2178-4729-B741-728874F55B89}" srcOrd="4" destOrd="0" presId="urn:microsoft.com/office/officeart/2005/8/layout/list1"/>
    <dgm:cxn modelId="{019E2ECA-4F35-4A7E-96C3-5161158D7EDB}" type="presParOf" srcId="{C259ADC1-2178-4729-B741-728874F55B89}" destId="{2879C13C-90D6-48F7-9365-DED991E8DF72}" srcOrd="0" destOrd="0" presId="urn:microsoft.com/office/officeart/2005/8/layout/list1"/>
    <dgm:cxn modelId="{CF9BEA99-4491-43CC-8DF7-8ED2F8662AA0}" type="presParOf" srcId="{C259ADC1-2178-4729-B741-728874F55B89}" destId="{391ECAA0-F324-4AFC-BCCF-EDD808A284FE}" srcOrd="1" destOrd="0" presId="urn:microsoft.com/office/officeart/2005/8/layout/list1"/>
    <dgm:cxn modelId="{00BD5972-8A70-422B-8C8C-1CB92487AA13}" type="presParOf" srcId="{B0D34565-C8F6-46F5-B04C-EC4CDB698E1F}" destId="{BC26C86C-F08F-43F3-9598-7CAB3F4E32A8}" srcOrd="5" destOrd="0" presId="urn:microsoft.com/office/officeart/2005/8/layout/list1"/>
    <dgm:cxn modelId="{4B553A1C-CAA5-4C97-A079-693A43A308D6}" type="presParOf" srcId="{B0D34565-C8F6-46F5-B04C-EC4CDB698E1F}" destId="{AD4E2351-0814-4563-A0E8-498330D2F6B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E8A8FA-F54B-417D-88E1-7251E5C44C5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CB28B9-6B5A-4059-BC6F-C428FABB57E2}">
      <dgm:prSet/>
      <dgm:spPr/>
      <dgm:t>
        <a:bodyPr/>
        <a:lstStyle/>
        <a:p>
          <a:r>
            <a:rPr lang="en-US"/>
            <a:t>The ones how work this dataset solve it as cluster problem.</a:t>
          </a:r>
          <a:endParaRPr lang="en-US" dirty="0"/>
        </a:p>
      </dgm:t>
    </dgm:pt>
    <dgm:pt modelId="{1AB9E1AF-4AA8-47D3-8426-37B5C9900E74}" type="parTrans" cxnId="{DDA24BDA-52DE-41D9-8210-AFF0BAB23A2A}">
      <dgm:prSet/>
      <dgm:spPr/>
      <dgm:t>
        <a:bodyPr/>
        <a:lstStyle/>
        <a:p>
          <a:endParaRPr lang="en-US"/>
        </a:p>
      </dgm:t>
    </dgm:pt>
    <dgm:pt modelId="{9FA8F363-2EC5-4423-B029-F9A75695B215}" type="sibTrans" cxnId="{DDA24BDA-52DE-41D9-8210-AFF0BAB23A2A}">
      <dgm:prSet/>
      <dgm:spPr/>
      <dgm:t>
        <a:bodyPr/>
        <a:lstStyle/>
        <a:p>
          <a:endParaRPr lang="en-US"/>
        </a:p>
      </dgm:t>
    </dgm:pt>
    <dgm:pt modelId="{118EDA45-9B7B-448B-A8BE-35F81C91084A}">
      <dgm:prSet/>
      <dgm:spPr/>
      <dgm:t>
        <a:bodyPr/>
        <a:lstStyle/>
        <a:p>
          <a:r>
            <a:rPr lang="en-US"/>
            <a:t>I solve it as regression problem to predict values.</a:t>
          </a:r>
        </a:p>
      </dgm:t>
    </dgm:pt>
    <dgm:pt modelId="{5AEC9719-08D5-4327-ABA9-B9D78AB439B9}" type="parTrans" cxnId="{6D6546A9-964C-4BCF-9306-AC8A2EB2EA24}">
      <dgm:prSet/>
      <dgm:spPr/>
      <dgm:t>
        <a:bodyPr/>
        <a:lstStyle/>
        <a:p>
          <a:endParaRPr lang="en-US"/>
        </a:p>
      </dgm:t>
    </dgm:pt>
    <dgm:pt modelId="{9B0B6524-1EB8-485E-981B-9B07BF3851F1}" type="sibTrans" cxnId="{6D6546A9-964C-4BCF-9306-AC8A2EB2EA24}">
      <dgm:prSet/>
      <dgm:spPr/>
      <dgm:t>
        <a:bodyPr/>
        <a:lstStyle/>
        <a:p>
          <a:endParaRPr lang="en-US"/>
        </a:p>
      </dgm:t>
    </dgm:pt>
    <dgm:pt modelId="{987B4480-E4B9-41B8-8409-A10148984525}" type="pres">
      <dgm:prSet presAssocID="{60E8A8FA-F54B-417D-88E1-7251E5C44C5A}" presName="linear" presStyleCnt="0">
        <dgm:presLayoutVars>
          <dgm:animLvl val="lvl"/>
          <dgm:resizeHandles val="exact"/>
        </dgm:presLayoutVars>
      </dgm:prSet>
      <dgm:spPr/>
    </dgm:pt>
    <dgm:pt modelId="{852896C5-2336-4FE3-A120-3FF2EEF3C079}" type="pres">
      <dgm:prSet presAssocID="{4ECB28B9-6B5A-4059-BC6F-C428FABB57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9C3356-ACB7-400C-AB76-155F16178C73}" type="pres">
      <dgm:prSet presAssocID="{9FA8F363-2EC5-4423-B029-F9A75695B215}" presName="spacer" presStyleCnt="0"/>
      <dgm:spPr/>
    </dgm:pt>
    <dgm:pt modelId="{313EC31C-9CC1-4F8A-847E-5044D281DAC3}" type="pres">
      <dgm:prSet presAssocID="{118EDA45-9B7B-448B-A8BE-35F81C91084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10D7D29-6980-49E4-88C7-8A8FAD305086}" type="presOf" srcId="{4ECB28B9-6B5A-4059-BC6F-C428FABB57E2}" destId="{852896C5-2336-4FE3-A120-3FF2EEF3C079}" srcOrd="0" destOrd="0" presId="urn:microsoft.com/office/officeart/2005/8/layout/vList2"/>
    <dgm:cxn modelId="{021D0E5B-1E84-4654-ABC7-50DED192DD97}" type="presOf" srcId="{118EDA45-9B7B-448B-A8BE-35F81C91084A}" destId="{313EC31C-9CC1-4F8A-847E-5044D281DAC3}" srcOrd="0" destOrd="0" presId="urn:microsoft.com/office/officeart/2005/8/layout/vList2"/>
    <dgm:cxn modelId="{F105F458-4BE9-4D5A-AD4B-D2B525AA239B}" type="presOf" srcId="{60E8A8FA-F54B-417D-88E1-7251E5C44C5A}" destId="{987B4480-E4B9-41B8-8409-A10148984525}" srcOrd="0" destOrd="0" presId="urn:microsoft.com/office/officeart/2005/8/layout/vList2"/>
    <dgm:cxn modelId="{6D6546A9-964C-4BCF-9306-AC8A2EB2EA24}" srcId="{60E8A8FA-F54B-417D-88E1-7251E5C44C5A}" destId="{118EDA45-9B7B-448B-A8BE-35F81C91084A}" srcOrd="1" destOrd="0" parTransId="{5AEC9719-08D5-4327-ABA9-B9D78AB439B9}" sibTransId="{9B0B6524-1EB8-485E-981B-9B07BF3851F1}"/>
    <dgm:cxn modelId="{DDA24BDA-52DE-41D9-8210-AFF0BAB23A2A}" srcId="{60E8A8FA-F54B-417D-88E1-7251E5C44C5A}" destId="{4ECB28B9-6B5A-4059-BC6F-C428FABB57E2}" srcOrd="0" destOrd="0" parTransId="{1AB9E1AF-4AA8-47D3-8426-37B5C9900E74}" sibTransId="{9FA8F363-2EC5-4423-B029-F9A75695B215}"/>
    <dgm:cxn modelId="{06CB5F13-AF4D-40EA-A319-2BFE13998A43}" type="presParOf" srcId="{987B4480-E4B9-41B8-8409-A10148984525}" destId="{852896C5-2336-4FE3-A120-3FF2EEF3C079}" srcOrd="0" destOrd="0" presId="urn:microsoft.com/office/officeart/2005/8/layout/vList2"/>
    <dgm:cxn modelId="{3AE078AC-2DDF-43F1-8709-0B4C0A95F2D6}" type="presParOf" srcId="{987B4480-E4B9-41B8-8409-A10148984525}" destId="{5C9C3356-ACB7-400C-AB76-155F16178C73}" srcOrd="1" destOrd="0" presId="urn:microsoft.com/office/officeart/2005/8/layout/vList2"/>
    <dgm:cxn modelId="{6D6A6D21-E234-40E5-93FE-BF4E58541334}" type="presParOf" srcId="{987B4480-E4B9-41B8-8409-A10148984525}" destId="{313EC31C-9CC1-4F8A-847E-5044D281DAC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D2473B-BA40-42CB-87A9-F57D9BCBE9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87D829F-B12C-4B0F-80A8-CA38B1E5D138}">
      <dgm:prSet/>
      <dgm:spPr/>
      <dgm:t>
        <a:bodyPr/>
        <a:lstStyle/>
        <a:p>
          <a:r>
            <a:rPr lang="en-US" b="0" i="0"/>
            <a:t>Customer Personality Analysis is a detailed analysis of a company’s ideal customers. It helps a business to better understand its customers and makes it easier for them to modify products according to the specific needs, behaviors and concerns of different types of customers.</a:t>
          </a:r>
          <a:endParaRPr lang="en-US"/>
        </a:p>
      </dgm:t>
    </dgm:pt>
    <dgm:pt modelId="{0E07245D-26D3-4DAB-9FE8-1745E4A9796D}" type="parTrans" cxnId="{65D75504-2CCD-4A57-821E-97F7FDF2C329}">
      <dgm:prSet/>
      <dgm:spPr/>
      <dgm:t>
        <a:bodyPr/>
        <a:lstStyle/>
        <a:p>
          <a:endParaRPr lang="en-US"/>
        </a:p>
      </dgm:t>
    </dgm:pt>
    <dgm:pt modelId="{979164E3-18C2-4E24-AB24-646BCE6EEBD4}" type="sibTrans" cxnId="{65D75504-2CCD-4A57-821E-97F7FDF2C329}">
      <dgm:prSet/>
      <dgm:spPr/>
      <dgm:t>
        <a:bodyPr/>
        <a:lstStyle/>
        <a:p>
          <a:endParaRPr lang="en-US"/>
        </a:p>
      </dgm:t>
    </dgm:pt>
    <dgm:pt modelId="{EF31FD00-3075-48F2-B59C-1B79A3093CE6}">
      <dgm:prSet/>
      <dgm:spPr/>
      <dgm:t>
        <a:bodyPr/>
        <a:lstStyle/>
        <a:p>
          <a:r>
            <a:rPr lang="en-US" b="0" i="0"/>
            <a:t>Customer personality analysis helps a business to modify its product based on its target customers from different types of customer segments.</a:t>
          </a:r>
          <a:endParaRPr lang="en-US"/>
        </a:p>
      </dgm:t>
    </dgm:pt>
    <dgm:pt modelId="{138CFEDA-835B-46D4-AB60-D07D663D9809}" type="parTrans" cxnId="{2F7ECB5C-8894-415A-B41E-41F9BFA11EED}">
      <dgm:prSet/>
      <dgm:spPr/>
      <dgm:t>
        <a:bodyPr/>
        <a:lstStyle/>
        <a:p>
          <a:endParaRPr lang="en-US"/>
        </a:p>
      </dgm:t>
    </dgm:pt>
    <dgm:pt modelId="{AED62A81-860F-47D5-9A1E-B677D274E4F7}" type="sibTrans" cxnId="{2F7ECB5C-8894-415A-B41E-41F9BFA11EED}">
      <dgm:prSet/>
      <dgm:spPr/>
      <dgm:t>
        <a:bodyPr/>
        <a:lstStyle/>
        <a:p>
          <a:endParaRPr lang="en-US"/>
        </a:p>
      </dgm:t>
    </dgm:pt>
    <dgm:pt modelId="{659731B6-B302-4324-972D-48C0299CB8A3}" type="pres">
      <dgm:prSet presAssocID="{B4D2473B-BA40-42CB-87A9-F57D9BCBE932}" presName="linear" presStyleCnt="0">
        <dgm:presLayoutVars>
          <dgm:animLvl val="lvl"/>
          <dgm:resizeHandles val="exact"/>
        </dgm:presLayoutVars>
      </dgm:prSet>
      <dgm:spPr/>
    </dgm:pt>
    <dgm:pt modelId="{E0B524EA-B7DA-4ACB-AC93-6920F7BBCC93}" type="pres">
      <dgm:prSet presAssocID="{C87D829F-B12C-4B0F-80A8-CA38B1E5D1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906D11-80A7-4AB0-A75C-CF3F780C49E5}" type="pres">
      <dgm:prSet presAssocID="{979164E3-18C2-4E24-AB24-646BCE6EEBD4}" presName="spacer" presStyleCnt="0"/>
      <dgm:spPr/>
    </dgm:pt>
    <dgm:pt modelId="{001C89AF-9BFA-46F7-83AF-9FB29D5BE183}" type="pres">
      <dgm:prSet presAssocID="{EF31FD00-3075-48F2-B59C-1B79A3093CE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5D75504-2CCD-4A57-821E-97F7FDF2C329}" srcId="{B4D2473B-BA40-42CB-87A9-F57D9BCBE932}" destId="{C87D829F-B12C-4B0F-80A8-CA38B1E5D138}" srcOrd="0" destOrd="0" parTransId="{0E07245D-26D3-4DAB-9FE8-1745E4A9796D}" sibTransId="{979164E3-18C2-4E24-AB24-646BCE6EEBD4}"/>
    <dgm:cxn modelId="{2F7ECB5C-8894-415A-B41E-41F9BFA11EED}" srcId="{B4D2473B-BA40-42CB-87A9-F57D9BCBE932}" destId="{EF31FD00-3075-48F2-B59C-1B79A3093CE6}" srcOrd="1" destOrd="0" parTransId="{138CFEDA-835B-46D4-AB60-D07D663D9809}" sibTransId="{AED62A81-860F-47D5-9A1E-B677D274E4F7}"/>
    <dgm:cxn modelId="{9DFA36AE-CC9D-41DF-86D6-78ECFF5A6F99}" type="presOf" srcId="{EF31FD00-3075-48F2-B59C-1B79A3093CE6}" destId="{001C89AF-9BFA-46F7-83AF-9FB29D5BE183}" srcOrd="0" destOrd="0" presId="urn:microsoft.com/office/officeart/2005/8/layout/vList2"/>
    <dgm:cxn modelId="{EA6F25DF-0590-4CE4-8CD0-CD4AEF36AAF5}" type="presOf" srcId="{B4D2473B-BA40-42CB-87A9-F57D9BCBE932}" destId="{659731B6-B302-4324-972D-48C0299CB8A3}" srcOrd="0" destOrd="0" presId="urn:microsoft.com/office/officeart/2005/8/layout/vList2"/>
    <dgm:cxn modelId="{876B26FA-ED0A-4E53-9B56-1F9DE9CF43EF}" type="presOf" srcId="{C87D829F-B12C-4B0F-80A8-CA38B1E5D138}" destId="{E0B524EA-B7DA-4ACB-AC93-6920F7BBCC93}" srcOrd="0" destOrd="0" presId="urn:microsoft.com/office/officeart/2005/8/layout/vList2"/>
    <dgm:cxn modelId="{603F6BBE-3E68-423E-A9F7-979A4C4F6AF3}" type="presParOf" srcId="{659731B6-B302-4324-972D-48C0299CB8A3}" destId="{E0B524EA-B7DA-4ACB-AC93-6920F7BBCC93}" srcOrd="0" destOrd="0" presId="urn:microsoft.com/office/officeart/2005/8/layout/vList2"/>
    <dgm:cxn modelId="{07002920-BB28-4496-8D70-04F0E80DA8F9}" type="presParOf" srcId="{659731B6-B302-4324-972D-48C0299CB8A3}" destId="{32906D11-80A7-4AB0-A75C-CF3F780C49E5}" srcOrd="1" destOrd="0" presId="urn:microsoft.com/office/officeart/2005/8/layout/vList2"/>
    <dgm:cxn modelId="{423B02E0-9800-40F5-AEF5-C67F90756F20}" type="presParOf" srcId="{659731B6-B302-4324-972D-48C0299CB8A3}" destId="{001C89AF-9BFA-46F7-83AF-9FB29D5BE1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2B3489-6771-45A2-8950-C926348448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3389B04-72B1-4133-AE12-43A6BA4FFB36}">
      <dgm:prSet/>
      <dgm:spPr/>
      <dgm:t>
        <a:bodyPr/>
        <a:lstStyle/>
        <a:p>
          <a:r>
            <a:rPr lang="en-US"/>
            <a:t>This is a regression problem.</a:t>
          </a:r>
        </a:p>
      </dgm:t>
    </dgm:pt>
    <dgm:pt modelId="{1F8EDE2F-4FA0-41A8-831B-DE2894F063C9}" type="parTrans" cxnId="{93E8A37D-0435-46F8-A80B-A8939006C8D2}">
      <dgm:prSet/>
      <dgm:spPr/>
      <dgm:t>
        <a:bodyPr/>
        <a:lstStyle/>
        <a:p>
          <a:endParaRPr lang="en-US"/>
        </a:p>
      </dgm:t>
    </dgm:pt>
    <dgm:pt modelId="{9055C745-547E-42C1-B7A9-EBB48D122878}" type="sibTrans" cxnId="{93E8A37D-0435-46F8-A80B-A8939006C8D2}">
      <dgm:prSet/>
      <dgm:spPr/>
      <dgm:t>
        <a:bodyPr/>
        <a:lstStyle/>
        <a:p>
          <a:endParaRPr lang="en-US"/>
        </a:p>
      </dgm:t>
    </dgm:pt>
    <dgm:pt modelId="{377BB9BD-BC90-4F70-ADF9-0B5B9825E999}">
      <dgm:prSet/>
      <dgm:spPr/>
      <dgm:t>
        <a:bodyPr/>
        <a:lstStyle/>
        <a:p>
          <a:r>
            <a:rPr lang="en-US" dirty="0"/>
            <a:t>We need to predict a customer total amount spent on products .</a:t>
          </a:r>
        </a:p>
      </dgm:t>
    </dgm:pt>
    <dgm:pt modelId="{37644D7A-36D9-4C3A-8DB6-92AB61C60221}" type="parTrans" cxnId="{BB7BB68F-6B4D-4AFD-A4CF-CFC02A98DCD4}">
      <dgm:prSet/>
      <dgm:spPr/>
      <dgm:t>
        <a:bodyPr/>
        <a:lstStyle/>
        <a:p>
          <a:endParaRPr lang="en-US"/>
        </a:p>
      </dgm:t>
    </dgm:pt>
    <dgm:pt modelId="{7F28F921-4CC3-476C-ADB5-ADC6E464034A}" type="sibTrans" cxnId="{BB7BB68F-6B4D-4AFD-A4CF-CFC02A98DCD4}">
      <dgm:prSet/>
      <dgm:spPr/>
      <dgm:t>
        <a:bodyPr/>
        <a:lstStyle/>
        <a:p>
          <a:endParaRPr lang="en-US"/>
        </a:p>
      </dgm:t>
    </dgm:pt>
    <dgm:pt modelId="{B475B679-18BA-4726-A71E-6F4987DF702A}">
      <dgm:prSet/>
      <dgm:spPr/>
      <dgm:t>
        <a:bodyPr/>
        <a:lstStyle/>
        <a:p>
          <a:r>
            <a:rPr lang="en-US"/>
            <a:t>And how much a customer will spend on a specific kind of product.</a:t>
          </a:r>
        </a:p>
      </dgm:t>
    </dgm:pt>
    <dgm:pt modelId="{41788A16-AC99-4735-958B-55D71590CA09}" type="parTrans" cxnId="{20FED4CF-CBE2-465C-B501-CD66BF43339B}">
      <dgm:prSet/>
      <dgm:spPr/>
      <dgm:t>
        <a:bodyPr/>
        <a:lstStyle/>
        <a:p>
          <a:endParaRPr lang="en-US"/>
        </a:p>
      </dgm:t>
    </dgm:pt>
    <dgm:pt modelId="{400D5EB5-F236-4AAD-8902-C75B54D071CE}" type="sibTrans" cxnId="{20FED4CF-CBE2-465C-B501-CD66BF43339B}">
      <dgm:prSet/>
      <dgm:spPr/>
      <dgm:t>
        <a:bodyPr/>
        <a:lstStyle/>
        <a:p>
          <a:endParaRPr lang="en-US"/>
        </a:p>
      </dgm:t>
    </dgm:pt>
    <dgm:pt modelId="{7246D878-2D80-453F-A640-0A55A9734523}" type="pres">
      <dgm:prSet presAssocID="{AF2B3489-6771-45A2-8950-C92634844837}" presName="linear" presStyleCnt="0">
        <dgm:presLayoutVars>
          <dgm:animLvl val="lvl"/>
          <dgm:resizeHandles val="exact"/>
        </dgm:presLayoutVars>
      </dgm:prSet>
      <dgm:spPr/>
    </dgm:pt>
    <dgm:pt modelId="{44AD98D9-40B9-4F4C-B745-1E1144DC02D2}" type="pres">
      <dgm:prSet presAssocID="{B3389B04-72B1-4133-AE12-43A6BA4FFB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17151B-67BF-4E73-91C6-7B653E4268EF}" type="pres">
      <dgm:prSet presAssocID="{9055C745-547E-42C1-B7A9-EBB48D122878}" presName="spacer" presStyleCnt="0"/>
      <dgm:spPr/>
    </dgm:pt>
    <dgm:pt modelId="{A5CB1293-5C8A-499A-A5B1-B1C043A6B9FA}" type="pres">
      <dgm:prSet presAssocID="{377BB9BD-BC90-4F70-ADF9-0B5B9825E9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78455D-47DE-4B27-BF50-8B3992351210}" type="pres">
      <dgm:prSet presAssocID="{7F28F921-4CC3-476C-ADB5-ADC6E464034A}" presName="spacer" presStyleCnt="0"/>
      <dgm:spPr/>
    </dgm:pt>
    <dgm:pt modelId="{73A1D16F-E3F8-4235-B910-24FE25EC4E04}" type="pres">
      <dgm:prSet presAssocID="{B475B679-18BA-4726-A71E-6F4987DF70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34D951-22B3-41AE-A35F-EE3BBD570EC6}" type="presOf" srcId="{B475B679-18BA-4726-A71E-6F4987DF702A}" destId="{73A1D16F-E3F8-4235-B910-24FE25EC4E04}" srcOrd="0" destOrd="0" presId="urn:microsoft.com/office/officeart/2005/8/layout/vList2"/>
    <dgm:cxn modelId="{93E8A37D-0435-46F8-A80B-A8939006C8D2}" srcId="{AF2B3489-6771-45A2-8950-C92634844837}" destId="{B3389B04-72B1-4133-AE12-43A6BA4FFB36}" srcOrd="0" destOrd="0" parTransId="{1F8EDE2F-4FA0-41A8-831B-DE2894F063C9}" sibTransId="{9055C745-547E-42C1-B7A9-EBB48D122878}"/>
    <dgm:cxn modelId="{BB7BB68F-6B4D-4AFD-A4CF-CFC02A98DCD4}" srcId="{AF2B3489-6771-45A2-8950-C92634844837}" destId="{377BB9BD-BC90-4F70-ADF9-0B5B9825E999}" srcOrd="1" destOrd="0" parTransId="{37644D7A-36D9-4C3A-8DB6-92AB61C60221}" sibTransId="{7F28F921-4CC3-476C-ADB5-ADC6E464034A}"/>
    <dgm:cxn modelId="{B2679196-EF31-4817-BDBB-FD4D0B6FAE3A}" type="presOf" srcId="{377BB9BD-BC90-4F70-ADF9-0B5B9825E999}" destId="{A5CB1293-5C8A-499A-A5B1-B1C043A6B9FA}" srcOrd="0" destOrd="0" presId="urn:microsoft.com/office/officeart/2005/8/layout/vList2"/>
    <dgm:cxn modelId="{64384FA8-D607-4CA6-9321-8BAEC9E76D50}" type="presOf" srcId="{AF2B3489-6771-45A2-8950-C92634844837}" destId="{7246D878-2D80-453F-A640-0A55A9734523}" srcOrd="0" destOrd="0" presId="urn:microsoft.com/office/officeart/2005/8/layout/vList2"/>
    <dgm:cxn modelId="{20FED4CF-CBE2-465C-B501-CD66BF43339B}" srcId="{AF2B3489-6771-45A2-8950-C92634844837}" destId="{B475B679-18BA-4726-A71E-6F4987DF702A}" srcOrd="2" destOrd="0" parTransId="{41788A16-AC99-4735-958B-55D71590CA09}" sibTransId="{400D5EB5-F236-4AAD-8902-C75B54D071CE}"/>
    <dgm:cxn modelId="{AB519EFB-C1C8-4A90-95CD-BD7B45B58C2A}" type="presOf" srcId="{B3389B04-72B1-4133-AE12-43A6BA4FFB36}" destId="{44AD98D9-40B9-4F4C-B745-1E1144DC02D2}" srcOrd="0" destOrd="0" presId="urn:microsoft.com/office/officeart/2005/8/layout/vList2"/>
    <dgm:cxn modelId="{DB66277B-0885-4CDD-A639-93A4F6DF21E0}" type="presParOf" srcId="{7246D878-2D80-453F-A640-0A55A9734523}" destId="{44AD98D9-40B9-4F4C-B745-1E1144DC02D2}" srcOrd="0" destOrd="0" presId="urn:microsoft.com/office/officeart/2005/8/layout/vList2"/>
    <dgm:cxn modelId="{5A5EF7F4-E186-406C-BA1A-CC683FF9AE68}" type="presParOf" srcId="{7246D878-2D80-453F-A640-0A55A9734523}" destId="{5717151B-67BF-4E73-91C6-7B653E4268EF}" srcOrd="1" destOrd="0" presId="urn:microsoft.com/office/officeart/2005/8/layout/vList2"/>
    <dgm:cxn modelId="{8D94B170-1361-4835-9098-47E135DEB193}" type="presParOf" srcId="{7246D878-2D80-453F-A640-0A55A9734523}" destId="{A5CB1293-5C8A-499A-A5B1-B1C043A6B9FA}" srcOrd="2" destOrd="0" presId="urn:microsoft.com/office/officeart/2005/8/layout/vList2"/>
    <dgm:cxn modelId="{99F87211-D1E2-469C-9049-AB1D3C8CA011}" type="presParOf" srcId="{7246D878-2D80-453F-A640-0A55A9734523}" destId="{8578455D-47DE-4B27-BF50-8B3992351210}" srcOrd="3" destOrd="0" presId="urn:microsoft.com/office/officeart/2005/8/layout/vList2"/>
    <dgm:cxn modelId="{FAF53580-C39F-4CAE-ADAD-5421E713A31B}" type="presParOf" srcId="{7246D878-2D80-453F-A640-0A55A9734523}" destId="{73A1D16F-E3F8-4235-B910-24FE25EC4E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E54E06-491B-4A74-B77F-C8B3A4427D6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A62E5-18E2-4D3D-89AC-336A468EC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R2_score </a:t>
          </a:r>
          <a:r>
            <a:rPr lang="en-US"/>
            <a:t>of 0.88 </a:t>
          </a:r>
          <a:r>
            <a:rPr lang="en-US" dirty="0"/>
            <a:t>is achieved for total amount spent by a customer.</a:t>
          </a:r>
        </a:p>
      </dgm:t>
    </dgm:pt>
    <dgm:pt modelId="{037DCC63-F000-48D6-9334-35D4AB6FD43E}" type="parTrans" cxnId="{233597FA-B9F3-4271-A398-DA4C8E967439}">
      <dgm:prSet/>
      <dgm:spPr/>
      <dgm:t>
        <a:bodyPr/>
        <a:lstStyle/>
        <a:p>
          <a:endParaRPr lang="en-US"/>
        </a:p>
      </dgm:t>
    </dgm:pt>
    <dgm:pt modelId="{28574D0C-C7EC-4645-A892-22E95E77AC6C}" type="sibTrans" cxnId="{233597FA-B9F3-4271-A398-DA4C8E967439}">
      <dgm:prSet/>
      <dgm:spPr/>
      <dgm:t>
        <a:bodyPr/>
        <a:lstStyle/>
        <a:p>
          <a:endParaRPr lang="en-US"/>
        </a:p>
      </dgm:t>
    </dgm:pt>
    <dgm:pt modelId="{E2A0FD3D-37BE-438E-A54E-DFF92A7093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use a gradient Boosting regression model for this problem because it give me the highest accuracy prediction.</a:t>
          </a:r>
        </a:p>
      </dgm:t>
    </dgm:pt>
    <dgm:pt modelId="{CEBD6631-5837-4D8B-80FC-C42D0772A83A}" type="sibTrans" cxnId="{3CBE6246-2795-47F0-AC38-29D70B8638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3C35FF-1975-4109-9EA7-AD369D31D168}" type="parTrans" cxnId="{3CBE6246-2795-47F0-AC38-29D70B8638D5}">
      <dgm:prSet/>
      <dgm:spPr/>
      <dgm:t>
        <a:bodyPr/>
        <a:lstStyle/>
        <a:p>
          <a:endParaRPr lang="en-US"/>
        </a:p>
      </dgm:t>
    </dgm:pt>
    <dgm:pt modelId="{31745548-03FC-4A18-9DD5-C7CF611149D9}" type="pres">
      <dgm:prSet presAssocID="{D8E54E06-491B-4A74-B77F-C8B3A4427D6A}" presName="root" presStyleCnt="0">
        <dgm:presLayoutVars>
          <dgm:dir/>
          <dgm:resizeHandles val="exact"/>
        </dgm:presLayoutVars>
      </dgm:prSet>
      <dgm:spPr/>
    </dgm:pt>
    <dgm:pt modelId="{28760D5E-ADE4-499D-9BE3-FB3994BEB486}" type="pres">
      <dgm:prSet presAssocID="{D8E54E06-491B-4A74-B77F-C8B3A4427D6A}" presName="container" presStyleCnt="0">
        <dgm:presLayoutVars>
          <dgm:dir/>
          <dgm:resizeHandles val="exact"/>
        </dgm:presLayoutVars>
      </dgm:prSet>
      <dgm:spPr/>
    </dgm:pt>
    <dgm:pt modelId="{B334FC84-2107-4671-8D5A-72BC52322C7F}" type="pres">
      <dgm:prSet presAssocID="{E2A0FD3D-37BE-438E-A54E-DFF92A709357}" presName="compNode" presStyleCnt="0"/>
      <dgm:spPr/>
    </dgm:pt>
    <dgm:pt modelId="{B4F14963-E517-49FF-AE36-D68D7602187F}" type="pres">
      <dgm:prSet presAssocID="{E2A0FD3D-37BE-438E-A54E-DFF92A709357}" presName="iconBgRect" presStyleLbl="bgShp" presStyleIdx="0" presStyleCnt="2"/>
      <dgm:spPr/>
    </dgm:pt>
    <dgm:pt modelId="{9528987C-2977-443B-9198-EFC69D9F9171}" type="pres">
      <dgm:prSet presAssocID="{E2A0FD3D-37BE-438E-A54E-DFF92A7093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إحصائيات"/>
        </a:ext>
      </dgm:extLst>
    </dgm:pt>
    <dgm:pt modelId="{23E94350-7735-4122-A231-B45FE9292608}" type="pres">
      <dgm:prSet presAssocID="{E2A0FD3D-37BE-438E-A54E-DFF92A709357}" presName="spaceRect" presStyleCnt="0"/>
      <dgm:spPr/>
    </dgm:pt>
    <dgm:pt modelId="{3D2EE4B3-0333-4866-ACE7-BFF9C387CF1F}" type="pres">
      <dgm:prSet presAssocID="{E2A0FD3D-37BE-438E-A54E-DFF92A709357}" presName="textRect" presStyleLbl="revTx" presStyleIdx="0" presStyleCnt="2">
        <dgm:presLayoutVars>
          <dgm:chMax val="1"/>
          <dgm:chPref val="1"/>
        </dgm:presLayoutVars>
      </dgm:prSet>
      <dgm:spPr/>
    </dgm:pt>
    <dgm:pt modelId="{892D4365-C294-49D2-8A7A-CF1C9728E4C7}" type="pres">
      <dgm:prSet presAssocID="{CEBD6631-5837-4D8B-80FC-C42D0772A83A}" presName="sibTrans" presStyleLbl="sibTrans2D1" presStyleIdx="0" presStyleCnt="0"/>
      <dgm:spPr/>
    </dgm:pt>
    <dgm:pt modelId="{EF1308F7-4F60-4B37-962B-997107A80D95}" type="pres">
      <dgm:prSet presAssocID="{06AA62E5-18E2-4D3D-89AC-336A468EC0C0}" presName="compNode" presStyleCnt="0"/>
      <dgm:spPr/>
    </dgm:pt>
    <dgm:pt modelId="{0AC78306-AA09-4AB0-87AD-BCA9670BE756}" type="pres">
      <dgm:prSet presAssocID="{06AA62E5-18E2-4D3D-89AC-336A468EC0C0}" presName="iconBgRect" presStyleLbl="bgShp" presStyleIdx="1" presStyleCnt="2"/>
      <dgm:spPr/>
    </dgm:pt>
    <dgm:pt modelId="{9A81A16F-DA0A-4AC6-B1D2-5C336CE1E56F}" type="pres">
      <dgm:prSet presAssocID="{06AA62E5-18E2-4D3D-89AC-336A468EC0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شريط"/>
        </a:ext>
      </dgm:extLst>
    </dgm:pt>
    <dgm:pt modelId="{2C8EACB3-6941-4DA5-8D93-F2342EA4F8F1}" type="pres">
      <dgm:prSet presAssocID="{06AA62E5-18E2-4D3D-89AC-336A468EC0C0}" presName="spaceRect" presStyleCnt="0"/>
      <dgm:spPr/>
    </dgm:pt>
    <dgm:pt modelId="{AFCD3ADB-09E5-421D-B080-A55A5C645A0F}" type="pres">
      <dgm:prSet presAssocID="{06AA62E5-18E2-4D3D-89AC-336A468EC0C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5C070D-685F-42A2-A86A-F373E87BC6ED}" type="presOf" srcId="{E2A0FD3D-37BE-438E-A54E-DFF92A709357}" destId="{3D2EE4B3-0333-4866-ACE7-BFF9C387CF1F}" srcOrd="0" destOrd="0" presId="urn:microsoft.com/office/officeart/2018/2/layout/IconCircleList"/>
    <dgm:cxn modelId="{7B6B2632-F94F-4C45-B4B6-08547E4AE511}" type="presOf" srcId="{D8E54E06-491B-4A74-B77F-C8B3A4427D6A}" destId="{31745548-03FC-4A18-9DD5-C7CF611149D9}" srcOrd="0" destOrd="0" presId="urn:microsoft.com/office/officeart/2018/2/layout/IconCircleList"/>
    <dgm:cxn modelId="{3CBE6246-2795-47F0-AC38-29D70B8638D5}" srcId="{D8E54E06-491B-4A74-B77F-C8B3A4427D6A}" destId="{E2A0FD3D-37BE-438E-A54E-DFF92A709357}" srcOrd="0" destOrd="0" parTransId="{8F3C35FF-1975-4109-9EA7-AD369D31D168}" sibTransId="{CEBD6631-5837-4D8B-80FC-C42D0772A83A}"/>
    <dgm:cxn modelId="{955299E5-0A7D-4F46-992A-8A76B51682AE}" type="presOf" srcId="{CEBD6631-5837-4D8B-80FC-C42D0772A83A}" destId="{892D4365-C294-49D2-8A7A-CF1C9728E4C7}" srcOrd="0" destOrd="0" presId="urn:microsoft.com/office/officeart/2018/2/layout/IconCircleList"/>
    <dgm:cxn modelId="{CAF169E8-D3CF-4748-813D-40064F018DBA}" type="presOf" srcId="{06AA62E5-18E2-4D3D-89AC-336A468EC0C0}" destId="{AFCD3ADB-09E5-421D-B080-A55A5C645A0F}" srcOrd="0" destOrd="0" presId="urn:microsoft.com/office/officeart/2018/2/layout/IconCircleList"/>
    <dgm:cxn modelId="{233597FA-B9F3-4271-A398-DA4C8E967439}" srcId="{D8E54E06-491B-4A74-B77F-C8B3A4427D6A}" destId="{06AA62E5-18E2-4D3D-89AC-336A468EC0C0}" srcOrd="1" destOrd="0" parTransId="{037DCC63-F000-48D6-9334-35D4AB6FD43E}" sibTransId="{28574D0C-C7EC-4645-A892-22E95E77AC6C}"/>
    <dgm:cxn modelId="{CA63B45A-100F-4A30-AC3E-E4FA451A797A}" type="presParOf" srcId="{31745548-03FC-4A18-9DD5-C7CF611149D9}" destId="{28760D5E-ADE4-499D-9BE3-FB3994BEB486}" srcOrd="0" destOrd="0" presId="urn:microsoft.com/office/officeart/2018/2/layout/IconCircleList"/>
    <dgm:cxn modelId="{19A37657-FFBA-4C0D-B8ED-14A5AA9AE0D8}" type="presParOf" srcId="{28760D5E-ADE4-499D-9BE3-FB3994BEB486}" destId="{B334FC84-2107-4671-8D5A-72BC52322C7F}" srcOrd="0" destOrd="0" presId="urn:microsoft.com/office/officeart/2018/2/layout/IconCircleList"/>
    <dgm:cxn modelId="{F51397EC-D9C4-48C7-AF68-F1A3A7FA5840}" type="presParOf" srcId="{B334FC84-2107-4671-8D5A-72BC52322C7F}" destId="{B4F14963-E517-49FF-AE36-D68D7602187F}" srcOrd="0" destOrd="0" presId="urn:microsoft.com/office/officeart/2018/2/layout/IconCircleList"/>
    <dgm:cxn modelId="{E2977B68-CB5D-4877-8C96-D7C928F66B0E}" type="presParOf" srcId="{B334FC84-2107-4671-8D5A-72BC52322C7F}" destId="{9528987C-2977-443B-9198-EFC69D9F9171}" srcOrd="1" destOrd="0" presId="urn:microsoft.com/office/officeart/2018/2/layout/IconCircleList"/>
    <dgm:cxn modelId="{E00E3EBC-5C70-485D-BDFB-646CBC485E11}" type="presParOf" srcId="{B334FC84-2107-4671-8D5A-72BC52322C7F}" destId="{23E94350-7735-4122-A231-B45FE9292608}" srcOrd="2" destOrd="0" presId="urn:microsoft.com/office/officeart/2018/2/layout/IconCircleList"/>
    <dgm:cxn modelId="{BD0649CB-3CD5-4E3A-95D6-478A9EC0FBA4}" type="presParOf" srcId="{B334FC84-2107-4671-8D5A-72BC52322C7F}" destId="{3D2EE4B3-0333-4866-ACE7-BFF9C387CF1F}" srcOrd="3" destOrd="0" presId="urn:microsoft.com/office/officeart/2018/2/layout/IconCircleList"/>
    <dgm:cxn modelId="{60CA7C94-E008-4180-B2B3-1D920660402A}" type="presParOf" srcId="{28760D5E-ADE4-499D-9BE3-FB3994BEB486}" destId="{892D4365-C294-49D2-8A7A-CF1C9728E4C7}" srcOrd="1" destOrd="0" presId="urn:microsoft.com/office/officeart/2018/2/layout/IconCircleList"/>
    <dgm:cxn modelId="{C45F190F-D1C2-4A94-B8DD-41BA1EAB21EE}" type="presParOf" srcId="{28760D5E-ADE4-499D-9BE3-FB3994BEB486}" destId="{EF1308F7-4F60-4B37-962B-997107A80D95}" srcOrd="2" destOrd="0" presId="urn:microsoft.com/office/officeart/2018/2/layout/IconCircleList"/>
    <dgm:cxn modelId="{FA335782-5AEC-4160-8453-44896C6B4DDA}" type="presParOf" srcId="{EF1308F7-4F60-4B37-962B-997107A80D95}" destId="{0AC78306-AA09-4AB0-87AD-BCA9670BE756}" srcOrd="0" destOrd="0" presId="urn:microsoft.com/office/officeart/2018/2/layout/IconCircleList"/>
    <dgm:cxn modelId="{B62D77C6-F510-4BF7-A713-D2F6F729EABE}" type="presParOf" srcId="{EF1308F7-4F60-4B37-962B-997107A80D95}" destId="{9A81A16F-DA0A-4AC6-B1D2-5C336CE1E56F}" srcOrd="1" destOrd="0" presId="urn:microsoft.com/office/officeart/2018/2/layout/IconCircleList"/>
    <dgm:cxn modelId="{A2468801-ABC2-40F6-A000-E20D2E32031F}" type="presParOf" srcId="{EF1308F7-4F60-4B37-962B-997107A80D95}" destId="{2C8EACB3-6941-4DA5-8D93-F2342EA4F8F1}" srcOrd="2" destOrd="0" presId="urn:microsoft.com/office/officeart/2018/2/layout/IconCircleList"/>
    <dgm:cxn modelId="{4E173BDF-C9EE-4955-8759-AE53C236E3CD}" type="presParOf" srcId="{EF1308F7-4F60-4B37-962B-997107A80D95}" destId="{AFCD3ADB-09E5-421D-B080-A55A5C645A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E54E06-491B-4A74-B77F-C8B3A4427D6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A62E5-18E2-4D3D-89AC-336A468EC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R2_score of 0.79 is achieved for amount spent on specific product by a customer.</a:t>
          </a:r>
        </a:p>
      </dgm:t>
    </dgm:pt>
    <dgm:pt modelId="{037DCC63-F000-48D6-9334-35D4AB6FD43E}" type="parTrans" cxnId="{233597FA-B9F3-4271-A398-DA4C8E967439}">
      <dgm:prSet/>
      <dgm:spPr/>
      <dgm:t>
        <a:bodyPr/>
        <a:lstStyle/>
        <a:p>
          <a:endParaRPr lang="en-US"/>
        </a:p>
      </dgm:t>
    </dgm:pt>
    <dgm:pt modelId="{28574D0C-C7EC-4645-A892-22E95E77AC6C}" type="sibTrans" cxnId="{233597FA-B9F3-4271-A398-DA4C8E967439}">
      <dgm:prSet/>
      <dgm:spPr/>
      <dgm:t>
        <a:bodyPr/>
        <a:lstStyle/>
        <a:p>
          <a:endParaRPr lang="en-US"/>
        </a:p>
      </dgm:t>
    </dgm:pt>
    <dgm:pt modelId="{31745548-03FC-4A18-9DD5-C7CF611149D9}" type="pres">
      <dgm:prSet presAssocID="{D8E54E06-491B-4A74-B77F-C8B3A4427D6A}" presName="root" presStyleCnt="0">
        <dgm:presLayoutVars>
          <dgm:dir/>
          <dgm:resizeHandles val="exact"/>
        </dgm:presLayoutVars>
      </dgm:prSet>
      <dgm:spPr/>
    </dgm:pt>
    <dgm:pt modelId="{28760D5E-ADE4-499D-9BE3-FB3994BEB486}" type="pres">
      <dgm:prSet presAssocID="{D8E54E06-491B-4A74-B77F-C8B3A4427D6A}" presName="container" presStyleCnt="0">
        <dgm:presLayoutVars>
          <dgm:dir/>
          <dgm:resizeHandles val="exact"/>
        </dgm:presLayoutVars>
      </dgm:prSet>
      <dgm:spPr/>
    </dgm:pt>
    <dgm:pt modelId="{EF1308F7-4F60-4B37-962B-997107A80D95}" type="pres">
      <dgm:prSet presAssocID="{06AA62E5-18E2-4D3D-89AC-336A468EC0C0}" presName="compNode" presStyleCnt="0"/>
      <dgm:spPr/>
    </dgm:pt>
    <dgm:pt modelId="{0AC78306-AA09-4AB0-87AD-BCA9670BE756}" type="pres">
      <dgm:prSet presAssocID="{06AA62E5-18E2-4D3D-89AC-336A468EC0C0}" presName="iconBgRect" presStyleLbl="bgShp" presStyleIdx="0" presStyleCnt="1"/>
      <dgm:spPr/>
    </dgm:pt>
    <dgm:pt modelId="{9A81A16F-DA0A-4AC6-B1D2-5C336CE1E56F}" type="pres">
      <dgm:prSet presAssocID="{06AA62E5-18E2-4D3D-89AC-336A468EC0C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شريط"/>
        </a:ext>
      </dgm:extLst>
    </dgm:pt>
    <dgm:pt modelId="{2C8EACB3-6941-4DA5-8D93-F2342EA4F8F1}" type="pres">
      <dgm:prSet presAssocID="{06AA62E5-18E2-4D3D-89AC-336A468EC0C0}" presName="spaceRect" presStyleCnt="0"/>
      <dgm:spPr/>
    </dgm:pt>
    <dgm:pt modelId="{AFCD3ADB-09E5-421D-B080-A55A5C645A0F}" type="pres">
      <dgm:prSet presAssocID="{06AA62E5-18E2-4D3D-89AC-336A468EC0C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7B6B2632-F94F-4C45-B4B6-08547E4AE511}" type="presOf" srcId="{D8E54E06-491B-4A74-B77F-C8B3A4427D6A}" destId="{31745548-03FC-4A18-9DD5-C7CF611149D9}" srcOrd="0" destOrd="0" presId="urn:microsoft.com/office/officeart/2018/2/layout/IconCircleList"/>
    <dgm:cxn modelId="{CAF169E8-D3CF-4748-813D-40064F018DBA}" type="presOf" srcId="{06AA62E5-18E2-4D3D-89AC-336A468EC0C0}" destId="{AFCD3ADB-09E5-421D-B080-A55A5C645A0F}" srcOrd="0" destOrd="0" presId="urn:microsoft.com/office/officeart/2018/2/layout/IconCircleList"/>
    <dgm:cxn modelId="{233597FA-B9F3-4271-A398-DA4C8E967439}" srcId="{D8E54E06-491B-4A74-B77F-C8B3A4427D6A}" destId="{06AA62E5-18E2-4D3D-89AC-336A468EC0C0}" srcOrd="0" destOrd="0" parTransId="{037DCC63-F000-48D6-9334-35D4AB6FD43E}" sibTransId="{28574D0C-C7EC-4645-A892-22E95E77AC6C}"/>
    <dgm:cxn modelId="{CA63B45A-100F-4A30-AC3E-E4FA451A797A}" type="presParOf" srcId="{31745548-03FC-4A18-9DD5-C7CF611149D9}" destId="{28760D5E-ADE4-499D-9BE3-FB3994BEB486}" srcOrd="0" destOrd="0" presId="urn:microsoft.com/office/officeart/2018/2/layout/IconCircleList"/>
    <dgm:cxn modelId="{C45F190F-D1C2-4A94-B8DD-41BA1EAB21EE}" type="presParOf" srcId="{28760D5E-ADE4-499D-9BE3-FB3994BEB486}" destId="{EF1308F7-4F60-4B37-962B-997107A80D95}" srcOrd="0" destOrd="0" presId="urn:microsoft.com/office/officeart/2018/2/layout/IconCircleList"/>
    <dgm:cxn modelId="{FA335782-5AEC-4160-8453-44896C6B4DDA}" type="presParOf" srcId="{EF1308F7-4F60-4B37-962B-997107A80D95}" destId="{0AC78306-AA09-4AB0-87AD-BCA9670BE756}" srcOrd="0" destOrd="0" presId="urn:microsoft.com/office/officeart/2018/2/layout/IconCircleList"/>
    <dgm:cxn modelId="{B62D77C6-F510-4BF7-A713-D2F6F729EABE}" type="presParOf" srcId="{EF1308F7-4F60-4B37-962B-997107A80D95}" destId="{9A81A16F-DA0A-4AC6-B1D2-5C336CE1E56F}" srcOrd="1" destOrd="0" presId="urn:microsoft.com/office/officeart/2018/2/layout/IconCircleList"/>
    <dgm:cxn modelId="{A2468801-ABC2-40F6-A000-E20D2E32031F}" type="presParOf" srcId="{EF1308F7-4F60-4B37-962B-997107A80D95}" destId="{2C8EACB3-6941-4DA5-8D93-F2342EA4F8F1}" srcOrd="2" destOrd="0" presId="urn:microsoft.com/office/officeart/2018/2/layout/IconCircleList"/>
    <dgm:cxn modelId="{4E173BDF-C9EE-4955-8759-AE53C236E3CD}" type="presParOf" srcId="{EF1308F7-4F60-4B37-962B-997107A80D95}" destId="{AFCD3ADB-09E5-421D-B080-A55A5C645A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2DF1BC-190C-45F8-9ED8-5AF12773851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77273A-EC5D-48FD-BD34-7B7FC786E734}">
      <dgm:prSet/>
      <dgm:spPr/>
      <dgm:t>
        <a:bodyPr/>
        <a:lstStyle/>
        <a:p>
          <a:r>
            <a:rPr lang="en-US"/>
            <a:t>For marketing companies, it is important to read their customers specially for</a:t>
          </a:r>
          <a:r>
            <a:rPr lang="en-US" b="0" i="0"/>
            <a:t> modifying products according to the  specific needs of customers.</a:t>
          </a:r>
          <a:endParaRPr lang="en-US"/>
        </a:p>
      </dgm:t>
    </dgm:pt>
    <dgm:pt modelId="{B4BDC549-F923-4760-A781-82BF5072DD79}" type="parTrans" cxnId="{2D43AD9D-0B71-4CB5-8B4B-7F152CAE0A72}">
      <dgm:prSet/>
      <dgm:spPr/>
      <dgm:t>
        <a:bodyPr/>
        <a:lstStyle/>
        <a:p>
          <a:endParaRPr lang="en-US"/>
        </a:p>
      </dgm:t>
    </dgm:pt>
    <dgm:pt modelId="{AFD0998B-852C-44ED-9F4E-7AD197C36E60}" type="sibTrans" cxnId="{2D43AD9D-0B71-4CB5-8B4B-7F152CAE0A72}">
      <dgm:prSet/>
      <dgm:spPr/>
      <dgm:t>
        <a:bodyPr/>
        <a:lstStyle/>
        <a:p>
          <a:endParaRPr lang="en-US"/>
        </a:p>
      </dgm:t>
    </dgm:pt>
    <dgm:pt modelId="{F5E74CB7-5CE5-4C49-9D77-30084A76BE4F}">
      <dgm:prSet/>
      <dgm:spPr/>
      <dgm:t>
        <a:bodyPr/>
        <a:lstStyle/>
        <a:p>
          <a:r>
            <a:rPr lang="en-US"/>
            <a:t>So, knowing the amount spent by a customer will make companies offer its products for customers that will most likely buy it.</a:t>
          </a:r>
        </a:p>
      </dgm:t>
    </dgm:pt>
    <dgm:pt modelId="{8ED0B3E8-5C07-477C-8043-15F4939B48A4}" type="parTrans" cxnId="{4B0CAE66-C779-4CFA-98AD-EDD7EB55DE96}">
      <dgm:prSet/>
      <dgm:spPr/>
      <dgm:t>
        <a:bodyPr/>
        <a:lstStyle/>
        <a:p>
          <a:endParaRPr lang="en-US"/>
        </a:p>
      </dgm:t>
    </dgm:pt>
    <dgm:pt modelId="{7FB73F31-79C7-45F2-BCB9-C6650B73ACEC}" type="sibTrans" cxnId="{4B0CAE66-C779-4CFA-98AD-EDD7EB55DE96}">
      <dgm:prSet/>
      <dgm:spPr/>
      <dgm:t>
        <a:bodyPr/>
        <a:lstStyle/>
        <a:p>
          <a:endParaRPr lang="en-US"/>
        </a:p>
      </dgm:t>
    </dgm:pt>
    <dgm:pt modelId="{951D5D18-790C-4A76-B5F3-047355A7DF04}">
      <dgm:prSet/>
      <dgm:spPr/>
      <dgm:t>
        <a:bodyPr/>
        <a:lstStyle/>
        <a:p>
          <a:r>
            <a:rPr lang="en-US"/>
            <a:t>Also, offering products similar to products he/she bought before.</a:t>
          </a:r>
        </a:p>
      </dgm:t>
    </dgm:pt>
    <dgm:pt modelId="{A75F27A8-A2E3-49FC-B1A0-8DB2EB4B3B1C}" type="parTrans" cxnId="{65FFFD7E-ACFA-47F1-93D0-185C72D37D38}">
      <dgm:prSet/>
      <dgm:spPr/>
      <dgm:t>
        <a:bodyPr/>
        <a:lstStyle/>
        <a:p>
          <a:endParaRPr lang="en-US"/>
        </a:p>
      </dgm:t>
    </dgm:pt>
    <dgm:pt modelId="{172063C7-23C4-486E-AB84-1F090B1E8BD7}" type="sibTrans" cxnId="{65FFFD7E-ACFA-47F1-93D0-185C72D37D38}">
      <dgm:prSet/>
      <dgm:spPr/>
      <dgm:t>
        <a:bodyPr/>
        <a:lstStyle/>
        <a:p>
          <a:endParaRPr lang="en-US"/>
        </a:p>
      </dgm:t>
    </dgm:pt>
    <dgm:pt modelId="{ECF815F5-89D5-4E68-851D-183BB8E902E8}" type="pres">
      <dgm:prSet presAssocID="{D82DF1BC-190C-45F8-9ED8-5AF127738510}" presName="linear" presStyleCnt="0">
        <dgm:presLayoutVars>
          <dgm:animLvl val="lvl"/>
          <dgm:resizeHandles val="exact"/>
        </dgm:presLayoutVars>
      </dgm:prSet>
      <dgm:spPr/>
    </dgm:pt>
    <dgm:pt modelId="{DAD6B91A-104C-48DF-A830-C2E40E34D3B4}" type="pres">
      <dgm:prSet presAssocID="{2377273A-EC5D-48FD-BD34-7B7FC786E7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AB9D6D-EA94-403A-93FE-B308C0D75D3C}" type="pres">
      <dgm:prSet presAssocID="{AFD0998B-852C-44ED-9F4E-7AD197C36E60}" presName="spacer" presStyleCnt="0"/>
      <dgm:spPr/>
    </dgm:pt>
    <dgm:pt modelId="{9D706E06-EEDB-40F6-9755-338CE27CF99F}" type="pres">
      <dgm:prSet presAssocID="{F5E74CB7-5CE5-4C49-9D77-30084A76BE4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82576A-E751-47F0-9FD2-FB245A4EA894}" type="pres">
      <dgm:prSet presAssocID="{7FB73F31-79C7-45F2-BCB9-C6650B73ACEC}" presName="spacer" presStyleCnt="0"/>
      <dgm:spPr/>
    </dgm:pt>
    <dgm:pt modelId="{6B47592B-3E4B-425B-8A63-F2C36228E91B}" type="pres">
      <dgm:prSet presAssocID="{951D5D18-790C-4A76-B5F3-047355A7DF0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A33B30-B341-4061-BA46-D0E367E2BB35}" type="presOf" srcId="{951D5D18-790C-4A76-B5F3-047355A7DF04}" destId="{6B47592B-3E4B-425B-8A63-F2C36228E91B}" srcOrd="0" destOrd="0" presId="urn:microsoft.com/office/officeart/2005/8/layout/vList2"/>
    <dgm:cxn modelId="{4B0CAE66-C779-4CFA-98AD-EDD7EB55DE96}" srcId="{D82DF1BC-190C-45F8-9ED8-5AF127738510}" destId="{F5E74CB7-5CE5-4C49-9D77-30084A76BE4F}" srcOrd="1" destOrd="0" parTransId="{8ED0B3E8-5C07-477C-8043-15F4939B48A4}" sibTransId="{7FB73F31-79C7-45F2-BCB9-C6650B73ACEC}"/>
    <dgm:cxn modelId="{2C1C6E77-6BFD-4E52-BCE5-2E121E8B43CE}" type="presOf" srcId="{F5E74CB7-5CE5-4C49-9D77-30084A76BE4F}" destId="{9D706E06-EEDB-40F6-9755-338CE27CF99F}" srcOrd="0" destOrd="0" presId="urn:microsoft.com/office/officeart/2005/8/layout/vList2"/>
    <dgm:cxn modelId="{65FFFD7E-ACFA-47F1-93D0-185C72D37D38}" srcId="{D82DF1BC-190C-45F8-9ED8-5AF127738510}" destId="{951D5D18-790C-4A76-B5F3-047355A7DF04}" srcOrd="2" destOrd="0" parTransId="{A75F27A8-A2E3-49FC-B1A0-8DB2EB4B3B1C}" sibTransId="{172063C7-23C4-486E-AB84-1F090B1E8BD7}"/>
    <dgm:cxn modelId="{D292277F-7EBF-4937-9F9B-B2C458837325}" type="presOf" srcId="{2377273A-EC5D-48FD-BD34-7B7FC786E734}" destId="{DAD6B91A-104C-48DF-A830-C2E40E34D3B4}" srcOrd="0" destOrd="0" presId="urn:microsoft.com/office/officeart/2005/8/layout/vList2"/>
    <dgm:cxn modelId="{2D43AD9D-0B71-4CB5-8B4B-7F152CAE0A72}" srcId="{D82DF1BC-190C-45F8-9ED8-5AF127738510}" destId="{2377273A-EC5D-48FD-BD34-7B7FC786E734}" srcOrd="0" destOrd="0" parTransId="{B4BDC549-F923-4760-A781-82BF5072DD79}" sibTransId="{AFD0998B-852C-44ED-9F4E-7AD197C36E60}"/>
    <dgm:cxn modelId="{E92059BE-5EBC-403F-968F-3D6851A01E86}" type="presOf" srcId="{D82DF1BC-190C-45F8-9ED8-5AF127738510}" destId="{ECF815F5-89D5-4E68-851D-183BB8E902E8}" srcOrd="0" destOrd="0" presId="urn:microsoft.com/office/officeart/2005/8/layout/vList2"/>
    <dgm:cxn modelId="{EBBC4D43-CBB8-40D2-AD03-EC5546433BDF}" type="presParOf" srcId="{ECF815F5-89D5-4E68-851D-183BB8E902E8}" destId="{DAD6B91A-104C-48DF-A830-C2E40E34D3B4}" srcOrd="0" destOrd="0" presId="urn:microsoft.com/office/officeart/2005/8/layout/vList2"/>
    <dgm:cxn modelId="{D43896B2-DA39-47BE-923E-AA05A4365765}" type="presParOf" srcId="{ECF815F5-89D5-4E68-851D-183BB8E902E8}" destId="{FBAB9D6D-EA94-403A-93FE-B308C0D75D3C}" srcOrd="1" destOrd="0" presId="urn:microsoft.com/office/officeart/2005/8/layout/vList2"/>
    <dgm:cxn modelId="{0449EDB7-E712-4D35-A10F-C4428BD9EFA5}" type="presParOf" srcId="{ECF815F5-89D5-4E68-851D-183BB8E902E8}" destId="{9D706E06-EEDB-40F6-9755-338CE27CF99F}" srcOrd="2" destOrd="0" presId="urn:microsoft.com/office/officeart/2005/8/layout/vList2"/>
    <dgm:cxn modelId="{C745D733-32A9-4914-B802-807CC66F4F6B}" type="presParOf" srcId="{ECF815F5-89D5-4E68-851D-183BB8E902E8}" destId="{0582576A-E751-47F0-9FD2-FB245A4EA894}" srcOrd="3" destOrd="0" presId="urn:microsoft.com/office/officeart/2005/8/layout/vList2"/>
    <dgm:cxn modelId="{EF7783F5-4651-487D-AD0D-17D2DC86BBC0}" type="presParOf" srcId="{ECF815F5-89D5-4E68-851D-183BB8E902E8}" destId="{6B47592B-3E4B-425B-8A63-F2C36228E9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8C0AF-0874-4E53-A6C5-2DB27C739DC1}">
      <dsp:nvSpPr>
        <dsp:cNvPr id="0" name=""/>
        <dsp:cNvSpPr/>
      </dsp:nvSpPr>
      <dsp:spPr>
        <a:xfrm>
          <a:off x="0" y="355035"/>
          <a:ext cx="6253721" cy="2564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58216" rIns="48535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Collecting data for companies' customers and its product 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Main personal factors that influence buying a product.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Getting accurate prediction model for spending money for product.</a:t>
          </a:r>
        </a:p>
      </dsp:txBody>
      <dsp:txXfrm>
        <a:off x="0" y="355035"/>
        <a:ext cx="6253721" cy="2564099"/>
      </dsp:txXfrm>
    </dsp:sp>
    <dsp:sp modelId="{2BC7AFBE-2C30-4F7C-AB55-82E9828E9A96}">
      <dsp:nvSpPr>
        <dsp:cNvPr id="0" name=""/>
        <dsp:cNvSpPr/>
      </dsp:nvSpPr>
      <dsp:spPr>
        <a:xfrm>
          <a:off x="312686" y="30315"/>
          <a:ext cx="4377605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Objective(s)</a:t>
          </a:r>
          <a:endParaRPr lang="en-US" sz="2200" kern="1200"/>
        </a:p>
      </dsp:txBody>
      <dsp:txXfrm>
        <a:off x="344389" y="62018"/>
        <a:ext cx="4314199" cy="586034"/>
      </dsp:txXfrm>
    </dsp:sp>
    <dsp:sp modelId="{AD4E2351-0814-4563-A0E8-498330D2F6B4}">
      <dsp:nvSpPr>
        <dsp:cNvPr id="0" name=""/>
        <dsp:cNvSpPr/>
      </dsp:nvSpPr>
      <dsp:spPr>
        <a:xfrm>
          <a:off x="0" y="3362655"/>
          <a:ext cx="6253721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58216" rIns="48535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Notebook that obtain the best prediction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 dirty="0"/>
            <a:t>Presentation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Report</a:t>
          </a:r>
        </a:p>
      </dsp:txBody>
      <dsp:txXfrm>
        <a:off x="0" y="3362655"/>
        <a:ext cx="6253721" cy="1663200"/>
      </dsp:txXfrm>
    </dsp:sp>
    <dsp:sp modelId="{391ECAA0-F324-4AFC-BCCF-EDD808A284FE}">
      <dsp:nvSpPr>
        <dsp:cNvPr id="0" name=""/>
        <dsp:cNvSpPr/>
      </dsp:nvSpPr>
      <dsp:spPr>
        <a:xfrm>
          <a:off x="312686" y="3037934"/>
          <a:ext cx="4377605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Deliverables</a:t>
          </a:r>
          <a:endParaRPr lang="en-US" sz="2200" kern="1200"/>
        </a:p>
      </dsp:txBody>
      <dsp:txXfrm>
        <a:off x="344389" y="3069637"/>
        <a:ext cx="4314199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896C5-2336-4FE3-A120-3FF2EEF3C079}">
      <dsp:nvSpPr>
        <dsp:cNvPr id="0" name=""/>
        <dsp:cNvSpPr/>
      </dsp:nvSpPr>
      <dsp:spPr>
        <a:xfrm>
          <a:off x="0" y="45164"/>
          <a:ext cx="6253721" cy="2419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The ones how work this dataset solve it as cluster problem.</a:t>
          </a:r>
          <a:endParaRPr lang="en-US" sz="4400" kern="1200" dirty="0"/>
        </a:p>
      </dsp:txBody>
      <dsp:txXfrm>
        <a:off x="118113" y="163277"/>
        <a:ext cx="6017495" cy="2183334"/>
      </dsp:txXfrm>
    </dsp:sp>
    <dsp:sp modelId="{313EC31C-9CC1-4F8A-847E-5044D281DAC3}">
      <dsp:nvSpPr>
        <dsp:cNvPr id="0" name=""/>
        <dsp:cNvSpPr/>
      </dsp:nvSpPr>
      <dsp:spPr>
        <a:xfrm>
          <a:off x="0" y="2591444"/>
          <a:ext cx="6253721" cy="24195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 solve it as regression problem to predict values.</a:t>
          </a:r>
        </a:p>
      </dsp:txBody>
      <dsp:txXfrm>
        <a:off x="118113" y="2709557"/>
        <a:ext cx="6017495" cy="2183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524EA-B7DA-4ACB-AC93-6920F7BBCC93}">
      <dsp:nvSpPr>
        <dsp:cNvPr id="0" name=""/>
        <dsp:cNvSpPr/>
      </dsp:nvSpPr>
      <dsp:spPr>
        <a:xfrm>
          <a:off x="0" y="126884"/>
          <a:ext cx="6253721" cy="2368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Customer Personality Analysis is a detailed analysis of a company’s ideal customers. It helps a business to better understand its customers and makes it easier for them to modify products according to the specific needs, behaviors and concerns of different types of customers.</a:t>
          </a:r>
          <a:endParaRPr lang="en-US" sz="2300" kern="1200"/>
        </a:p>
      </dsp:txBody>
      <dsp:txXfrm>
        <a:off x="115600" y="242484"/>
        <a:ext cx="6022521" cy="2136880"/>
      </dsp:txXfrm>
    </dsp:sp>
    <dsp:sp modelId="{001C89AF-9BFA-46F7-83AF-9FB29D5BE183}">
      <dsp:nvSpPr>
        <dsp:cNvPr id="0" name=""/>
        <dsp:cNvSpPr/>
      </dsp:nvSpPr>
      <dsp:spPr>
        <a:xfrm>
          <a:off x="0" y="2561205"/>
          <a:ext cx="6253721" cy="2368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Customer personality analysis helps a business to modify its product based on its target customers from different types of customer segments.</a:t>
          </a:r>
          <a:endParaRPr lang="en-US" sz="2300" kern="1200"/>
        </a:p>
      </dsp:txBody>
      <dsp:txXfrm>
        <a:off x="115600" y="2676805"/>
        <a:ext cx="6022521" cy="2136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D98D9-40B9-4F4C-B745-1E1144DC02D2}">
      <dsp:nvSpPr>
        <dsp:cNvPr id="0" name=""/>
        <dsp:cNvSpPr/>
      </dsp:nvSpPr>
      <dsp:spPr>
        <a:xfrm>
          <a:off x="0" y="529117"/>
          <a:ext cx="6253721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This is a regression problem.</a:t>
          </a:r>
        </a:p>
      </dsp:txBody>
      <dsp:txXfrm>
        <a:off x="62055" y="591172"/>
        <a:ext cx="6129611" cy="1147095"/>
      </dsp:txXfrm>
    </dsp:sp>
    <dsp:sp modelId="{A5CB1293-5C8A-499A-A5B1-B1C043A6B9FA}">
      <dsp:nvSpPr>
        <dsp:cNvPr id="0" name=""/>
        <dsp:cNvSpPr/>
      </dsp:nvSpPr>
      <dsp:spPr>
        <a:xfrm>
          <a:off x="0" y="1892482"/>
          <a:ext cx="6253721" cy="12712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need to predict a customer total amount spent on products .</a:t>
          </a:r>
        </a:p>
      </dsp:txBody>
      <dsp:txXfrm>
        <a:off x="62055" y="1954537"/>
        <a:ext cx="6129611" cy="1147095"/>
      </dsp:txXfrm>
    </dsp:sp>
    <dsp:sp modelId="{73A1D16F-E3F8-4235-B910-24FE25EC4E04}">
      <dsp:nvSpPr>
        <dsp:cNvPr id="0" name=""/>
        <dsp:cNvSpPr/>
      </dsp:nvSpPr>
      <dsp:spPr>
        <a:xfrm>
          <a:off x="0" y="3255847"/>
          <a:ext cx="6253721" cy="12712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And how much a customer will spend on a specific kind of product.</a:t>
          </a:r>
        </a:p>
      </dsp:txBody>
      <dsp:txXfrm>
        <a:off x="62055" y="3317902"/>
        <a:ext cx="6129611" cy="1147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4963-E517-49FF-AE36-D68D7602187F}">
      <dsp:nvSpPr>
        <dsp:cNvPr id="0" name=""/>
        <dsp:cNvSpPr/>
      </dsp:nvSpPr>
      <dsp:spPr>
        <a:xfrm>
          <a:off x="1974660" y="814464"/>
          <a:ext cx="1020240" cy="1020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8987C-2977-443B-9198-EFC69D9F9171}">
      <dsp:nvSpPr>
        <dsp:cNvPr id="0" name=""/>
        <dsp:cNvSpPr/>
      </dsp:nvSpPr>
      <dsp:spPr>
        <a:xfrm>
          <a:off x="2188910" y="1028714"/>
          <a:ext cx="591739" cy="591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EE4B3-0333-4866-ACE7-BFF9C387CF1F}">
      <dsp:nvSpPr>
        <dsp:cNvPr id="0" name=""/>
        <dsp:cNvSpPr/>
      </dsp:nvSpPr>
      <dsp:spPr>
        <a:xfrm>
          <a:off x="3213523" y="814464"/>
          <a:ext cx="2404852" cy="102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use a gradient Boosting regression model for this problem because it give me the highest accuracy prediction.</a:t>
          </a:r>
        </a:p>
      </dsp:txBody>
      <dsp:txXfrm>
        <a:off x="3213523" y="814464"/>
        <a:ext cx="2404852" cy="1020240"/>
      </dsp:txXfrm>
    </dsp:sp>
    <dsp:sp modelId="{0AC78306-AA09-4AB0-87AD-BCA9670BE756}">
      <dsp:nvSpPr>
        <dsp:cNvPr id="0" name=""/>
        <dsp:cNvSpPr/>
      </dsp:nvSpPr>
      <dsp:spPr>
        <a:xfrm>
          <a:off x="6037403" y="814464"/>
          <a:ext cx="1020240" cy="10202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1A16F-DA0A-4AC6-B1D2-5C336CE1E56F}">
      <dsp:nvSpPr>
        <dsp:cNvPr id="0" name=""/>
        <dsp:cNvSpPr/>
      </dsp:nvSpPr>
      <dsp:spPr>
        <a:xfrm>
          <a:off x="6251653" y="1028714"/>
          <a:ext cx="591739" cy="5917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D3ADB-09E5-421D-B080-A55A5C645A0F}">
      <dsp:nvSpPr>
        <dsp:cNvPr id="0" name=""/>
        <dsp:cNvSpPr/>
      </dsp:nvSpPr>
      <dsp:spPr>
        <a:xfrm>
          <a:off x="7276266" y="814464"/>
          <a:ext cx="2404852" cy="102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R2_score </a:t>
          </a:r>
          <a:r>
            <a:rPr lang="en-US" sz="1400" kern="1200"/>
            <a:t>of 0.88 </a:t>
          </a:r>
          <a:r>
            <a:rPr lang="en-US" sz="1400" kern="1200" dirty="0"/>
            <a:t>is achieved for total amount spent by a customer.</a:t>
          </a:r>
        </a:p>
      </dsp:txBody>
      <dsp:txXfrm>
        <a:off x="7276266" y="814464"/>
        <a:ext cx="2404852" cy="1020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78306-AA09-4AB0-87AD-BCA9670BE756}">
      <dsp:nvSpPr>
        <dsp:cNvPr id="0" name=""/>
        <dsp:cNvSpPr/>
      </dsp:nvSpPr>
      <dsp:spPr>
        <a:xfrm>
          <a:off x="3991918" y="842078"/>
          <a:ext cx="1120678" cy="11206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1A16F-DA0A-4AC6-B1D2-5C336CE1E56F}">
      <dsp:nvSpPr>
        <dsp:cNvPr id="0" name=""/>
        <dsp:cNvSpPr/>
      </dsp:nvSpPr>
      <dsp:spPr>
        <a:xfrm>
          <a:off x="4227260" y="1077420"/>
          <a:ext cx="649993" cy="649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D3ADB-09E5-421D-B080-A55A5C645A0F}">
      <dsp:nvSpPr>
        <dsp:cNvPr id="0" name=""/>
        <dsp:cNvSpPr/>
      </dsp:nvSpPr>
      <dsp:spPr>
        <a:xfrm>
          <a:off x="5352742" y="842078"/>
          <a:ext cx="2641599" cy="11206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R2_score of 0.79 is achieved for amount spent on specific product by a customer.</a:t>
          </a:r>
        </a:p>
      </dsp:txBody>
      <dsp:txXfrm>
        <a:off x="5352742" y="842078"/>
        <a:ext cx="2641599" cy="11206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6B91A-104C-48DF-A830-C2E40E34D3B4}">
      <dsp:nvSpPr>
        <dsp:cNvPr id="0" name=""/>
        <dsp:cNvSpPr/>
      </dsp:nvSpPr>
      <dsp:spPr>
        <a:xfrm>
          <a:off x="0" y="116466"/>
          <a:ext cx="5508710" cy="1712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marketing companies, it is important to read their customers specially for</a:t>
          </a:r>
          <a:r>
            <a:rPr lang="en-US" sz="2400" b="0" i="0" kern="1200"/>
            <a:t> modifying products according to the  specific needs of customers.</a:t>
          </a:r>
          <a:endParaRPr lang="en-US" sz="2400" kern="1200"/>
        </a:p>
      </dsp:txBody>
      <dsp:txXfrm>
        <a:off x="83616" y="200082"/>
        <a:ext cx="5341478" cy="1545648"/>
      </dsp:txXfrm>
    </dsp:sp>
    <dsp:sp modelId="{9D706E06-EEDB-40F6-9755-338CE27CF99F}">
      <dsp:nvSpPr>
        <dsp:cNvPr id="0" name=""/>
        <dsp:cNvSpPr/>
      </dsp:nvSpPr>
      <dsp:spPr>
        <a:xfrm>
          <a:off x="0" y="1898466"/>
          <a:ext cx="5508710" cy="17128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So, knowing the amount spent by a customer will make companies offer its products for customers that will most likely buy it.</a:t>
          </a:r>
        </a:p>
      </dsp:txBody>
      <dsp:txXfrm>
        <a:off x="83616" y="1982082"/>
        <a:ext cx="5341478" cy="1545648"/>
      </dsp:txXfrm>
    </dsp:sp>
    <dsp:sp modelId="{6B47592B-3E4B-425B-8A63-F2C36228E91B}">
      <dsp:nvSpPr>
        <dsp:cNvPr id="0" name=""/>
        <dsp:cNvSpPr/>
      </dsp:nvSpPr>
      <dsp:spPr>
        <a:xfrm>
          <a:off x="0" y="3680466"/>
          <a:ext cx="5508710" cy="17128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Also, offering products similar to products he/she bought before.</a:t>
          </a:r>
        </a:p>
      </dsp:txBody>
      <dsp:txXfrm>
        <a:off x="83616" y="3764082"/>
        <a:ext cx="5341478" cy="154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E07AA-8C50-46BB-A796-7111F2840CEC}" type="datetimeFigureOut">
              <a:rPr lang="en-CA" smtClean="0"/>
              <a:t>2021-09-12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933CF-7404-432A-80CB-BCF52E32B6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5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01A27F3-CD98-4431-8AF4-6DF85D649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6F27328-7E61-480D-B999-59304EA96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8F21C24-498E-4707-809A-A1BB02D6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86D172D-644D-405F-8ABC-8605AC9B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A30ADA3-3443-46D2-8C92-2127E78F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39201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A260FB8-29B5-4836-8B67-ECDAD1FF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E2E5AFC-E34A-4AAE-82A3-F1836334C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B4A5D8B-AF74-44ED-94D6-FD5617C2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1D78030-E358-4F7A-9346-A1F3FC8C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BF7F02A-B171-40D6-8BDF-98147DCE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49921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1580E35A-F1FB-4E46-9E50-C8B42C4CA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3BE27BE-6FA3-4B38-9213-64AFD28AE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AE50B75-9161-4625-9777-6C0965CB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EA147D4-FD14-435A-963D-26C2E7A4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9B80B38-C122-4D69-881F-D86612A2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54554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72614F-490A-4E16-91DB-D06B693E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D682B90-558F-444D-83E3-38AD6C0A4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52EFD8D-002A-475C-89E5-A71FE23C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E0DF4FD-ACD4-4A43-9A77-A179325E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D752800-CD66-4CF7-9EA8-81CF54FA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80966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EFEAD5E-2386-4C15-A55A-ED582A21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1E46319-1EF4-4E02-8A85-4AA38501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3DDF607-CC31-4C93-98D7-3A8DADC8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512AA1F-7A3C-4520-8C10-3E74CB0B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8CBCC8E-8683-49C3-B820-D72A7BC5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39829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EC80341-31C1-4A1D-BC43-AB6634A3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67F0D1A-6A9E-426E-BC27-76DAD432A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53EEBF6-E2D8-49AD-A58A-D67D2435C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1C48B3D-145C-400B-949F-2BE32926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EEEFF18-287F-48D8-A1C8-8FACE0A6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C25048F-8380-4BCA-9936-3D5C99ED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8456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438C2EF-56ED-4025-9923-749C458D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A7070BE-199A-4DBC-ADA4-F3B50CEE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9089524-33BD-44D2-8AB0-CCBC936AD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E9663D82-D93A-4F64-A9DD-82FA24474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EEAB4ADA-8490-4A7F-893F-7FD0524CB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FA3831BC-A4B4-4D87-84F8-16ACC4E9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581565F4-01BA-4211-A967-F152E9D4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9CE4E65-2930-4529-AE88-C519F83F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60012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ADF5BCF-D842-4EA4-A3A5-0411B5FB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D87717D8-94C3-426C-B12C-652857F1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669EFAE0-3CA2-44E7-9249-71DAB1C4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9CB0812-5E31-4927-A05A-06759605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449970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DF37326-041A-4481-9C9D-72BFEA9D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77963E80-172C-419B-909B-56847B7E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B734919-A847-42C4-B230-ACD1F13F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34617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AC4419E-5528-4ACD-8853-AE71B2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561CAAD-36A2-40AD-922E-250DE63D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95AA8A3-0C2A-4179-A354-443D315E8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40B89DA-FE3D-4CD0-BEF8-4237B041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D30B3F4-9EC1-4C6C-9A5C-7F822B4C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F6BF3B3-664F-4198-BD04-F41FD428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14664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7BF6F8-7A5A-4B8F-850C-649FC8D3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42CB580-3A85-415E-8120-A21C3980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643D02C-DA21-46A0-9D30-917C68EA3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88F9E44-C2B7-42D3-B0D8-402223C6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EDB91EE-AE7E-4989-AFC4-3F4116CC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F6D0764-31B9-4FA7-B347-F441375D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03937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401D6AA7-4E00-45C9-86A5-47532050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77ABFD1-BCB0-4965-A080-30439230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CA986CD-320A-4B74-941E-FEBFC150D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DB25E-5E02-47BB-976C-6D80A8644DE8}" type="datetime1">
              <a:rPr lang="en-CA" smtClean="0"/>
              <a:t>2021-09-12</a:t>
            </a:fld>
            <a:endParaRPr lang="en-C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186B471-8ACB-4E28-8E68-E42A86F3F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A0502C8-612F-4D88-B89C-B0B621EBD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69216-90E5-4186-A618-6B3891EBC9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65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شخص, داخلي&#10;&#10;تم إنشاء الوصف تلقائياً">
            <a:extLst>
              <a:ext uri="{FF2B5EF4-FFF2-40B4-BE49-F238E27FC236}">
                <a16:creationId xmlns:a16="http://schemas.microsoft.com/office/drawing/2014/main" id="{9D2B211C-6BB8-40C8-B27B-A724C335B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7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0654C-46C2-4256-9EF1-A3474191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CA" sz="6600">
                <a:solidFill>
                  <a:srgbClr val="FFFFFF"/>
                </a:solidFill>
              </a:rPr>
              <a:t>Customer Personality  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620CB-F6EC-45C1-9D3E-C61AE3C5B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CA" dirty="0" err="1">
                <a:solidFill>
                  <a:srgbClr val="FFFFFF"/>
                </a:solidFill>
              </a:rPr>
              <a:t>Yaser</a:t>
            </a:r>
            <a:r>
              <a:rPr lang="en-CA" dirty="0">
                <a:solidFill>
                  <a:srgbClr val="FFFFFF"/>
                </a:solidFill>
              </a:rPr>
              <a:t> Hussein Al-Batyeh</a:t>
            </a:r>
          </a:p>
        </p:txBody>
      </p:sp>
      <p:sp>
        <p:nvSpPr>
          <p:cNvPr id="48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39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90" name="Straight Connector 48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49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50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51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65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69C95386-EC1F-45A5-8C20-997DE548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/>
              <a:t>Why we need amount spent prediction?</a:t>
            </a: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05D5C73-5527-46DF-AF94-DF3A73F8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469216-90E5-4186-A618-6B3891EBC9BC}" type="slidenum">
              <a:rPr lang="en-CA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10</a:t>
            </a:fld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FA06A35-7014-42ED-B34B-4380365F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E5D38466-0D6F-4458-ABD3-DE1AEE80389F}" type="datetime1">
              <a:rPr lang="en-CA" sz="105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2021-09-12</a:t>
            </a:fld>
            <a:endParaRPr lang="en-CA" sz="1050">
              <a:solidFill>
                <a:schemeClr val="tx1"/>
              </a:solidFill>
            </a:endParaRPr>
          </a:p>
        </p:txBody>
      </p:sp>
      <p:graphicFrame>
        <p:nvGraphicFramePr>
          <p:cNvPr id="95" name="عنصر نائب للمحتوى 2">
            <a:extLst>
              <a:ext uri="{FF2B5EF4-FFF2-40B4-BE49-F238E27FC236}">
                <a16:creationId xmlns:a16="http://schemas.microsoft.com/office/drawing/2014/main" id="{331F38E0-CD4B-432B-8601-546C238FA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537764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2996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ny question marks on black background">
            <a:extLst>
              <a:ext uri="{FF2B5EF4-FFF2-40B4-BE49-F238E27FC236}">
                <a16:creationId xmlns:a16="http://schemas.microsoft.com/office/drawing/2014/main" id="{6699FBA3-E934-40B8-84D0-8773308CD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B514409-08C6-4853-A188-0E55BAD5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200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E5BD19A-8148-48E8-8607-01B37260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ctr" rtl="0">
              <a:buNone/>
            </a:pPr>
            <a:r>
              <a:rPr lang="en-US" sz="2400">
                <a:solidFill>
                  <a:srgbClr val="FFFFFF"/>
                </a:solidFill>
              </a:rPr>
              <a:t>Do you have any question?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DDCCF2C-6BED-405A-996A-C93F0086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E5D38466-0D6F-4458-ABD3-DE1AEE80389F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 rtl="0">
                <a:spcAft>
                  <a:spcPts val="600"/>
                </a:spcAft>
                <a:defRPr/>
              </a:pPr>
              <a:t>9/12/2021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6A8B8B8-B7A5-4D63-BD3B-FA62FBC9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68469216-90E5-4186-A618-6B3891EBC9BC}" type="slidenum">
              <a:rPr lang="en-US">
                <a:solidFill>
                  <a:srgbClr val="FFFFFF"/>
                </a:solidFill>
                <a:latin typeface="Calibri" panose="020F0502020204030204"/>
              </a:rPr>
              <a:pPr rtl="0"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629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49FA9B-023B-45BB-88E5-A99774E1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CA" sz="4800"/>
              <a:t>Project Objective(s) &amp; Deliverables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04F5D-530C-4D6A-B5E7-D2E5279F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469216-90E5-4186-A618-6B3891EBC9BC}" type="slidenum">
              <a:rPr lang="en-CA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9CE7-46C8-4A6D-9922-936C7DD8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17824FCC-E9DE-4231-8BAD-1FEEEBD52F47}" type="datetime1">
              <a:rPr lang="en-CA" sz="105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2021-09-12</a:t>
            </a:fld>
            <a:endParaRPr lang="en-CA" sz="1050">
              <a:solidFill>
                <a:schemeClr val="tx1"/>
              </a:solidFill>
            </a:endParaRP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3F6F2B0F-9C26-4603-8D37-121584B62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38425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09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7F85096F-E650-46D6-834C-4054E3770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061BE38-1DAF-49A1-AA3A-7BEB3399C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21">
              <a:extLst>
                <a:ext uri="{FF2B5EF4-FFF2-40B4-BE49-F238E27FC236}">
                  <a16:creationId xmlns:a16="http://schemas.microsoft.com/office/drawing/2014/main" id="{F8EFFF24-FCC8-4379-9678-AB331153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92E8F9-AD41-4334-B292-1AB0F238D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23">
              <a:extLst>
                <a:ext uri="{FF2B5EF4-FFF2-40B4-BE49-F238E27FC236}">
                  <a16:creationId xmlns:a16="http://schemas.microsoft.com/office/drawing/2014/main" id="{474B130F-6E67-4737-BE99-2E32DED07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39C3CB-D4E4-4316-81BE-6D82DB67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56963E-8E83-4807-8E22-2CB7D45F1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صورة 8">
            <a:extLst>
              <a:ext uri="{FF2B5EF4-FFF2-40B4-BE49-F238E27FC236}">
                <a16:creationId xmlns:a16="http://schemas.microsoft.com/office/drawing/2014/main" id="{7B6158DE-DC13-4A64-A553-8E3D1B26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2" y="559530"/>
            <a:ext cx="10359323" cy="101003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75C268C-D419-4123-9FAD-0E2B7F9EE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584794"/>
            <a:ext cx="304800" cy="429768"/>
            <a:chOff x="215328" y="-46937"/>
            <a:chExt cx="304800" cy="277384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7E309C-A3BD-432E-8CB5-F0B642528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1F621C-4533-4835-ADE2-372F2763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FC8245-5168-4DAF-930D-09A7BDDA6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92ED34-5046-4043-AEF8-2DF7C480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صورة 10">
            <a:extLst>
              <a:ext uri="{FF2B5EF4-FFF2-40B4-BE49-F238E27FC236}">
                <a16:creationId xmlns:a16="http://schemas.microsoft.com/office/drawing/2014/main" id="{1B023876-1A58-4998-9FAD-FC8F50ADE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2691419"/>
            <a:ext cx="10345835" cy="9569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صورة 6">
            <a:extLst>
              <a:ext uri="{FF2B5EF4-FFF2-40B4-BE49-F238E27FC236}">
                <a16:creationId xmlns:a16="http://schemas.microsoft.com/office/drawing/2014/main" id="{2D840623-1A24-4F74-ADF7-39B175E6C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93" y="1646413"/>
            <a:ext cx="10359322" cy="932339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9679BE-DC7D-4480-A01D-591B64F4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CA" sz="4800" dirty="0">
                <a:solidFill>
                  <a:schemeClr val="bg1"/>
                </a:solidFill>
              </a:rPr>
              <a:t>Describe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F0EE9-4F67-4D7F-B9B8-11A2C581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994666" cy="2129599"/>
          </a:xfrm>
          <a:noFill/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CA" sz="1800" dirty="0">
                <a:solidFill>
                  <a:schemeClr val="bg1"/>
                </a:solidFill>
              </a:rPr>
              <a:t>Dataset contains customer personal feature</a:t>
            </a:r>
            <a:r>
              <a:rPr lang="en-US" sz="1800" dirty="0">
                <a:solidFill>
                  <a:schemeClr val="bg1"/>
                </a:solidFill>
              </a:rPr>
              <a:t>,</a:t>
            </a:r>
            <a:r>
              <a:rPr lang="en-CA" sz="1800" dirty="0">
                <a:solidFill>
                  <a:schemeClr val="bg1"/>
                </a:solidFill>
              </a:rPr>
              <a:t> product types, </a:t>
            </a:r>
            <a:r>
              <a:rPr lang="en-US" sz="1800" dirty="0">
                <a:solidFill>
                  <a:schemeClr val="bg1"/>
                </a:solidFill>
              </a:rPr>
              <a:t>Buying offers from the customer and place of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Inter"/>
              </a:rPr>
              <a:t>purchases made by customer.</a:t>
            </a:r>
          </a:p>
          <a:p>
            <a:pPr marL="0" indent="0" algn="l">
              <a:buNone/>
            </a:pPr>
            <a:r>
              <a:rPr lang="en-CA" sz="1800" dirty="0">
                <a:solidFill>
                  <a:schemeClr val="bg1"/>
                </a:solidFill>
              </a:rPr>
              <a:t>Dataset contains 29 attributes and 2,240 customers. We get this dataset from marketing company in UK.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F9780-2BA9-4AEB-8F83-A0BC4B0B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469216-90E5-4186-A618-6B3891EBC9BC}" type="slidenum">
              <a:rPr lang="en-CA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en-CA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662F-A7E0-4B01-AE11-C4B22FB3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12BDD5C6-A072-4783-A2F0-F25D37383872}" type="datetime1">
              <a:rPr lang="en-CA" sz="1050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2021-09-12</a:t>
            </a:fld>
            <a:endParaRPr lang="en-CA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23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36645973-5990-4799-8C2B-AD2E91D3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/>
              <a:t>Stat of art </a:t>
            </a: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04D688FC-DBC3-4454-A199-70829206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469216-90E5-4186-A618-6B3891EBC9BC}" type="slidenum">
              <a:rPr lang="en-CA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151ECBD-FE14-4683-B87E-DFB1D283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E5D38466-0D6F-4458-ABD3-DE1AEE80389F}" type="datetime1">
              <a:rPr lang="en-CA" sz="105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2021-09-12</a:t>
            </a:fld>
            <a:endParaRPr lang="en-CA" sz="1050">
              <a:solidFill>
                <a:schemeClr val="tx1"/>
              </a:solidFill>
            </a:endParaRPr>
          </a:p>
        </p:txBody>
      </p:sp>
      <p:graphicFrame>
        <p:nvGraphicFramePr>
          <p:cNvPr id="7" name="عنصر نائب للمحتوى 2">
            <a:extLst>
              <a:ext uri="{FF2B5EF4-FFF2-40B4-BE49-F238E27FC236}">
                <a16:creationId xmlns:a16="http://schemas.microsoft.com/office/drawing/2014/main" id="{1DE0A236-9105-4E0E-8AFF-CD20B3E31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17946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05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63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68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BB7E10-6F1C-408F-A4D2-D1B2917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CA" sz="4800"/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5DB91-0873-479E-8D36-F71BA4FC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469216-90E5-4186-A618-6B3891EBC9BC}" type="slidenum">
              <a:rPr lang="en-CA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E86F7-4C3A-4B50-B1E6-D4D8DA2C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E5D38466-0D6F-4458-ABD3-DE1AEE80389F}" type="datetime1">
              <a:rPr lang="en-CA" sz="105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2021-09-12</a:t>
            </a:fld>
            <a:endParaRPr lang="en-CA" sz="105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FB80D55-0703-4AE1-9447-F9F43F701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393470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47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0103E791-136D-4B61-B191-C738A07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/>
              <a:t>ML type?</a:t>
            </a: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8CBDD7-FCF9-45C2-9FE0-4DCBED4A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469216-90E5-4186-A618-6B3891EBC9BC}" type="slidenum">
              <a:rPr lang="en-CA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6</a:t>
            </a:fld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3283794-A798-4585-9BB1-6F5F371F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E5D38466-0D6F-4458-ABD3-DE1AEE80389F}" type="datetime1">
              <a:rPr lang="en-CA" sz="105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2021-09-12</a:t>
            </a:fld>
            <a:endParaRPr lang="en-CA" sz="1050">
              <a:solidFill>
                <a:schemeClr val="tx1"/>
              </a:solidFill>
            </a:endParaRPr>
          </a:p>
        </p:txBody>
      </p:sp>
      <p:graphicFrame>
        <p:nvGraphicFramePr>
          <p:cNvPr id="7" name="عنصر نائب للمحتوى 2">
            <a:extLst>
              <a:ext uri="{FF2B5EF4-FFF2-40B4-BE49-F238E27FC236}">
                <a16:creationId xmlns:a16="http://schemas.microsoft.com/office/drawing/2014/main" id="{8A1864CD-9297-41EF-A43D-F7BCFBB8A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03304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90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1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0103E791-136D-4B61-B191-C738A07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40" y="3498981"/>
            <a:ext cx="3332710" cy="2857225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 dirty="0"/>
              <a:t>Regression model</a:t>
            </a:r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8CBDD7-FCF9-45C2-9FE0-4DCBED4A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469216-90E5-4186-A618-6B3891EBC9BC}" type="slidenum">
              <a:rPr lang="en-CA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7</a:t>
            </a:fld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3283794-A798-4585-9BB1-6F5F371F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E5D38466-0D6F-4458-ABD3-DE1AEE80389F}" type="datetime1">
              <a:rPr lang="en-CA" sz="1050" smtClean="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2021-09-12</a:t>
            </a:fld>
            <a:endParaRPr lang="en-CA" sz="1050">
              <a:solidFill>
                <a:schemeClr val="tx1"/>
              </a:solidFill>
            </a:endParaRPr>
          </a:p>
        </p:txBody>
      </p:sp>
      <p:graphicFrame>
        <p:nvGraphicFramePr>
          <p:cNvPr id="63" name="عنصر نائب للمحتوى 2">
            <a:extLst>
              <a:ext uri="{FF2B5EF4-FFF2-40B4-BE49-F238E27FC236}">
                <a16:creationId xmlns:a16="http://schemas.microsoft.com/office/drawing/2014/main" id="{72F943AB-4F80-4D41-AB63-75CE77671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435488"/>
              </p:ext>
            </p:extLst>
          </p:nvPr>
        </p:nvGraphicFramePr>
        <p:xfrm>
          <a:off x="383821" y="548704"/>
          <a:ext cx="11655779" cy="264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>
            <a:extLst>
              <a:ext uri="{FF2B5EF4-FFF2-40B4-BE49-F238E27FC236}">
                <a16:creationId xmlns:a16="http://schemas.microsoft.com/office/drawing/2014/main" id="{6685F751-935D-41CF-BAB2-BB0745D8F7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58" y="3051894"/>
            <a:ext cx="5006774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58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1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1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6" y="5940561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0103E791-136D-4B61-B191-C738A07A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40" y="3498981"/>
            <a:ext cx="3332710" cy="2857225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/>
              <a:t>Regression model</a:t>
            </a:r>
            <a:endParaRPr lang="en-US" sz="4800" dirty="0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8CBDD7-FCF9-45C2-9FE0-4DCBED4A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469216-90E5-4186-A618-6B3891EBC9BC}" type="slidenum">
              <a:rPr lang="en-CA" smtClean="0">
                <a:solidFill>
                  <a:schemeClr val="tx1"/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3283794-A798-4585-9BB1-6F5F371F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E5D38466-0D6F-4458-ABD3-DE1AEE80389F}" type="datetime1">
              <a:rPr lang="en-CA" sz="1050" smtClean="0">
                <a:solidFill>
                  <a:schemeClr val="tx1"/>
                </a:solidFill>
              </a:rPr>
              <a:pPr algn="r">
                <a:spcAft>
                  <a:spcPts val="600"/>
                </a:spcAft>
              </a:pPr>
              <a:t>2021-09-12</a:t>
            </a:fld>
            <a:endParaRPr lang="en-CA" sz="1050">
              <a:solidFill>
                <a:schemeClr val="tx1"/>
              </a:solidFill>
            </a:endParaRPr>
          </a:p>
        </p:txBody>
      </p:sp>
      <p:graphicFrame>
        <p:nvGraphicFramePr>
          <p:cNvPr id="63" name="عنصر نائب للمحتوى 2">
            <a:extLst>
              <a:ext uri="{FF2B5EF4-FFF2-40B4-BE49-F238E27FC236}">
                <a16:creationId xmlns:a16="http://schemas.microsoft.com/office/drawing/2014/main" id="{72F943AB-4F80-4D41-AB63-75CE77671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6213590"/>
              </p:ext>
            </p:extLst>
          </p:nvPr>
        </p:nvGraphicFramePr>
        <p:xfrm>
          <a:off x="53341" y="548704"/>
          <a:ext cx="11986260" cy="2804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صورة 5">
            <a:extLst>
              <a:ext uri="{FF2B5EF4-FFF2-40B4-BE49-F238E27FC236}">
                <a16:creationId xmlns:a16="http://schemas.microsoft.com/office/drawing/2014/main" id="{C4523D1E-7D32-4A8F-AFD4-A8BE5FD1F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515" y="3072464"/>
            <a:ext cx="5006774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50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D095D92A-9EE5-4E0E-BC19-C5F2F0FE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Other regression models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1E948E11-6B5E-419D-A2C6-ECD37D0F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68469216-90E5-4186-A618-6B3891EBC9BC}" type="slidenum">
              <a:rPr lang="en-CA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9</a:t>
            </a:fld>
            <a:endParaRPr lang="en-CA">
              <a:solidFill>
                <a:schemeClr val="bg1"/>
              </a:solidFill>
            </a:endParaRPr>
          </a:p>
        </p:txBody>
      </p:sp>
      <p:sp>
        <p:nvSpPr>
          <p:cNvPr id="60" name="Oval 44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53BADBF-5E10-4580-B540-33E9E28F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263344"/>
            <a:ext cx="5549111" cy="1884398"/>
          </a:xfrm>
          <a:noFill/>
        </p:spPr>
        <p:txBody>
          <a:bodyPr anchor="t"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chemeClr val="bg1"/>
                </a:solidFill>
              </a:rPr>
              <a:t>I use deferent models, they almost give me the same result.</a:t>
            </a:r>
          </a:p>
          <a:p>
            <a:pPr algn="l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61F13A7-4E48-4774-93D5-D7543A4D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anchor="ctr">
            <a:normAutofit/>
          </a:bodyPr>
          <a:lstStyle/>
          <a:p>
            <a:pPr algn="r">
              <a:spcAft>
                <a:spcPts val="600"/>
              </a:spcAft>
            </a:pPr>
            <a:fld id="{E5D38466-0D6F-4458-ABD3-DE1AEE80389F}" type="datetime1">
              <a:rPr lang="en-CA" sz="1050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2021-09-12</a:t>
            </a:fld>
            <a:endParaRPr lang="en-CA" sz="1050">
              <a:solidFill>
                <a:schemeClr val="bg1"/>
              </a:solidFill>
            </a:endParaRPr>
          </a:p>
        </p:txBody>
      </p:sp>
      <p:graphicFrame>
        <p:nvGraphicFramePr>
          <p:cNvPr id="6" name="جدول 6">
            <a:extLst>
              <a:ext uri="{FF2B5EF4-FFF2-40B4-BE49-F238E27FC236}">
                <a16:creationId xmlns:a16="http://schemas.microsoft.com/office/drawing/2014/main" id="{075B15D6-DE80-45F0-89C8-9D76B5756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61573"/>
              </p:ext>
            </p:extLst>
          </p:nvPr>
        </p:nvGraphicFramePr>
        <p:xfrm>
          <a:off x="631359" y="640208"/>
          <a:ext cx="10843065" cy="32203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14355">
                  <a:extLst>
                    <a:ext uri="{9D8B030D-6E8A-4147-A177-3AD203B41FA5}">
                      <a16:colId xmlns:a16="http://schemas.microsoft.com/office/drawing/2014/main" val="3969116271"/>
                    </a:ext>
                  </a:extLst>
                </a:gridCol>
                <a:gridCol w="3614355">
                  <a:extLst>
                    <a:ext uri="{9D8B030D-6E8A-4147-A177-3AD203B41FA5}">
                      <a16:colId xmlns:a16="http://schemas.microsoft.com/office/drawing/2014/main" val="2649339520"/>
                    </a:ext>
                  </a:extLst>
                </a:gridCol>
                <a:gridCol w="3614355">
                  <a:extLst>
                    <a:ext uri="{9D8B030D-6E8A-4147-A177-3AD203B41FA5}">
                      <a16:colId xmlns:a16="http://schemas.microsoft.com/office/drawing/2014/main" val="314336374"/>
                    </a:ext>
                  </a:extLst>
                </a:gridCol>
              </a:tblGrid>
              <a:tr h="53673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Model </a:t>
                      </a:r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R2_score for Total </a:t>
                      </a:r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R2_score for  specific</a:t>
                      </a:r>
                    </a:p>
                  </a:txBody>
                  <a:tcPr marL="121984" marR="121984" marT="60992" marB="60992"/>
                </a:tc>
                <a:extLst>
                  <a:ext uri="{0D108BD9-81ED-4DB2-BD59-A6C34878D82A}">
                    <a16:rowId xmlns:a16="http://schemas.microsoft.com/office/drawing/2014/main" val="3224089317"/>
                  </a:ext>
                </a:extLst>
              </a:tr>
              <a:tr h="53673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XG Boost</a:t>
                      </a:r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>
                          <a:solidFill>
                            <a:schemeClr val="dk1"/>
                          </a:solidFill>
                          <a:effectLst/>
                        </a:rPr>
                        <a:t>0.88463</a:t>
                      </a:r>
                      <a:endParaRPr lang="en-US" sz="2400"/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>
                          <a:solidFill>
                            <a:schemeClr val="dk1"/>
                          </a:solidFill>
                          <a:effectLst/>
                        </a:rPr>
                        <a:t>0.79360</a:t>
                      </a:r>
                      <a:endParaRPr lang="en-US" sz="2400"/>
                    </a:p>
                  </a:txBody>
                  <a:tcPr marL="121984" marR="121984" marT="60992" marB="60992"/>
                </a:tc>
                <a:extLst>
                  <a:ext uri="{0D108BD9-81ED-4DB2-BD59-A6C34878D82A}">
                    <a16:rowId xmlns:a16="http://schemas.microsoft.com/office/drawing/2014/main" val="2677891213"/>
                  </a:ext>
                </a:extLst>
              </a:tr>
              <a:tr h="53673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Linear regression </a:t>
                      </a:r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>
                          <a:solidFill>
                            <a:schemeClr val="dk1"/>
                          </a:solidFill>
                          <a:effectLst/>
                        </a:rPr>
                        <a:t>0.83171</a:t>
                      </a:r>
                      <a:endParaRPr lang="en-US" sz="2400"/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>
                          <a:solidFill>
                            <a:schemeClr val="dk1"/>
                          </a:solidFill>
                          <a:effectLst/>
                        </a:rPr>
                        <a:t>0.75609</a:t>
                      </a:r>
                      <a:endParaRPr lang="en-US" sz="2400"/>
                    </a:p>
                  </a:txBody>
                  <a:tcPr marL="121984" marR="121984" marT="60992" marB="60992"/>
                </a:tc>
                <a:extLst>
                  <a:ext uri="{0D108BD9-81ED-4DB2-BD59-A6C34878D82A}">
                    <a16:rowId xmlns:a16="http://schemas.microsoft.com/office/drawing/2014/main" val="1131312081"/>
                  </a:ext>
                </a:extLst>
              </a:tr>
              <a:tr h="53673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Ridge regression </a:t>
                      </a:r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>
                          <a:solidFill>
                            <a:schemeClr val="dk1"/>
                          </a:solidFill>
                          <a:effectLst/>
                        </a:rPr>
                        <a:t>0.83153</a:t>
                      </a:r>
                      <a:endParaRPr lang="en-US" sz="2400"/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>
                          <a:solidFill>
                            <a:schemeClr val="dk1"/>
                          </a:solidFill>
                          <a:effectLst/>
                        </a:rPr>
                        <a:t>0.75543</a:t>
                      </a:r>
                      <a:endParaRPr lang="en-US" sz="2400"/>
                    </a:p>
                  </a:txBody>
                  <a:tcPr marL="121984" marR="121984" marT="60992" marB="60992"/>
                </a:tc>
                <a:extLst>
                  <a:ext uri="{0D108BD9-81ED-4DB2-BD59-A6C34878D82A}">
                    <a16:rowId xmlns:a16="http://schemas.microsoft.com/office/drawing/2014/main" val="2123990908"/>
                  </a:ext>
                </a:extLst>
              </a:tr>
              <a:tr h="53673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Lasso regression</a:t>
                      </a:r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>
                          <a:solidFill>
                            <a:schemeClr val="dk1"/>
                          </a:solidFill>
                          <a:effectLst/>
                        </a:rPr>
                        <a:t>0.83019</a:t>
                      </a:r>
                      <a:endParaRPr lang="en-US" sz="2400"/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0.74749</a:t>
                      </a:r>
                      <a:endParaRPr lang="en-US" sz="2400" dirty="0"/>
                    </a:p>
                  </a:txBody>
                  <a:tcPr marL="121984" marR="121984" marT="60992" marB="60992"/>
                </a:tc>
                <a:extLst>
                  <a:ext uri="{0D108BD9-81ED-4DB2-BD59-A6C34878D82A}">
                    <a16:rowId xmlns:a16="http://schemas.microsoft.com/office/drawing/2014/main" val="2882601110"/>
                  </a:ext>
                </a:extLst>
              </a:tr>
              <a:tr h="53673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Polynomial regression</a:t>
                      </a:r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>
                          <a:solidFill>
                            <a:schemeClr val="dk1"/>
                          </a:solidFill>
                          <a:effectLst/>
                        </a:rPr>
                        <a:t>0.83171</a:t>
                      </a:r>
                      <a:endParaRPr lang="en-US" sz="2400"/>
                    </a:p>
                  </a:txBody>
                  <a:tcPr marL="121984" marR="121984" marT="60992" marB="609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</a:rPr>
                        <a:t>0.75609</a:t>
                      </a:r>
                      <a:endParaRPr lang="en-US" sz="2400" dirty="0"/>
                    </a:p>
                  </a:txBody>
                  <a:tcPr marL="121984" marR="121984" marT="60992" marB="60992"/>
                </a:tc>
                <a:extLst>
                  <a:ext uri="{0D108BD9-81ED-4DB2-BD59-A6C34878D82A}">
                    <a16:rowId xmlns:a16="http://schemas.microsoft.com/office/drawing/2014/main" val="378214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60639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4840</TotalTime>
  <Words>427</Words>
  <Application>Microsoft Office PowerPoint</Application>
  <PresentationFormat>شاشة عريضة</PresentationFormat>
  <Paragraphs>75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Inter</vt:lpstr>
      <vt:lpstr>نسق Office</vt:lpstr>
      <vt:lpstr>Customer Personality   Analysis </vt:lpstr>
      <vt:lpstr>Project Objective(s) &amp; Deliverables</vt:lpstr>
      <vt:lpstr>Describe the Dataset</vt:lpstr>
      <vt:lpstr>Stat of art </vt:lpstr>
      <vt:lpstr>Problem Statement</vt:lpstr>
      <vt:lpstr>ML type?</vt:lpstr>
      <vt:lpstr>Regression model</vt:lpstr>
      <vt:lpstr>Regression model</vt:lpstr>
      <vt:lpstr>Other regression models</vt:lpstr>
      <vt:lpstr>Why we need amount spent prediction?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Ala Abu Alkheir</dc:creator>
  <cp:lastModifiedBy>yasser Al-batyeh</cp:lastModifiedBy>
  <cp:revision>7</cp:revision>
  <dcterms:created xsi:type="dcterms:W3CDTF">2021-08-10T12:43:44Z</dcterms:created>
  <dcterms:modified xsi:type="dcterms:W3CDTF">2021-09-12T20:01:48Z</dcterms:modified>
</cp:coreProperties>
</file>