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</p:sldIdLst>
  <p:sldSz cx="5713413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327"/>
  </p:normalViewPr>
  <p:slideViewPr>
    <p:cSldViewPr snapToGrid="0">
      <p:cViewPr varScale="1">
        <p:scale>
          <a:sx n="235" d="100"/>
          <a:sy n="23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177" y="592098"/>
            <a:ext cx="4285060" cy="1259570"/>
          </a:xfrm>
        </p:spPr>
        <p:txBody>
          <a:bodyPr anchor="b"/>
          <a:lstStyle>
            <a:lvl1pPr algn="ctr">
              <a:defRPr sz="2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77" y="1900242"/>
            <a:ext cx="4285060" cy="873491"/>
          </a:xfrm>
        </p:spPr>
        <p:txBody>
          <a:bodyPr/>
          <a:lstStyle>
            <a:lvl1pPr marL="0" indent="0" algn="ctr">
              <a:buNone/>
              <a:defRPr sz="1125"/>
            </a:lvl1pPr>
            <a:lvl2pPr marL="214244" indent="0" algn="ctr">
              <a:buNone/>
              <a:defRPr sz="937"/>
            </a:lvl2pPr>
            <a:lvl3pPr marL="428488" indent="0" algn="ctr">
              <a:buNone/>
              <a:defRPr sz="843"/>
            </a:lvl3pPr>
            <a:lvl4pPr marL="642732" indent="0" algn="ctr">
              <a:buNone/>
              <a:defRPr sz="750"/>
            </a:lvl4pPr>
            <a:lvl5pPr marL="856976" indent="0" algn="ctr">
              <a:buNone/>
              <a:defRPr sz="750"/>
            </a:lvl5pPr>
            <a:lvl6pPr marL="1071220" indent="0" algn="ctr">
              <a:buNone/>
              <a:defRPr sz="750"/>
            </a:lvl6pPr>
            <a:lvl7pPr marL="1285464" indent="0" algn="ctr">
              <a:buNone/>
              <a:defRPr sz="750"/>
            </a:lvl7pPr>
            <a:lvl8pPr marL="1499707" indent="0" algn="ctr">
              <a:buNone/>
              <a:defRPr sz="750"/>
            </a:lvl8pPr>
            <a:lvl9pPr marL="1713951" indent="0" algn="ctr">
              <a:buNone/>
              <a:defRPr sz="7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33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53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8661" y="192620"/>
            <a:ext cx="1231955" cy="3066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797" y="192620"/>
            <a:ext cx="3624446" cy="30660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360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77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1" y="901966"/>
            <a:ext cx="4927819" cy="1504951"/>
          </a:xfrm>
        </p:spPr>
        <p:txBody>
          <a:bodyPr anchor="b"/>
          <a:lstStyle>
            <a:lvl1pPr>
              <a:defRPr sz="2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1" y="2421155"/>
            <a:ext cx="4927819" cy="791418"/>
          </a:xfrm>
        </p:spPr>
        <p:txBody>
          <a:bodyPr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1424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2pPr>
            <a:lvl3pPr marL="428488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3pPr>
            <a:lvl4pPr marL="642732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4pPr>
            <a:lvl5pPr marL="856976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5pPr>
            <a:lvl6pPr marL="107122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6pPr>
            <a:lvl7pPr marL="1285464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7pPr>
            <a:lvl8pPr marL="1499707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8pPr>
            <a:lvl9pPr marL="171395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04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797" y="963102"/>
            <a:ext cx="2428201" cy="2295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2415" y="963102"/>
            <a:ext cx="2428201" cy="2295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473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1" y="192621"/>
            <a:ext cx="4927819" cy="69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542" y="886891"/>
            <a:ext cx="2417041" cy="434652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244" indent="0">
              <a:buNone/>
              <a:defRPr sz="937" b="1"/>
            </a:lvl2pPr>
            <a:lvl3pPr marL="428488" indent="0">
              <a:buNone/>
              <a:defRPr sz="843" b="1"/>
            </a:lvl3pPr>
            <a:lvl4pPr marL="642732" indent="0">
              <a:buNone/>
              <a:defRPr sz="750" b="1"/>
            </a:lvl4pPr>
            <a:lvl5pPr marL="856976" indent="0">
              <a:buNone/>
              <a:defRPr sz="750" b="1"/>
            </a:lvl5pPr>
            <a:lvl6pPr marL="1071220" indent="0">
              <a:buNone/>
              <a:defRPr sz="750" b="1"/>
            </a:lvl6pPr>
            <a:lvl7pPr marL="1285464" indent="0">
              <a:buNone/>
              <a:defRPr sz="750" b="1"/>
            </a:lvl7pPr>
            <a:lvl8pPr marL="1499707" indent="0">
              <a:buNone/>
              <a:defRPr sz="750" b="1"/>
            </a:lvl8pPr>
            <a:lvl9pPr marL="1713951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542" y="1321543"/>
            <a:ext cx="2417041" cy="194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2415" y="886891"/>
            <a:ext cx="2428945" cy="434652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244" indent="0">
              <a:buNone/>
              <a:defRPr sz="937" b="1"/>
            </a:lvl2pPr>
            <a:lvl3pPr marL="428488" indent="0">
              <a:buNone/>
              <a:defRPr sz="843" b="1"/>
            </a:lvl3pPr>
            <a:lvl4pPr marL="642732" indent="0">
              <a:buNone/>
              <a:defRPr sz="750" b="1"/>
            </a:lvl4pPr>
            <a:lvl5pPr marL="856976" indent="0">
              <a:buNone/>
              <a:defRPr sz="750" b="1"/>
            </a:lvl5pPr>
            <a:lvl6pPr marL="1071220" indent="0">
              <a:buNone/>
              <a:defRPr sz="750" b="1"/>
            </a:lvl6pPr>
            <a:lvl7pPr marL="1285464" indent="0">
              <a:buNone/>
              <a:defRPr sz="750" b="1"/>
            </a:lvl7pPr>
            <a:lvl8pPr marL="1499707" indent="0">
              <a:buNone/>
              <a:defRPr sz="750" b="1"/>
            </a:lvl8pPr>
            <a:lvl9pPr marL="1713951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2415" y="1321543"/>
            <a:ext cx="2428945" cy="194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8062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51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0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2" y="241194"/>
            <a:ext cx="1842724" cy="84418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945" y="520913"/>
            <a:ext cx="2892415" cy="2571063"/>
          </a:xfrm>
        </p:spPr>
        <p:txBody>
          <a:bodyPr/>
          <a:lstStyle>
            <a:lvl1pPr>
              <a:defRPr sz="1500"/>
            </a:lvl1pPr>
            <a:lvl2pPr>
              <a:defRPr sz="1312"/>
            </a:lvl2pPr>
            <a:lvl3pPr>
              <a:defRPr sz="1125"/>
            </a:lvl3pPr>
            <a:lvl4pPr>
              <a:defRPr sz="937"/>
            </a:lvl4pPr>
            <a:lvl5pPr>
              <a:defRPr sz="937"/>
            </a:lvl5pPr>
            <a:lvl6pPr>
              <a:defRPr sz="937"/>
            </a:lvl6pPr>
            <a:lvl7pPr>
              <a:defRPr sz="937"/>
            </a:lvl7pPr>
            <a:lvl8pPr>
              <a:defRPr sz="937"/>
            </a:lvl8pPr>
            <a:lvl9pPr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542" y="1085374"/>
            <a:ext cx="1842724" cy="2010789"/>
          </a:xfrm>
        </p:spPr>
        <p:txBody>
          <a:bodyPr/>
          <a:lstStyle>
            <a:lvl1pPr marL="0" indent="0">
              <a:buNone/>
              <a:defRPr sz="750"/>
            </a:lvl1pPr>
            <a:lvl2pPr marL="214244" indent="0">
              <a:buNone/>
              <a:defRPr sz="656"/>
            </a:lvl2pPr>
            <a:lvl3pPr marL="428488" indent="0">
              <a:buNone/>
              <a:defRPr sz="562"/>
            </a:lvl3pPr>
            <a:lvl4pPr marL="642732" indent="0">
              <a:buNone/>
              <a:defRPr sz="469"/>
            </a:lvl4pPr>
            <a:lvl5pPr marL="856976" indent="0">
              <a:buNone/>
              <a:defRPr sz="469"/>
            </a:lvl5pPr>
            <a:lvl6pPr marL="1071220" indent="0">
              <a:buNone/>
              <a:defRPr sz="469"/>
            </a:lvl6pPr>
            <a:lvl7pPr marL="1285464" indent="0">
              <a:buNone/>
              <a:defRPr sz="469"/>
            </a:lvl7pPr>
            <a:lvl8pPr marL="1499707" indent="0">
              <a:buNone/>
              <a:defRPr sz="469"/>
            </a:lvl8pPr>
            <a:lvl9pPr marL="1713951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45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2" y="241194"/>
            <a:ext cx="1842724" cy="84418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945" y="520913"/>
            <a:ext cx="2892415" cy="2571063"/>
          </a:xfrm>
        </p:spPr>
        <p:txBody>
          <a:bodyPr anchor="t"/>
          <a:lstStyle>
            <a:lvl1pPr marL="0" indent="0">
              <a:buNone/>
              <a:defRPr sz="1500"/>
            </a:lvl1pPr>
            <a:lvl2pPr marL="214244" indent="0">
              <a:buNone/>
              <a:defRPr sz="1312"/>
            </a:lvl2pPr>
            <a:lvl3pPr marL="428488" indent="0">
              <a:buNone/>
              <a:defRPr sz="1125"/>
            </a:lvl3pPr>
            <a:lvl4pPr marL="642732" indent="0">
              <a:buNone/>
              <a:defRPr sz="937"/>
            </a:lvl4pPr>
            <a:lvl5pPr marL="856976" indent="0">
              <a:buNone/>
              <a:defRPr sz="937"/>
            </a:lvl5pPr>
            <a:lvl6pPr marL="1071220" indent="0">
              <a:buNone/>
              <a:defRPr sz="937"/>
            </a:lvl6pPr>
            <a:lvl7pPr marL="1285464" indent="0">
              <a:buNone/>
              <a:defRPr sz="937"/>
            </a:lvl7pPr>
            <a:lvl8pPr marL="1499707" indent="0">
              <a:buNone/>
              <a:defRPr sz="937"/>
            </a:lvl8pPr>
            <a:lvl9pPr marL="1713951" indent="0">
              <a:buNone/>
              <a:defRPr sz="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542" y="1085374"/>
            <a:ext cx="1842724" cy="2010789"/>
          </a:xfrm>
        </p:spPr>
        <p:txBody>
          <a:bodyPr/>
          <a:lstStyle>
            <a:lvl1pPr marL="0" indent="0">
              <a:buNone/>
              <a:defRPr sz="750"/>
            </a:lvl1pPr>
            <a:lvl2pPr marL="214244" indent="0">
              <a:buNone/>
              <a:defRPr sz="656"/>
            </a:lvl2pPr>
            <a:lvl3pPr marL="428488" indent="0">
              <a:buNone/>
              <a:defRPr sz="562"/>
            </a:lvl3pPr>
            <a:lvl4pPr marL="642732" indent="0">
              <a:buNone/>
              <a:defRPr sz="469"/>
            </a:lvl4pPr>
            <a:lvl5pPr marL="856976" indent="0">
              <a:buNone/>
              <a:defRPr sz="469"/>
            </a:lvl5pPr>
            <a:lvl6pPr marL="1071220" indent="0">
              <a:buNone/>
              <a:defRPr sz="469"/>
            </a:lvl6pPr>
            <a:lvl7pPr marL="1285464" indent="0">
              <a:buNone/>
              <a:defRPr sz="469"/>
            </a:lvl7pPr>
            <a:lvl8pPr marL="1499707" indent="0">
              <a:buNone/>
              <a:defRPr sz="469"/>
            </a:lvl8pPr>
            <a:lvl9pPr marL="1713951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901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797" y="192621"/>
            <a:ext cx="4927819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797" y="963102"/>
            <a:ext cx="4927819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797" y="3353270"/>
            <a:ext cx="128551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4264-C656-7D4A-8608-B01D27CB3754}" type="datetimeFigureOut">
              <a:rPr lang="en-JP" smtClean="0"/>
              <a:t>2022/08/29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568" y="3353270"/>
            <a:ext cx="192827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5098" y="3353270"/>
            <a:ext cx="128551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8D44-0C89-4A46-97B8-FBDBDD9601D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3948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8488" rtl="0" eaLnBrk="1" latinLnBrk="0" hangingPunct="1">
        <a:lnSpc>
          <a:spcPct val="90000"/>
        </a:lnSpc>
        <a:spcBef>
          <a:spcPct val="0"/>
        </a:spcBef>
        <a:buNone/>
        <a:defRPr sz="2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22" indent="-107122" algn="l" defTabSz="428488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1pPr>
      <a:lvl2pPr marL="321366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35610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49854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4pPr>
      <a:lvl5pPr marL="964098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5pPr>
      <a:lvl6pPr marL="1178342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6pPr>
      <a:lvl7pPr marL="1392585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7pPr>
      <a:lvl8pPr marL="1606829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8pPr>
      <a:lvl9pPr marL="1821073" indent="-107122" algn="l" defTabSz="42848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1pPr>
      <a:lvl2pPr marL="214244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2pPr>
      <a:lvl3pPr marL="428488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3pPr>
      <a:lvl4pPr marL="642732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4pPr>
      <a:lvl5pPr marL="856976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5pPr>
      <a:lvl6pPr marL="1071220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6pPr>
      <a:lvl7pPr marL="1285464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7pPr>
      <a:lvl8pPr marL="1499707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8pPr>
      <a:lvl9pPr marL="1713951" algn="l" defTabSz="428488" rtl="0" eaLnBrk="1" latinLnBrk="0" hangingPunct="1">
        <a:defRPr sz="8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CEC459-B307-B26A-960D-8AB0C243FEAE}"/>
              </a:ext>
            </a:extLst>
          </p:cNvPr>
          <p:cNvGrpSpPr/>
          <p:nvPr/>
        </p:nvGrpSpPr>
        <p:grpSpPr>
          <a:xfrm>
            <a:off x="4297063" y="-115455"/>
            <a:ext cx="1442894" cy="1641508"/>
            <a:chOff x="6269028" y="290033"/>
            <a:chExt cx="1442894" cy="1641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68807A-62AD-0249-B885-3AD3967D5D86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95B444-307A-31AE-21AF-194CD0EBA775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442894" cy="1088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JP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95B444-307A-31AE-21AF-194CD0EB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442894" cy="1088503"/>
                </a:xfrm>
                <a:prstGeom prst="rect">
                  <a:avLst/>
                </a:prstGeom>
                <a:blipFill>
                  <a:blip r:embed="rId2"/>
                  <a:stretch>
                    <a:fillRect l="-5217" b="-11494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EC2EB-BDDA-ACF2-A3B2-71762EB5A54F}"/>
              </a:ext>
            </a:extLst>
          </p:cNvPr>
          <p:cNvGrpSpPr/>
          <p:nvPr/>
        </p:nvGrpSpPr>
        <p:grpSpPr>
          <a:xfrm>
            <a:off x="4362773" y="1976404"/>
            <a:ext cx="1449307" cy="1641508"/>
            <a:chOff x="6269028" y="290033"/>
            <a:chExt cx="1449307" cy="1641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460935-BA9A-3040-434D-A285166BD1C4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98D5A1-9026-C8C9-05B5-FAE9F839D39A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449307" cy="1088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JP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b>
                            <m: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98D5A1-9026-C8C9-05B5-FAE9F839D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449307" cy="1088503"/>
                </a:xfrm>
                <a:prstGeom prst="rect">
                  <a:avLst/>
                </a:prstGeom>
                <a:blipFill>
                  <a:blip r:embed="rId3"/>
                  <a:stretch>
                    <a:fillRect l="-5217" b="-11494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0C6AEB-7F6F-DB4D-C0E5-27FE651F903B}"/>
              </a:ext>
            </a:extLst>
          </p:cNvPr>
          <p:cNvGrpSpPr/>
          <p:nvPr/>
        </p:nvGrpSpPr>
        <p:grpSpPr>
          <a:xfrm>
            <a:off x="150030" y="-115456"/>
            <a:ext cx="1260793" cy="1641508"/>
            <a:chOff x="6269028" y="290033"/>
            <a:chExt cx="1260793" cy="164150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5E6A7-7DDB-FF27-CC5F-9BFC79827E38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1BDC17-C99F-150B-B2F5-19B98567C7B3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260793" cy="104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1BDC17-C99F-150B-B2F5-19B98567C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260793" cy="1045607"/>
                </a:xfrm>
                <a:prstGeom prst="rect">
                  <a:avLst/>
                </a:prstGeom>
                <a:blipFill>
                  <a:blip r:embed="rId4"/>
                  <a:stretch>
                    <a:fillRect l="-6061" b="-357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AAD602-2EC5-DB8B-3C82-8956A93BCF44}"/>
              </a:ext>
            </a:extLst>
          </p:cNvPr>
          <p:cNvGrpSpPr/>
          <p:nvPr/>
        </p:nvGrpSpPr>
        <p:grpSpPr>
          <a:xfrm>
            <a:off x="150030" y="2057004"/>
            <a:ext cx="1616661" cy="1560909"/>
            <a:chOff x="6353351" y="-942575"/>
            <a:chExt cx="1616661" cy="156090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ABA625-70C7-4EAF-2804-304B6525814E}"/>
                </a:ext>
              </a:extLst>
            </p:cNvPr>
            <p:cNvSpPr/>
            <p:nvPr/>
          </p:nvSpPr>
          <p:spPr>
            <a:xfrm>
              <a:off x="6536252" y="94352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A693CA1-F25C-ABE2-C4D6-48B8F9C43797}"/>
                    </a:ext>
                  </a:extLst>
                </p:cNvPr>
                <p:cNvSpPr txBox="1"/>
                <p:nvPr/>
              </p:nvSpPr>
              <p:spPr>
                <a:xfrm>
                  <a:off x="6353351" y="-942575"/>
                  <a:ext cx="1616661" cy="1139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𝑦𝑥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A693CA1-F25C-ABE2-C4D6-48B8F9C4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51" y="-942575"/>
                  <a:ext cx="1616661" cy="1139736"/>
                </a:xfrm>
                <a:prstGeom prst="rect">
                  <a:avLst/>
                </a:prstGeom>
                <a:blipFill>
                  <a:blip r:embed="rId5"/>
                  <a:stretch>
                    <a:fillRect l="-4688" b="-12088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9803D4-F85E-5EA8-8FAD-FCF26DBC3B0B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980445" y="1264061"/>
            <a:ext cx="3671637" cy="2091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CEC459-B307-B26A-960D-8AB0C243FEAE}"/>
              </a:ext>
            </a:extLst>
          </p:cNvPr>
          <p:cNvGrpSpPr/>
          <p:nvPr/>
        </p:nvGrpSpPr>
        <p:grpSpPr>
          <a:xfrm>
            <a:off x="4297063" y="-115455"/>
            <a:ext cx="1442894" cy="1641508"/>
            <a:chOff x="6269028" y="290033"/>
            <a:chExt cx="1442894" cy="1641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68807A-62AD-0249-B885-3AD3967D5D86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95B444-307A-31AE-21AF-194CD0EBA775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442894" cy="1088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JP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95B444-307A-31AE-21AF-194CD0EB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442894" cy="1088503"/>
                </a:xfrm>
                <a:prstGeom prst="rect">
                  <a:avLst/>
                </a:prstGeom>
                <a:blipFill>
                  <a:blip r:embed="rId2"/>
                  <a:stretch>
                    <a:fillRect l="-5217" b="-11494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EC2EB-BDDA-ACF2-A3B2-71762EB5A54F}"/>
              </a:ext>
            </a:extLst>
          </p:cNvPr>
          <p:cNvGrpSpPr/>
          <p:nvPr/>
        </p:nvGrpSpPr>
        <p:grpSpPr>
          <a:xfrm>
            <a:off x="4362773" y="1976404"/>
            <a:ext cx="1449307" cy="1641508"/>
            <a:chOff x="6269028" y="290033"/>
            <a:chExt cx="1449307" cy="1641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460935-BA9A-3040-434D-A285166BD1C4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98D5A1-9026-C8C9-05B5-FAE9F839D39A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449307" cy="1088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JP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b>
                            <m: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98D5A1-9026-C8C9-05B5-FAE9F839D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449307" cy="1088503"/>
                </a:xfrm>
                <a:prstGeom prst="rect">
                  <a:avLst/>
                </a:prstGeom>
                <a:blipFill>
                  <a:blip r:embed="rId3"/>
                  <a:stretch>
                    <a:fillRect l="-5217" b="-11494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0C6AEB-7F6F-DB4D-C0E5-27FE651F903B}"/>
              </a:ext>
            </a:extLst>
          </p:cNvPr>
          <p:cNvGrpSpPr/>
          <p:nvPr/>
        </p:nvGrpSpPr>
        <p:grpSpPr>
          <a:xfrm>
            <a:off x="150030" y="-115456"/>
            <a:ext cx="1442894" cy="1641508"/>
            <a:chOff x="6269028" y="290033"/>
            <a:chExt cx="1442894" cy="164150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5E6A7-7DDB-FF27-CC5F-9BFC79827E38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1BDC17-C99F-150B-B2F5-19B98567C7B3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44289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JP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1BDC17-C99F-150B-B2F5-19B98567C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442894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5263" b="-2439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AAD602-2EC5-DB8B-3C82-8956A93BCF44}"/>
              </a:ext>
            </a:extLst>
          </p:cNvPr>
          <p:cNvGrpSpPr/>
          <p:nvPr/>
        </p:nvGrpSpPr>
        <p:grpSpPr>
          <a:xfrm>
            <a:off x="150030" y="2057004"/>
            <a:ext cx="1449307" cy="1560909"/>
            <a:chOff x="6353351" y="-942575"/>
            <a:chExt cx="1449307" cy="156090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ABA625-70C7-4EAF-2804-304B6525814E}"/>
                </a:ext>
              </a:extLst>
            </p:cNvPr>
            <p:cNvSpPr/>
            <p:nvPr/>
          </p:nvSpPr>
          <p:spPr>
            <a:xfrm>
              <a:off x="6536252" y="94352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A693CA1-F25C-ABE2-C4D6-48B8F9C43797}"/>
                    </a:ext>
                  </a:extLst>
                </p:cNvPr>
                <p:cNvSpPr txBox="1"/>
                <p:nvPr/>
              </p:nvSpPr>
              <p:spPr>
                <a:xfrm>
                  <a:off x="6353351" y="-942575"/>
                  <a:ext cx="1449307" cy="1035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JP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A693CA1-F25C-ABE2-C4D6-48B8F9C4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51" y="-942575"/>
                  <a:ext cx="1449307" cy="1035861"/>
                </a:xfrm>
                <a:prstGeom prst="rect">
                  <a:avLst/>
                </a:prstGeom>
                <a:blipFill>
                  <a:blip r:embed="rId5"/>
                  <a:stretch>
                    <a:fillRect l="-5263" b="-241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94D8459-450E-F8AB-112F-AA31A157EA86}"/>
              </a:ext>
            </a:extLst>
          </p:cNvPr>
          <p:cNvGrpSpPr/>
          <p:nvPr/>
        </p:nvGrpSpPr>
        <p:grpSpPr>
          <a:xfrm>
            <a:off x="2287760" y="767383"/>
            <a:ext cx="1190006" cy="1641508"/>
            <a:chOff x="6269028" y="290033"/>
            <a:chExt cx="1190006" cy="164150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87268B5-14E9-A3A9-6019-0C9365B31740}"/>
                </a:ext>
              </a:extLst>
            </p:cNvPr>
            <p:cNvSpPr/>
            <p:nvPr/>
          </p:nvSpPr>
          <p:spPr>
            <a:xfrm>
              <a:off x="6558337" y="1407559"/>
              <a:ext cx="541106" cy="523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EC7BFD4-DC57-E541-5BBF-4AEDF6FC947D}"/>
                    </a:ext>
                  </a:extLst>
                </p:cNvPr>
                <p:cNvSpPr txBox="1"/>
                <p:nvPr/>
              </p:nvSpPr>
              <p:spPr>
                <a:xfrm>
                  <a:off x="6269028" y="290033"/>
                  <a:ext cx="119000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JP" sz="60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EC7BFD4-DC57-E541-5BBF-4AEDF6FC9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28" y="290033"/>
                  <a:ext cx="1190006" cy="1015663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D561BC-C081-79B3-F646-7E79CD49795F}"/>
              </a:ext>
            </a:extLst>
          </p:cNvPr>
          <p:cNvCxnSpPr>
            <a:cxnSpLocks/>
            <a:stCxn id="4" idx="2"/>
            <a:endCxn id="76" idx="7"/>
          </p:cNvCxnSpPr>
          <p:nvPr/>
        </p:nvCxnSpPr>
        <p:spPr>
          <a:xfrm flipH="1">
            <a:off x="3038932" y="1264062"/>
            <a:ext cx="1547440" cy="697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EACE57-DAF4-2BC8-ABE8-527F7D9558FF}"/>
              </a:ext>
            </a:extLst>
          </p:cNvPr>
          <p:cNvCxnSpPr>
            <a:stCxn id="11" idx="2"/>
            <a:endCxn id="76" idx="5"/>
          </p:cNvCxnSpPr>
          <p:nvPr/>
        </p:nvCxnSpPr>
        <p:spPr>
          <a:xfrm flipH="1" flipV="1">
            <a:off x="3038932" y="2332156"/>
            <a:ext cx="1613150" cy="102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90F62C-0BBF-F215-40B9-729A1C7D85CB}"/>
              </a:ext>
            </a:extLst>
          </p:cNvPr>
          <p:cNvCxnSpPr>
            <a:stCxn id="17" idx="6"/>
            <a:endCxn id="76" idx="3"/>
          </p:cNvCxnSpPr>
          <p:nvPr/>
        </p:nvCxnSpPr>
        <p:spPr>
          <a:xfrm flipV="1">
            <a:off x="874037" y="2332156"/>
            <a:ext cx="1782275" cy="102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FB7202-4B0E-4A7A-642B-5070FE31F10D}"/>
              </a:ext>
            </a:extLst>
          </p:cNvPr>
          <p:cNvCxnSpPr>
            <a:stCxn id="14" idx="6"/>
            <a:endCxn id="76" idx="1"/>
          </p:cNvCxnSpPr>
          <p:nvPr/>
        </p:nvCxnSpPr>
        <p:spPr>
          <a:xfrm>
            <a:off x="980445" y="1264061"/>
            <a:ext cx="1675867" cy="69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9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MohammadYasser</dc:creator>
  <cp:lastModifiedBy>MohammadYasser</cp:lastModifiedBy>
  <cp:revision>6</cp:revision>
  <dcterms:created xsi:type="dcterms:W3CDTF">2022-08-29T00:32:58Z</dcterms:created>
  <dcterms:modified xsi:type="dcterms:W3CDTF">2022-08-29T01:39:28Z</dcterms:modified>
</cp:coreProperties>
</file>