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C478EB-551B-BBF7-DA85-9EBEC717CF6F}" name="FUJITA Katsuhide" initials="KF" userId="S::fs1799@me.tuat.ac.jp::b387eb75-c988-4757-a32c-d5aaf06820d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  <a:srgbClr val="E80004"/>
    <a:srgbClr val="399B9C"/>
    <a:srgbClr val="B8F8EE"/>
    <a:srgbClr val="A4E2D9"/>
    <a:srgbClr val="3A9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1"/>
    <p:restoredTop sz="96370"/>
  </p:normalViewPr>
  <p:slideViewPr>
    <p:cSldViewPr snapToGrid="0">
      <p:cViewPr>
        <p:scale>
          <a:sx n="50" d="100"/>
          <a:sy n="50" d="100"/>
        </p:scale>
        <p:origin x="5360" y="242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JITA Katsuhide" userId="b387eb75-c988-4757-a32c-d5aaf06820d4" providerId="ADAL" clId="{0EE61C26-1B48-6947-BB7B-6610AEEFDEBC}"/>
    <pc:docChg chg="undo custSel modSld">
      <pc:chgData name="FUJITA Katsuhide" userId="b387eb75-c988-4757-a32c-d5aaf06820d4" providerId="ADAL" clId="{0EE61C26-1B48-6947-BB7B-6610AEEFDEBC}" dt="2023-05-20T07:22:23.659" v="540"/>
      <pc:docMkLst>
        <pc:docMk/>
      </pc:docMkLst>
      <pc:sldChg chg="modSp mod">
        <pc:chgData name="FUJITA Katsuhide" userId="b387eb75-c988-4757-a32c-d5aaf06820d4" providerId="ADAL" clId="{0EE61C26-1B48-6947-BB7B-6610AEEFDEBC}" dt="2023-05-20T07:09:08.899" v="1" actId="20577"/>
        <pc:sldMkLst>
          <pc:docMk/>
          <pc:sldMk cId="414950282" sldId="256"/>
        </pc:sldMkLst>
        <pc:spChg chg="mod">
          <ac:chgData name="FUJITA Katsuhide" userId="b387eb75-c988-4757-a32c-d5aaf06820d4" providerId="ADAL" clId="{0EE61C26-1B48-6947-BB7B-6610AEEFDEBC}" dt="2023-05-20T07:09:08.899" v="1" actId="20577"/>
          <ac:spMkLst>
            <pc:docMk/>
            <pc:sldMk cId="414950282" sldId="256"/>
            <ac:spMk id="3" creationId="{6AF92AA7-4D18-E4E6-B8BB-06A138905DD0}"/>
          </ac:spMkLst>
        </pc:spChg>
      </pc:sldChg>
      <pc:sldChg chg="modSp mod">
        <pc:chgData name="FUJITA Katsuhide" userId="b387eb75-c988-4757-a32c-d5aaf06820d4" providerId="ADAL" clId="{0EE61C26-1B48-6947-BB7B-6610AEEFDEBC}" dt="2023-05-20T07:11:55.576" v="134" actId="20577"/>
        <pc:sldMkLst>
          <pc:docMk/>
          <pc:sldMk cId="4234138587" sldId="257"/>
        </pc:sldMkLst>
        <pc:spChg chg="mod">
          <ac:chgData name="FUJITA Katsuhide" userId="b387eb75-c988-4757-a32c-d5aaf06820d4" providerId="ADAL" clId="{0EE61C26-1B48-6947-BB7B-6610AEEFDEBC}" dt="2023-05-20T07:11:12.646" v="105" actId="20577"/>
          <ac:spMkLst>
            <pc:docMk/>
            <pc:sldMk cId="4234138587" sldId="257"/>
            <ac:spMk id="2" creationId="{83CC1706-438C-31DD-E44B-E800406D6648}"/>
          </ac:spMkLst>
        </pc:spChg>
        <pc:spChg chg="mod">
          <ac:chgData name="FUJITA Katsuhide" userId="b387eb75-c988-4757-a32c-d5aaf06820d4" providerId="ADAL" clId="{0EE61C26-1B48-6947-BB7B-6610AEEFDEBC}" dt="2023-05-20T07:11:55.576" v="134" actId="20577"/>
          <ac:spMkLst>
            <pc:docMk/>
            <pc:sldMk cId="4234138587" sldId="257"/>
            <ac:spMk id="3" creationId="{1AE77051-B879-7D8B-8C0E-10A74F798E93}"/>
          </ac:spMkLst>
        </pc:spChg>
      </pc:sldChg>
      <pc:sldChg chg="modSp mod">
        <pc:chgData name="FUJITA Katsuhide" userId="b387eb75-c988-4757-a32c-d5aaf06820d4" providerId="ADAL" clId="{0EE61C26-1B48-6947-BB7B-6610AEEFDEBC}" dt="2023-05-20T07:14:28.105" v="217" actId="20577"/>
        <pc:sldMkLst>
          <pc:docMk/>
          <pc:sldMk cId="853227759" sldId="258"/>
        </pc:sldMkLst>
        <pc:spChg chg="mod">
          <ac:chgData name="FUJITA Katsuhide" userId="b387eb75-c988-4757-a32c-d5aaf06820d4" providerId="ADAL" clId="{0EE61C26-1B48-6947-BB7B-6610AEEFDEBC}" dt="2023-05-20T07:12:21.288" v="145" actId="20577"/>
          <ac:spMkLst>
            <pc:docMk/>
            <pc:sldMk cId="853227759" sldId="258"/>
            <ac:spMk id="2" creationId="{E9A7B7D6-4A96-E786-CD9E-937671CEA642}"/>
          </ac:spMkLst>
        </pc:spChg>
        <pc:spChg chg="mod">
          <ac:chgData name="FUJITA Katsuhide" userId="b387eb75-c988-4757-a32c-d5aaf06820d4" providerId="ADAL" clId="{0EE61C26-1B48-6947-BB7B-6610AEEFDEBC}" dt="2023-05-20T07:14:28.105" v="217" actId="20577"/>
          <ac:spMkLst>
            <pc:docMk/>
            <pc:sldMk cId="853227759" sldId="258"/>
            <ac:spMk id="3" creationId="{6D092AE5-CB1F-942B-11E0-73F7A09FD6D9}"/>
          </ac:spMkLst>
        </pc:spChg>
      </pc:sldChg>
      <pc:sldChg chg="modSp mod">
        <pc:chgData name="FUJITA Katsuhide" userId="b387eb75-c988-4757-a32c-d5aaf06820d4" providerId="ADAL" clId="{0EE61C26-1B48-6947-BB7B-6610AEEFDEBC}" dt="2023-05-20T07:15:19.872" v="262" actId="20577"/>
        <pc:sldMkLst>
          <pc:docMk/>
          <pc:sldMk cId="1961158383" sldId="259"/>
        </pc:sldMkLst>
        <pc:spChg chg="mod">
          <ac:chgData name="FUJITA Katsuhide" userId="b387eb75-c988-4757-a32c-d5aaf06820d4" providerId="ADAL" clId="{0EE61C26-1B48-6947-BB7B-6610AEEFDEBC}" dt="2023-05-20T07:14:58.470" v="243" actId="20577"/>
          <ac:spMkLst>
            <pc:docMk/>
            <pc:sldMk cId="1961158383" sldId="259"/>
            <ac:spMk id="2" creationId="{98E57053-F2CD-8953-50AD-A14AD22CF363}"/>
          </ac:spMkLst>
        </pc:spChg>
        <pc:spChg chg="mod">
          <ac:chgData name="FUJITA Katsuhide" userId="b387eb75-c988-4757-a32c-d5aaf06820d4" providerId="ADAL" clId="{0EE61C26-1B48-6947-BB7B-6610AEEFDEBC}" dt="2023-05-20T07:15:19.872" v="262" actId="20577"/>
          <ac:spMkLst>
            <pc:docMk/>
            <pc:sldMk cId="1961158383" sldId="259"/>
            <ac:spMk id="3" creationId="{72EA87EF-6E55-2BE7-17CB-9DCB062FB67C}"/>
          </ac:spMkLst>
        </pc:spChg>
      </pc:sldChg>
      <pc:sldChg chg="modSp mod">
        <pc:chgData name="FUJITA Katsuhide" userId="b387eb75-c988-4757-a32c-d5aaf06820d4" providerId="ADAL" clId="{0EE61C26-1B48-6947-BB7B-6610AEEFDEBC}" dt="2023-05-20T07:16:44.025" v="328" actId="313"/>
        <pc:sldMkLst>
          <pc:docMk/>
          <pc:sldMk cId="3306657912" sldId="260"/>
        </pc:sldMkLst>
        <pc:spChg chg="mod">
          <ac:chgData name="FUJITA Katsuhide" userId="b387eb75-c988-4757-a32c-d5aaf06820d4" providerId="ADAL" clId="{0EE61C26-1B48-6947-BB7B-6610AEEFDEBC}" dt="2023-05-20T07:15:38.756" v="272" actId="20577"/>
          <ac:spMkLst>
            <pc:docMk/>
            <pc:sldMk cId="3306657912" sldId="260"/>
            <ac:spMk id="2" creationId="{CF438F28-B154-CD45-744F-6FCFED295ED7}"/>
          </ac:spMkLst>
        </pc:spChg>
        <pc:spChg chg="mod">
          <ac:chgData name="FUJITA Katsuhide" userId="b387eb75-c988-4757-a32c-d5aaf06820d4" providerId="ADAL" clId="{0EE61C26-1B48-6947-BB7B-6610AEEFDEBC}" dt="2023-05-20T07:16:44.025" v="328" actId="313"/>
          <ac:spMkLst>
            <pc:docMk/>
            <pc:sldMk cId="3306657912" sldId="260"/>
            <ac:spMk id="3" creationId="{316B7808-4378-7D66-EF6B-59EA24AFEE16}"/>
          </ac:spMkLst>
        </pc:spChg>
      </pc:sldChg>
      <pc:sldChg chg="modSp mod">
        <pc:chgData name="FUJITA Katsuhide" userId="b387eb75-c988-4757-a32c-d5aaf06820d4" providerId="ADAL" clId="{0EE61C26-1B48-6947-BB7B-6610AEEFDEBC}" dt="2023-05-20T07:10:49.777" v="80" actId="20577"/>
        <pc:sldMkLst>
          <pc:docMk/>
          <pc:sldMk cId="1247998277" sldId="261"/>
        </pc:sldMkLst>
        <pc:spChg chg="mod">
          <ac:chgData name="FUJITA Katsuhide" userId="b387eb75-c988-4757-a32c-d5aaf06820d4" providerId="ADAL" clId="{0EE61C26-1B48-6947-BB7B-6610AEEFDEBC}" dt="2023-05-20T07:10:49.777" v="80" actId="20577"/>
          <ac:spMkLst>
            <pc:docMk/>
            <pc:sldMk cId="1247998277" sldId="261"/>
            <ac:spMk id="3" creationId="{185CAE31-E8B7-9BC8-B748-FF49CEA7EA61}"/>
          </ac:spMkLst>
        </pc:spChg>
      </pc:sldChg>
      <pc:sldChg chg="modSp mod addCm">
        <pc:chgData name="FUJITA Katsuhide" userId="b387eb75-c988-4757-a32c-d5aaf06820d4" providerId="ADAL" clId="{0EE61C26-1B48-6947-BB7B-6610AEEFDEBC}" dt="2023-05-20T07:22:23.659" v="540"/>
        <pc:sldMkLst>
          <pc:docMk/>
          <pc:sldMk cId="1541251312" sldId="262"/>
        </pc:sldMkLst>
        <pc:spChg chg="mod">
          <ac:chgData name="FUJITA Katsuhide" userId="b387eb75-c988-4757-a32c-d5aaf06820d4" providerId="ADAL" clId="{0EE61C26-1B48-6947-BB7B-6610AEEFDEBC}" dt="2023-05-20T07:21:13.835" v="539" actId="20577"/>
          <ac:spMkLst>
            <pc:docMk/>
            <pc:sldMk cId="1541251312" sldId="262"/>
            <ac:spMk id="2" creationId="{1B62ED34-DA4D-A2E1-3833-0A62F02D3F0C}"/>
          </ac:spMkLst>
        </pc:spChg>
        <pc:spChg chg="mod">
          <ac:chgData name="FUJITA Katsuhide" userId="b387eb75-c988-4757-a32c-d5aaf06820d4" providerId="ADAL" clId="{0EE61C26-1B48-6947-BB7B-6610AEEFDEBC}" dt="2023-05-20T07:20:44.800" v="486" actId="20577"/>
          <ac:spMkLst>
            <pc:docMk/>
            <pc:sldMk cId="1541251312" sldId="262"/>
            <ac:spMk id="3" creationId="{E02F1E61-787D-BF5F-9D08-25738B75EA7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FUJITA Katsuhide" userId="b387eb75-c988-4757-a32c-d5aaf06820d4" providerId="ADAL" clId="{0EE61C26-1B48-6947-BB7B-6610AEEFDEBC}" dt="2023-05-20T07:22:23.659" v="540"/>
              <pc2:cmMkLst xmlns:pc2="http://schemas.microsoft.com/office/powerpoint/2019/9/main/command">
                <pc:docMk/>
                <pc:sldMk cId="1541251312" sldId="262"/>
                <pc2:cmMk id="{F55E0408-35ED-3145-8C08-824D6501DF7B}"/>
              </pc2:cmMkLst>
            </pc226:cmChg>
          </p:ext>
        </pc:extLst>
      </pc:sldChg>
      <pc:sldChg chg="modSp mod">
        <pc:chgData name="FUJITA Katsuhide" userId="b387eb75-c988-4757-a32c-d5aaf06820d4" providerId="ADAL" clId="{0EE61C26-1B48-6947-BB7B-6610AEEFDEBC}" dt="2023-05-20T07:20:20.511" v="466" actId="20577"/>
        <pc:sldMkLst>
          <pc:docMk/>
          <pc:sldMk cId="3130748382" sldId="263"/>
        </pc:sldMkLst>
        <pc:spChg chg="mod">
          <ac:chgData name="FUJITA Katsuhide" userId="b387eb75-c988-4757-a32c-d5aaf06820d4" providerId="ADAL" clId="{0EE61C26-1B48-6947-BB7B-6610AEEFDEBC}" dt="2023-05-20T07:16:56.621" v="334" actId="20577"/>
          <ac:spMkLst>
            <pc:docMk/>
            <pc:sldMk cId="3130748382" sldId="263"/>
            <ac:spMk id="2" creationId="{2D8C9C9E-058A-0465-851A-AAADC0CB1B4F}"/>
          </ac:spMkLst>
        </pc:spChg>
        <pc:spChg chg="mod">
          <ac:chgData name="FUJITA Katsuhide" userId="b387eb75-c988-4757-a32c-d5aaf06820d4" providerId="ADAL" clId="{0EE61C26-1B48-6947-BB7B-6610AEEFDEBC}" dt="2023-05-20T07:20:20.511" v="466" actId="20577"/>
          <ac:spMkLst>
            <pc:docMk/>
            <pc:sldMk cId="3130748382" sldId="263"/>
            <ac:spMk id="3" creationId="{B802C7F4-874C-9F72-6D4D-A59F00371C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DEA71-0B67-624E-B454-10A3752B590B}" type="datetimeFigureOut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64A0A-7384-9F47-9000-9794711F7F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17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64A0A-7384-9F47-9000-9794711F7FF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79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64A0A-7384-9F47-9000-9794711F7FF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9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BC091-C77F-2725-ABCA-BA456E977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179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04594A-538D-2570-5960-9482ACE20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61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5E572-3A45-E37F-3EF1-009C6D5D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04E1E-0E16-E748-A100-50B7CE538F55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F99ED0-F782-D06C-9D74-A5C1B49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0662F1-6AF5-7C2E-0088-C47E10AC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287" y="102870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8AED98AE-505C-8847-913D-B805DEB91E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E64B037-E3BF-718E-1F49-19C31D04F93A}"/>
              </a:ext>
            </a:extLst>
          </p:cNvPr>
          <p:cNvSpPr/>
          <p:nvPr userDrawn="1"/>
        </p:nvSpPr>
        <p:spPr>
          <a:xfrm>
            <a:off x="1524000" y="3731696"/>
            <a:ext cx="9144000" cy="259619"/>
          </a:xfrm>
          <a:prstGeom prst="ellipse">
            <a:avLst/>
          </a:prstGeom>
          <a:solidFill>
            <a:schemeClr val="accent4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83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6455AF-F8FD-DAC8-B730-49B58C22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A2F138-2552-ED45-EAE6-0519E8CD5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120CA-21B5-13F2-BDBB-EBB3C06D33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76766C-307B-B443-87FA-679766E40D8A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127547-9242-92F8-5C0A-308983D6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3547F-7374-3D83-5D46-4C17DEAE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9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5526B8-B7B2-A039-98A3-12945BDBF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7C0A7B-47D2-62D1-3871-D72AA13C7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6C617-D7DD-2A3F-73B9-DF2970DE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36CE1C-C3C5-A24A-B555-553CC3AEF459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00D90-C15A-0F35-94B4-4D9E1FE7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C28BA-DB73-F546-441A-CFE9DBB7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3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2ABAA-8DCA-EF2E-CBCD-D0A4B467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A6412-2440-8374-5FA1-96AE20FFF6EF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1600200" indent="-228600">
              <a:lnSpc>
                <a:spcPct val="120000"/>
              </a:lnSpc>
              <a:buFont typeface="Wingdings" pitchFamily="2" charset="2"/>
              <a:buChar char="Ø"/>
              <a:defRPr sz="2000" b="0" i="0">
                <a:latin typeface="Hiragino Sans W3" panose="020B0400000000000000" pitchFamily="34" charset="-128"/>
                <a:ea typeface="Hiragino Sans W3" panose="020B0400000000000000" pitchFamily="34" charset="-128"/>
              </a:defRPr>
            </a:lvl4pPr>
            <a:lvl5pPr>
              <a:lnSpc>
                <a:spcPct val="120000"/>
              </a:lnSpc>
              <a:defRPr b="0" i="0">
                <a:latin typeface="Hiragino Sans W3" panose="020B0400000000000000" pitchFamily="34" charset="-128"/>
                <a:ea typeface="Hiragino Sans W3" panose="020B0400000000000000" pitchFamily="34" charset="-128"/>
              </a:defRPr>
            </a:lvl5pPr>
          </a:lstStyle>
          <a:p>
            <a:pPr lvl="0"/>
            <a:r>
              <a:rPr kumimoji="1" lang="en-US" altLang="ja-JP" dirty="0"/>
              <a:t> </a:t>
            </a: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en-US" altLang="ja-JP" dirty="0"/>
              <a:t> </a:t>
            </a:r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en-US" altLang="ja-JP" dirty="0"/>
              <a:t> </a:t>
            </a:r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31DA19-900C-1DD3-1FAA-7AE1C6A4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169D73-F1AA-4F44-9B76-4B27D198BCC0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B5171-71EA-92CC-F255-793D1733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891E45-4280-A5B0-88F4-11CBB987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26798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8AED98AE-505C-8847-913D-B805DEB91E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32D557C-24BD-827F-DDE1-3B76BAEFAF93}"/>
              </a:ext>
            </a:extLst>
          </p:cNvPr>
          <p:cNvSpPr/>
          <p:nvPr userDrawn="1"/>
        </p:nvSpPr>
        <p:spPr>
          <a:xfrm>
            <a:off x="274320" y="1110996"/>
            <a:ext cx="11618976" cy="259619"/>
          </a:xfrm>
          <a:prstGeom prst="ellipse">
            <a:avLst/>
          </a:prstGeom>
          <a:solidFill>
            <a:schemeClr val="accent4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80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5F9AB-5315-B12B-B918-A3A8BDEA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C5AACA-37F5-164D-046B-51A55B7D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EECC22-2BD8-E3B2-B362-8B49DD83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DEB09D-7315-AB4D-8982-78F08FD31AED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D941C1-62EA-BE7C-3CBF-5AC9B77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003761-5492-0C49-551D-72D83544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0155E-F9D9-5658-8149-119D8772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6AF803-00F4-1112-A4A6-95127D3F1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6540A9-0FDF-FE30-32A4-9258FD520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25E00D-729C-DB7D-8E63-CF1A866F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3E85BC-0966-5545-AA63-D359052B0DFF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133F16-FACD-50F5-D2C8-5B3EC243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25592A-1940-B1F8-2328-A91B279F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B5CB7-319F-B800-6A89-D5B839CC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14700B-90A4-9D5E-5E75-F101B6D3C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059C92-15C6-7FB5-2E3C-13EE1EE9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8CCAD6-9D1E-6ED3-E45A-91E2E0B5C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F71D3B-9886-6DED-CB78-C1B13E4DA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373230-2A0D-CA21-419A-56D623D7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D85392-08CB-A745-BA98-31BBB4FDB45F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0A4BF8-CF0A-7431-2914-CE902F7D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449D68-80DB-A2CB-DE9A-725796F6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FDD7C-7044-A68E-23E5-1161A8B7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627F91-C018-A074-DCAC-D86EDEF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A74A75-181A-AC46-8ABF-0433F52AF7B1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A6084C-F339-11E3-AED7-1AB79C85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2990F0-699A-431A-7189-6ABE27C9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8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EF1BB6-D744-5797-F01E-35597C85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E7482D-B1C9-374C-BD52-C315443ADCF2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B588AE-8931-6A78-490C-861033E5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0BF609-8E08-EB02-BAC1-DE910437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43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78E20-7911-BF98-9B48-78E560FC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8723C6-01E1-25F0-F026-7CF34D24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76069-57F5-5B80-DF12-3D4FFF8E0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176687-2306-0435-3DFC-80AF30B7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6B6B93-E2B3-294E-BA12-DFEF06229E5C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EC910F-F6FA-2C75-D349-0A84AFE4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A6F595-518C-651A-A367-D7D6BC3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97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188DD-9DA6-37BA-A430-50F68E74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29018A-B9E0-BCD7-EF7D-5B9D92842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F02834-813A-1D3B-5E55-9091184F9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BC1E24-4EFC-65CA-58AE-94C7E83B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221CE-38BA-D648-9A37-94B644450D96}" type="datetime1">
              <a:rPr kumimoji="1" lang="ja-JP" altLang="en-US" smtClean="0"/>
              <a:t>2023/5/22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D6F9AE-FC03-8F10-E493-2BED6C08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AD2C47-4E6C-543B-080D-E06C82BD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4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F4A510-1B1D-B24A-B087-5EECA12CE440}"/>
              </a:ext>
            </a:extLst>
          </p:cNvPr>
          <p:cNvSpPr/>
          <p:nvPr userDrawn="1"/>
        </p:nvSpPr>
        <p:spPr>
          <a:xfrm>
            <a:off x="-6096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  <a:alpha val="25098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18DE64-2AA1-057D-C4CB-C2F3E903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6798"/>
            <a:ext cx="11631168" cy="13438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C08ACA-F4CD-332B-6C3F-9C75D021A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0" y="1496440"/>
            <a:ext cx="11631168" cy="533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 </a:t>
            </a: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en-US" altLang="ja-JP" dirty="0"/>
              <a:t> </a:t>
            </a:r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en-US" altLang="ja-JP" dirty="0"/>
              <a:t> </a:t>
            </a:r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350DC-8588-CAD2-1453-B8BDCBE06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66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98AE-505C-8847-913D-B805DEB91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1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 baseline="0">
          <a:solidFill>
            <a:schemeClr val="bg2">
              <a:lumMod val="25000"/>
            </a:schemeClr>
          </a:solidFill>
          <a:latin typeface="Segoe UI Historic" panose="020B0502040204020203" pitchFamily="34" charset="0"/>
          <a:ea typeface="Hiragino Sans W8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>
            <a:lumMod val="75000"/>
          </a:schemeClr>
        </a:buClr>
        <a:buFont typeface="Wingdings" pitchFamily="2" charset="2"/>
        <a:buChar char="n"/>
        <a:defRPr kumimoji="1" sz="3200" b="0" i="0" kern="120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Hiragino Sans W5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>
            <a:lumMod val="50000"/>
          </a:schemeClr>
        </a:buClr>
        <a:buFont typeface="Wingdings" pitchFamily="2" charset="2"/>
        <a:buChar char="u"/>
        <a:defRPr kumimoji="1" sz="2800" b="0" i="0" kern="120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Hiragino Sans W4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2"/>
        </a:buClr>
        <a:buFont typeface="Wingdings" pitchFamily="2" charset="2"/>
        <a:buChar char="l"/>
        <a:defRPr kumimoji="1" sz="2400" b="0" i="0" kern="120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Hiragino Sans W3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A60F6-181C-9DD3-A369-B4F53B527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0246"/>
            <a:ext cx="9144000" cy="238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 b="0" dirty="0" err="1"/>
              <a:t>AgentSDH</a:t>
            </a:r>
            <a:endParaRPr kumimoji="1" lang="ja-JP" altLang="en-US" b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F92AA7-4D18-E4E6-B8BB-06A138905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1685"/>
            <a:ext cx="9144000" cy="2292161"/>
          </a:xfrm>
        </p:spPr>
        <p:txBody>
          <a:bodyPr>
            <a:normAutofit/>
          </a:bodyPr>
          <a:lstStyle/>
          <a:p>
            <a:r>
              <a:rPr kumimoji="1"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Atsunaga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1"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Sadahiro</a:t>
            </a:r>
            <a:endParaRPr kumimoji="1"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ja-JP" sz="1800" dirty="0">
                <a:latin typeface="Segoe UI" panose="020B0502040204020203" pitchFamily="34" charset="0"/>
                <a:cs typeface="Segoe UI" panose="020B0502040204020203" pitchFamily="34" charset="0"/>
              </a:rPr>
              <a:t>Tokyo University of Agriculture and Technology</a:t>
            </a:r>
          </a:p>
          <a:p>
            <a:pPr>
              <a:lnSpc>
                <a:spcPct val="100000"/>
              </a:lnSpc>
            </a:pPr>
            <a:r>
              <a:rPr kumimoji="1" lang="en-US" altLang="ja-JP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Katsuhide</a:t>
            </a:r>
            <a:r>
              <a:rPr kumimoji="1" lang="en-US" altLang="ja-JP" sz="1800" dirty="0">
                <a:latin typeface="Segoe UI" panose="020B0502040204020203" pitchFamily="34" charset="0"/>
                <a:cs typeface="Segoe UI" panose="020B0502040204020203" pitchFamily="34" charset="0"/>
              </a:rPr>
              <a:t> Fujita Lab.</a:t>
            </a:r>
          </a:p>
          <a:p>
            <a:pPr>
              <a:lnSpc>
                <a:spcPct val="100000"/>
              </a:lnSpc>
            </a:pPr>
            <a:r>
              <a:rPr kumimoji="1" lang="en-US" altLang="ja-JP" sz="1800" dirty="0">
                <a:latin typeface="Segoe UI" panose="020B0502040204020203" pitchFamily="34" charset="0"/>
                <a:cs typeface="Segoe UI" panose="020B0502040204020203" pitchFamily="34" charset="0"/>
              </a:rPr>
              <a:t>SCML 2023	2023/06/01</a:t>
            </a:r>
            <a:endParaRPr kumimoji="1" lang="ja-JP" altLang="en-US" sz="1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287715-0863-344F-D7B3-9D36D861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5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37C48-E825-8E84-718A-A7897340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Concepts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5CAE31-E8B7-9BC8-B748-FF49CEA7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Not greedy</a:t>
            </a:r>
          </a:p>
          <a:p>
            <a:pPr lvl="1"/>
            <a:r>
              <a:rPr kumimoji="1" lang="en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The contracts of selling over the 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inventory</a:t>
            </a:r>
            <a:r>
              <a:rPr kumimoji="1" lang="en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 are refused.</a:t>
            </a:r>
          </a:p>
          <a:p>
            <a:pPr lvl="1"/>
            <a:r>
              <a:rPr kumimoji="1" lang="en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It don’t buy the quantities that cannot be sold</a:t>
            </a:r>
          </a:p>
          <a:p>
            <a:pPr lvl="1"/>
            <a:endParaRPr kumimoji="1" lang="en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F0210C-74EA-DB77-1C8A-8D59F741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799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C1706-438C-31DD-E44B-E800406D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Negotiation Strategy (Seller)</a:t>
            </a:r>
            <a:endParaRPr kumimoji="1" lang="ja-JP" altLang="en-US" b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E77051-B879-7D8B-8C0E-10A74F79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Weights</a:t>
            </a:r>
            <a:r>
              <a:rPr lang="ja-JP" altLang="en-US"/>
              <a:t> </a:t>
            </a:r>
            <a:r>
              <a:rPr lang="en-US" altLang="ja-JP" dirty="0"/>
              <a:t>of</a:t>
            </a:r>
            <a:r>
              <a:rPr lang="ja-JP" altLang="en-US"/>
              <a:t> </a:t>
            </a:r>
            <a:r>
              <a:rPr lang="en-US" altLang="ja-JP" dirty="0"/>
              <a:t>Linear Utility Function</a:t>
            </a:r>
          </a:p>
          <a:p>
            <a:pPr lvl="1"/>
            <a:r>
              <a:rPr lang="en-US" altLang="ja-JP" dirty="0"/>
              <a:t>Q</a:t>
            </a:r>
            <a:r>
              <a:rPr kumimoji="1" lang="en-US" altLang="ja-JP" dirty="0"/>
              <a:t>uantity</a:t>
            </a:r>
            <a:r>
              <a:rPr kumimoji="1" lang="ja-JP" altLang="en-US"/>
              <a:t> 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lang="en-US" altLang="ja-JP" dirty="0"/>
              <a:t>D</a:t>
            </a:r>
            <a:r>
              <a:rPr kumimoji="1" lang="en-US" altLang="ja-JP" dirty="0"/>
              <a:t>elivery</a:t>
            </a:r>
            <a:r>
              <a:rPr kumimoji="1" lang="ja-JP" altLang="en-US"/>
              <a:t> </a:t>
            </a:r>
            <a:r>
              <a:rPr kumimoji="1" lang="en-US" altLang="ja-JP" dirty="0"/>
              <a:t>time</a:t>
            </a:r>
            <a:r>
              <a:rPr kumimoji="1" lang="ja-JP" altLang="en-US"/>
              <a:t> </a:t>
            </a:r>
            <a:r>
              <a:rPr kumimoji="1" lang="en-US" altLang="ja-JP" dirty="0"/>
              <a:t>: Unit</a:t>
            </a:r>
            <a:r>
              <a:rPr kumimoji="1" lang="ja-JP" altLang="en-US"/>
              <a:t> </a:t>
            </a:r>
            <a:r>
              <a:rPr kumimoji="1" lang="en-US" altLang="ja-JP" dirty="0"/>
              <a:t>price</a:t>
            </a:r>
            <a:r>
              <a:rPr kumimoji="1" lang="ja-JP" altLang="en-US"/>
              <a:t> </a:t>
            </a:r>
            <a:r>
              <a:rPr kumimoji="1" lang="en-US" altLang="ja-JP" dirty="0"/>
              <a:t>=</a:t>
            </a:r>
            <a:r>
              <a:rPr kumimoji="1" lang="ja-JP" altLang="en-US"/>
              <a:t> </a:t>
            </a:r>
            <a:r>
              <a:rPr kumimoji="1" lang="en-US" altLang="ja-JP" dirty="0"/>
              <a:t>3</a:t>
            </a:r>
            <a:r>
              <a:rPr kumimoji="1" lang="ja-JP" altLang="en-US"/>
              <a:t> 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en-US" altLang="ja-JP" dirty="0"/>
              <a:t>0</a:t>
            </a:r>
            <a:r>
              <a:rPr kumimoji="1" lang="ja-JP" altLang="en-US"/>
              <a:t> 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en-US" altLang="ja-JP" dirty="0"/>
              <a:t>2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Change the acceptable price based on the previous trades	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/>
              <a:t>Target quantity is one-third of the number of lines in the factory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D268BD-51EB-E7EE-DE15-E7C77E78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533629A-FF21-462F-A051-AD968A8B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04" y="3527364"/>
            <a:ext cx="7543800" cy="1422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B96430-0A95-2726-16C7-E1137D38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50" y="5075589"/>
            <a:ext cx="6253708" cy="7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7B7D6-4A96-E786-CD9E-937671CE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Risk</a:t>
            </a:r>
            <a:r>
              <a:rPr lang="en-US" altLang="ja-JP" dirty="0"/>
              <a:t> Management</a:t>
            </a:r>
            <a:r>
              <a:rPr lang="ja-JP" altLang="en-US"/>
              <a:t> </a:t>
            </a:r>
            <a:r>
              <a:rPr lang="en-US" altLang="ja-JP" dirty="0"/>
              <a:t>in</a:t>
            </a:r>
            <a:r>
              <a:rPr lang="ja-JP" altLang="en-US"/>
              <a:t> </a:t>
            </a:r>
            <a:r>
              <a:rPr lang="en-US" altLang="ja-JP" dirty="0"/>
              <a:t>Seller’s</a:t>
            </a:r>
            <a:r>
              <a:rPr lang="ja-JP" altLang="en-US"/>
              <a:t> </a:t>
            </a:r>
            <a:r>
              <a:rPr lang="en-US" altLang="ja-JP" dirty="0"/>
              <a:t>Contracts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AE5-CB1F-942B-11E0-73F7A09F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Signing contracts </a:t>
            </a:r>
            <a:r>
              <a:rPr lang="en-US" altLang="ja-JP" dirty="0"/>
              <a:t>within the</a:t>
            </a:r>
            <a:r>
              <a:rPr kumimoji="1" lang="en-US" altLang="ja-JP" dirty="0"/>
              <a:t> order of the unit price</a:t>
            </a:r>
          </a:p>
          <a:p>
            <a:r>
              <a:rPr kumimoji="1" lang="en" altLang="ja-JP" dirty="0"/>
              <a:t>Refusing to sign the contract in the following cases:</a:t>
            </a:r>
            <a:endParaRPr lang="en-US" altLang="ja-JP" dirty="0"/>
          </a:p>
          <a:p>
            <a:pPr lvl="1"/>
            <a:r>
              <a:rPr kumimoji="1" lang="en" altLang="ja-JP" sz="2400" dirty="0"/>
              <a:t>Cannot </a:t>
            </a:r>
            <a:r>
              <a:rPr lang="en" altLang="ja-JP" sz="2400" dirty="0"/>
              <a:t>keep</a:t>
            </a:r>
            <a:r>
              <a:rPr kumimoji="1" lang="en" altLang="ja-JP" sz="2400" dirty="0"/>
              <a:t> the inventory needed to fulfill the contract by the delivery date</a:t>
            </a:r>
            <a:endParaRPr kumimoji="1" lang="en-US" altLang="ja-JP" sz="2400" dirty="0"/>
          </a:p>
          <a:p>
            <a:pPr lvl="1"/>
            <a:r>
              <a:rPr kumimoji="1" lang="en" altLang="ja-JP" sz="2400" dirty="0"/>
              <a:t>Not enough price to make a profit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374A84-8DC6-D215-F066-6424DDB2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1028" name="Picture 4" descr="\begin{equation*}&#10;        p_{a,input} &gt; p^{average}_{i,input} + p^{cost}\\      &#10;\end{equation*}">
            <a:extLst>
              <a:ext uri="{FF2B5EF4-FFF2-40B4-BE49-F238E27FC236}">
                <a16:creationId xmlns:a16="http://schemas.microsoft.com/office/drawing/2014/main" id="{2AD61ECB-583B-FB0D-8BE8-BFC9FFB29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946" y="4163821"/>
            <a:ext cx="4599916" cy="52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E8BBA54-D0AC-AE35-0A30-40D080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04" y="4981713"/>
            <a:ext cx="7772400" cy="9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2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57053-F2CD-8953-50AD-A14AD22C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Negotiation Strategy (Buyer)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EA87EF-6E55-2BE7-17CB-9DCB062F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Weight</a:t>
            </a:r>
            <a:r>
              <a:rPr lang="ja-JP" altLang="en-US"/>
              <a:t> </a:t>
            </a:r>
            <a:r>
              <a:rPr lang="en-US" altLang="ja-JP" dirty="0"/>
              <a:t>of</a:t>
            </a:r>
            <a:r>
              <a:rPr lang="ja-JP" altLang="en-US"/>
              <a:t> </a:t>
            </a:r>
            <a:r>
              <a:rPr lang="en-US" altLang="ja-JP" dirty="0"/>
              <a:t>Linear Utility Function</a:t>
            </a:r>
          </a:p>
          <a:p>
            <a:pPr lvl="1"/>
            <a:r>
              <a:rPr lang="en-US" altLang="ja-JP" dirty="0"/>
              <a:t>Q</a:t>
            </a:r>
            <a:r>
              <a:rPr kumimoji="1" lang="en-US" altLang="ja-JP" dirty="0"/>
              <a:t>uantity</a:t>
            </a:r>
            <a:r>
              <a:rPr kumimoji="1" lang="ja-JP" altLang="en-US"/>
              <a:t> 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lang="en-US" altLang="ja-JP" dirty="0"/>
              <a:t>D</a:t>
            </a:r>
            <a:r>
              <a:rPr kumimoji="1" lang="en-US" altLang="ja-JP" dirty="0"/>
              <a:t>elivery</a:t>
            </a:r>
            <a:r>
              <a:rPr kumimoji="1" lang="ja-JP" altLang="en-US"/>
              <a:t> </a:t>
            </a:r>
            <a:r>
              <a:rPr kumimoji="1" lang="en-US" altLang="ja-JP" dirty="0"/>
              <a:t>time</a:t>
            </a:r>
            <a:r>
              <a:rPr kumimoji="1" lang="ja-JP" altLang="en-US"/>
              <a:t> </a:t>
            </a:r>
            <a:r>
              <a:rPr kumimoji="1" lang="en-US" altLang="ja-JP" dirty="0"/>
              <a:t>: Unit</a:t>
            </a:r>
            <a:r>
              <a:rPr kumimoji="1" lang="ja-JP" altLang="en-US"/>
              <a:t> </a:t>
            </a:r>
            <a:r>
              <a:rPr kumimoji="1" lang="en-US" altLang="ja-JP" dirty="0"/>
              <a:t>price</a:t>
            </a:r>
            <a:r>
              <a:rPr kumimoji="1" lang="ja-JP" altLang="en-US"/>
              <a:t> </a:t>
            </a:r>
            <a:r>
              <a:rPr kumimoji="1" lang="en-US" altLang="ja-JP" dirty="0"/>
              <a:t>=</a:t>
            </a:r>
            <a:r>
              <a:rPr kumimoji="1" lang="ja-JP" altLang="en-US"/>
              <a:t> </a:t>
            </a:r>
            <a:r>
              <a:rPr lang="en-US" altLang="ja-JP" dirty="0"/>
              <a:t>1</a:t>
            </a:r>
            <a:r>
              <a:rPr kumimoji="1" lang="ja-JP" altLang="en-US"/>
              <a:t> 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en-US" altLang="ja-JP" dirty="0"/>
              <a:t>0</a:t>
            </a:r>
            <a:r>
              <a:rPr kumimoji="1" lang="ja-JP" altLang="en-US"/>
              <a:t> </a:t>
            </a:r>
            <a:r>
              <a:rPr kumimoji="1" lang="en-US" altLang="ja-JP" dirty="0"/>
              <a:t>:</a:t>
            </a:r>
            <a:r>
              <a:rPr kumimoji="1" lang="ja-JP" altLang="en-US"/>
              <a:t> </a:t>
            </a:r>
            <a:r>
              <a:rPr kumimoji="1" lang="en-US" altLang="ja-JP" dirty="0"/>
              <a:t>-2</a:t>
            </a:r>
            <a:endParaRPr lang="en-US" altLang="ja-JP" dirty="0"/>
          </a:p>
          <a:p>
            <a:r>
              <a:rPr lang="en-US" altLang="ja-JP" sz="3200" dirty="0">
                <a:solidFill>
                  <a:schemeClr val="tx1"/>
                </a:solidFill>
              </a:rPr>
              <a:t>Change of the acceptable price based on the previous trades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sz="3200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3200" dirty="0">
                <a:solidFill>
                  <a:schemeClr val="tx1"/>
                </a:solidFill>
              </a:rPr>
              <a:t>Target quantity to be one-third of the current inventory</a:t>
            </a:r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69FF80-76D1-D4E6-38A9-6B93DAE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3575590-8576-C9B5-958E-FD0AAFD9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4" y="3509570"/>
            <a:ext cx="7772400" cy="120100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1726477-9032-3648-AE2C-D8B63965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401" y="4836397"/>
            <a:ext cx="6127006" cy="8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38F28-B154-CD45-744F-6FCFED29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Risk</a:t>
            </a:r>
            <a:r>
              <a:rPr lang="en-US" altLang="ja-JP" dirty="0"/>
              <a:t> Management</a:t>
            </a:r>
            <a:r>
              <a:rPr lang="ja-JP" altLang="en-US"/>
              <a:t> </a:t>
            </a:r>
            <a:r>
              <a:rPr lang="en-US" altLang="ja-JP" dirty="0"/>
              <a:t>in</a:t>
            </a:r>
            <a:r>
              <a:rPr lang="ja-JP" altLang="en-US"/>
              <a:t> </a:t>
            </a:r>
            <a:r>
              <a:rPr lang="en-US" altLang="ja-JP" dirty="0"/>
              <a:t>Buyer’s Contracts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6B7808-4378-7D66-EF6B-59EA24AF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800" dirty="0"/>
              <a:t>S</a:t>
            </a:r>
            <a:r>
              <a:rPr kumimoji="1" lang="en" altLang="ja-JP" sz="2800" dirty="0"/>
              <a:t>igning the contracts within the order of the lowest unit price</a:t>
            </a:r>
          </a:p>
          <a:p>
            <a:r>
              <a:rPr kumimoji="1" lang="en" altLang="ja-JP" sz="2800" dirty="0"/>
              <a:t>Signing </a:t>
            </a:r>
            <a:r>
              <a:rPr lang="en" altLang="ja-JP" sz="2800" dirty="0"/>
              <a:t>the </a:t>
            </a:r>
            <a:r>
              <a:rPr kumimoji="1" lang="en" altLang="ja-JP" sz="2800" dirty="0"/>
              <a:t>contract in the following cases :</a:t>
            </a:r>
          </a:p>
          <a:p>
            <a:pPr lvl="1"/>
            <a:r>
              <a:rPr lang="en-US" altLang="ja-JP" sz="2400" dirty="0"/>
              <a:t>When the quantity does not exceed the average daily sales’ quantity</a:t>
            </a:r>
          </a:p>
          <a:p>
            <a:pPr lvl="1"/>
            <a:endParaRPr lang="en-US" altLang="ja-JP" sz="2400" dirty="0"/>
          </a:p>
          <a:p>
            <a:pPr lvl="1"/>
            <a:r>
              <a:rPr lang="en-US" altLang="ja-JP" sz="2400" dirty="0"/>
              <a:t>If the average daily sales’ quantity is exceeded</a:t>
            </a:r>
          </a:p>
          <a:p>
            <a:pPr lvl="1"/>
            <a:endParaRPr lang="en-US" altLang="ja-JP" sz="2400" dirty="0"/>
          </a:p>
          <a:p>
            <a:pPr lvl="1"/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CB92AC-A56A-9784-01A4-3BE05F3F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F44BA1C-A4FE-9E2B-7DCC-D5D683B8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4" y="3252861"/>
            <a:ext cx="7772400" cy="3522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FB64852-534E-9034-01AB-3D00B4C4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704" y="4345288"/>
            <a:ext cx="7772400" cy="41569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9106414-40D7-ADC3-7391-D20148E8A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77" y="4854856"/>
            <a:ext cx="5865454" cy="15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C9C9E-058A-0465-851A-AAADC0CB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How to Manage the Inventory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2C7F4-874C-9F72-6D4D-A59F00371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A list whose length is the number of steps</a:t>
            </a:r>
          </a:p>
          <a:p>
            <a:pPr lvl="1"/>
            <a:r>
              <a:rPr kumimoji="1" lang="en-US" altLang="ja-JP" dirty="0"/>
              <a:t>List[N] : N-step output of the product inventory</a:t>
            </a:r>
            <a:endParaRPr lang="en-US" altLang="ja-JP" dirty="0"/>
          </a:p>
          <a:p>
            <a:r>
              <a:rPr lang="en-US" altLang="ja-JP" dirty="0"/>
              <a:t>Buyer’s</a:t>
            </a:r>
            <a:r>
              <a:rPr kumimoji="1" lang="en-US" altLang="ja-JP" dirty="0"/>
              <a:t> contract</a:t>
            </a:r>
          </a:p>
          <a:p>
            <a:pPr lvl="1"/>
            <a:r>
              <a:rPr kumimoji="1" lang="en-US" altLang="ja-JP" dirty="0"/>
              <a:t>Adding to the inventory after the date it becomes available for sale</a:t>
            </a:r>
          </a:p>
          <a:p>
            <a:pPr lvl="1"/>
            <a:r>
              <a:rPr kumimoji="1" lang="en-US" altLang="ja-JP" dirty="0"/>
              <a:t>Calculating the processing dates based on the plant line usage</a:t>
            </a:r>
            <a:endParaRPr lang="en-US" altLang="ja-JP" dirty="0"/>
          </a:p>
          <a:p>
            <a:r>
              <a:rPr lang="en-US" altLang="ja-JP" dirty="0"/>
              <a:t>Seller’s </a:t>
            </a:r>
            <a:r>
              <a:rPr kumimoji="1" lang="en-US" altLang="ja-JP" dirty="0"/>
              <a:t>contract</a:t>
            </a:r>
          </a:p>
          <a:p>
            <a:pPr lvl="1"/>
            <a:r>
              <a:rPr lang="en-US" altLang="ja-JP" dirty="0"/>
              <a:t>Keeping the output products produced at a time near the delivery date and reducing them from the inventory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7097C6-25CF-3CC2-85DA-4D5419E6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074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2ED34-DA4D-A2E1-3833-0A62F02D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Main Concepts in </a:t>
            </a:r>
            <a:r>
              <a:rPr kumimoji="1" lang="en-US" altLang="ja-JP" dirty="0"/>
              <a:t>Collusion Track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F1E61-787D-BF5F-9D08-25738B75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01660"/>
            <a:ext cx="11963400" cy="3654680"/>
          </a:xfrm>
        </p:spPr>
        <p:txBody>
          <a:bodyPr>
            <a:normAutofit/>
          </a:bodyPr>
          <a:lstStyle/>
          <a:p>
            <a:r>
              <a:rPr kumimoji="1" lang="en" altLang="ja-JP" dirty="0"/>
              <a:t>Same as Standard track except for the target quantity at the time of the </a:t>
            </a:r>
            <a:r>
              <a:rPr lang="en" altLang="ja-JP" dirty="0"/>
              <a:t>selling</a:t>
            </a:r>
            <a:r>
              <a:rPr kumimoji="1" lang="en" altLang="ja-JP" dirty="0"/>
              <a:t> contract.</a:t>
            </a:r>
            <a:endParaRPr lang="en" altLang="ja-JP" dirty="0"/>
          </a:p>
          <a:p>
            <a:r>
              <a:rPr kumimoji="1" lang="en" altLang="ja-JP" dirty="0"/>
              <a:t>The target quantity at the time of the </a:t>
            </a:r>
            <a:r>
              <a:rPr lang="en" altLang="ja-JP" dirty="0"/>
              <a:t>selling</a:t>
            </a:r>
            <a:r>
              <a:rPr kumimoji="1" lang="en" altLang="ja-JP" dirty="0"/>
              <a:t> contract is </a:t>
            </a:r>
            <a:br>
              <a:rPr kumimoji="1" lang="en" altLang="ja-JP" dirty="0"/>
            </a:br>
            <a:r>
              <a:rPr kumimoji="1" lang="en" altLang="ja-JP" dirty="0"/>
              <a:t>as follows: 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77578B-B0B3-FCA9-5C8A-FA9F5215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98AE-505C-8847-913D-B805DEB91EB7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E1E75FA-FFCB-88A3-1A83-E50D9662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37" y="4240153"/>
            <a:ext cx="3793533" cy="5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6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86EB3D71-2897-AE4A-9B83-2C1EEAE0086E}" vid="{DCA35271-A39F-1148-97B6-DFD9C5DDC9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3599</TotalTime>
  <Words>332</Words>
  <Application>Microsoft Macintosh PowerPoint</Application>
  <PresentationFormat>ワイド画面</PresentationFormat>
  <Paragraphs>58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Hiragino Sans W3</vt:lpstr>
      <vt:lpstr>游ゴシック</vt:lpstr>
      <vt:lpstr>Arial</vt:lpstr>
      <vt:lpstr>Calibri</vt:lpstr>
      <vt:lpstr>Segoe UI</vt:lpstr>
      <vt:lpstr>Segoe UI Historic</vt:lpstr>
      <vt:lpstr>Wingdings</vt:lpstr>
      <vt:lpstr>Office テーマ</vt:lpstr>
      <vt:lpstr>AgentSDH</vt:lpstr>
      <vt:lpstr>Concepts</vt:lpstr>
      <vt:lpstr>Negotiation Strategy (Seller)</vt:lpstr>
      <vt:lpstr>Risk Management in Seller’s Contracts</vt:lpstr>
      <vt:lpstr>Negotiation Strategy (Buyer)</vt:lpstr>
      <vt:lpstr>Risk Management in Buyer’s Contracts</vt:lpstr>
      <vt:lpstr>How to Manage the Inventory </vt:lpstr>
      <vt:lpstr>Main Concepts in Collusion Track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AgentSDH</dc:title>
  <dc:creator>篤良 貞廣</dc:creator>
  <cp:lastModifiedBy>篤良 貞廣</cp:lastModifiedBy>
  <cp:revision>5</cp:revision>
  <dcterms:created xsi:type="dcterms:W3CDTF">2023-05-16T06:53:18Z</dcterms:created>
  <dcterms:modified xsi:type="dcterms:W3CDTF">2023-05-21T21:26:02Z</dcterms:modified>
</cp:coreProperties>
</file>