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59" r:id="rId6"/>
    <p:sldId id="260" r:id="rId7"/>
    <p:sldId id="262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E42C9C28-D3BE-5C4F-8D02-2EB5BC9935B2}">
          <p14:sldIdLst>
            <p14:sldId id="256"/>
            <p14:sldId id="258"/>
            <p14:sldId id="257"/>
            <p14:sldId id="267"/>
            <p14:sldId id="259"/>
            <p14:sldId id="260"/>
            <p14:sldId id="262"/>
            <p14:sldId id="263"/>
            <p14:sldId id="264"/>
          </p14:sldIdLst>
        </p14:section>
        <p14:section name="appendix" id="{A58576AB-74EF-D544-BFB4-2E294871A24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86478"/>
  </p:normalViewPr>
  <p:slideViewPr>
    <p:cSldViewPr snapToGrid="0" snapToObjects="1">
      <p:cViewPr varScale="1">
        <p:scale>
          <a:sx n="90" d="100"/>
          <a:sy n="9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/&#12510;&#12452;&#12488;&#12441;&#12521;&#12452;&#12501;&#12441;/&#30740;&#31350;&#23460;/ANAC/&#12495;&#12442;&#12521;&#12513;&#12479;&#35519;&#25972;&#12394;&#12392;&#1244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/&#12510;&#12452;&#12488;&#12441;&#12521;&#12452;&#12501;&#12441;/&#30740;&#31350;&#23460;/ANAC/&#12495;&#12442;&#12521;&#12513;&#12479;&#35519;&#25972;&#12394;&#12392;&#12441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グラフ作成!$D$5</c:f>
              <c:strCache>
                <c:ptCount val="1"/>
                <c:pt idx="0">
                  <c:v>seller's offer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グラフ作成!$C$6:$C$9</c:f>
              <c:numCache>
                <c:formatCode>General</c:formatCode>
                <c:ptCount val="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</c:numCache>
            </c:numRef>
          </c:cat>
          <c:val>
            <c:numRef>
              <c:f>グラフ作成!$D$6:$D$9</c:f>
              <c:numCache>
                <c:formatCode>General</c:formatCode>
                <c:ptCount val="4"/>
                <c:pt idx="0">
                  <c:v>33</c:v>
                </c:pt>
                <c:pt idx="1">
                  <c:v>32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6-9741-B8AB-FECB1288E75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31621728"/>
        <c:axId val="1931630128"/>
      </c:lineChart>
      <c:catAx>
        <c:axId val="193162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r>
                  <a:rPr lang="en-US"/>
                  <a:t>negotiation step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defRPr>
            </a:pPr>
            <a:endParaRPr lang="ja-JP"/>
          </a:p>
        </c:txPr>
        <c:crossAx val="1931630128"/>
        <c:crosses val="autoZero"/>
        <c:auto val="1"/>
        <c:lblAlgn val="ctr"/>
        <c:lblOffset val="100"/>
        <c:noMultiLvlLbl val="0"/>
      </c:catAx>
      <c:valAx>
        <c:axId val="1931630128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r>
                  <a:rPr lang="en-US"/>
                  <a:t>unit price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defRPr>
            </a:pPr>
            <a:endParaRPr lang="ja-JP"/>
          </a:p>
        </c:txPr>
        <c:crossAx val="19316217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iragino Sans W4" panose="020B0400000000000000" pitchFamily="34" charset="-128"/>
          <a:ea typeface="Hiragino Sans W4" panose="020B0400000000000000" pitchFamily="34" charset="-128"/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グラフ作成!$D$5</c:f>
              <c:strCache>
                <c:ptCount val="1"/>
                <c:pt idx="0">
                  <c:v>seller's offer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グラフ作成!$C$6:$C$9</c:f>
              <c:numCache>
                <c:formatCode>General</c:formatCode>
                <c:ptCount val="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</c:numCache>
            </c:numRef>
          </c:cat>
          <c:val>
            <c:numRef>
              <c:f>グラフ作成!$D$6:$D$9</c:f>
              <c:numCache>
                <c:formatCode>General</c:formatCode>
                <c:ptCount val="4"/>
                <c:pt idx="0">
                  <c:v>33</c:v>
                </c:pt>
                <c:pt idx="1">
                  <c:v>32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6-9741-B8AB-FECB1288E75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31621728"/>
        <c:axId val="1931630128"/>
      </c:lineChart>
      <c:catAx>
        <c:axId val="193162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r>
                  <a:rPr lang="en-US"/>
                  <a:t>negotiation step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defRPr>
            </a:pPr>
            <a:endParaRPr lang="ja-JP"/>
          </a:p>
        </c:txPr>
        <c:crossAx val="1931630128"/>
        <c:crosses val="autoZero"/>
        <c:auto val="1"/>
        <c:lblAlgn val="ctr"/>
        <c:lblOffset val="100"/>
        <c:noMultiLvlLbl val="0"/>
      </c:catAx>
      <c:valAx>
        <c:axId val="1931630128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defRPr>
                </a:pPr>
                <a:r>
                  <a:rPr lang="en-US"/>
                  <a:t>unit price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defRPr>
            </a:pPr>
            <a:endParaRPr lang="ja-JP"/>
          </a:p>
        </c:txPr>
        <c:crossAx val="19316217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iragino Sans W4" panose="020B0400000000000000" pitchFamily="34" charset="-128"/>
          <a:ea typeface="Hiragino Sans W4" panose="020B0400000000000000" pitchFamily="34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DA30-C33C-2549-BC28-75EAF82147BC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D399-9364-824F-9D43-200223D08F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09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4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69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5A74-4445-4843-A0B7-3EA0D265ACB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19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32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9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1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D399-9364-824F-9D43-200223D08F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6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5A74-4445-4843-A0B7-3EA0D265ACB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38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473529"/>
          </a:xfrm>
        </p:spPr>
        <p:txBody>
          <a:bodyPr anchor="b">
            <a:normAutofit/>
          </a:bodyPr>
          <a:lstStyle>
            <a:lvl1pPr marL="0" algn="ctr">
              <a:lnSpc>
                <a:spcPct val="85000"/>
              </a:lnSpc>
              <a:defRPr sz="4800" spc="-5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5519"/>
            <a:ext cx="10058400" cy="1881893"/>
          </a:xfrm>
        </p:spPr>
        <p:txBody>
          <a:bodyPr lIns="91440" tIns="360000" rIns="91440">
            <a:normAutofit/>
          </a:bodyPr>
          <a:lstStyle>
            <a:lvl1pPr marL="0" indent="0" algn="ctr">
              <a:lnSpc>
                <a:spcPts val="1220"/>
              </a:lnSpc>
              <a:spcBef>
                <a:spcPts val="1200"/>
              </a:spcBef>
              <a:spcAft>
                <a:spcPts val="800"/>
              </a:spcAft>
              <a:buNone/>
              <a:defRPr sz="2400" cap="all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2718-D70D-E34F-9CF1-5B6C1ABF9D0F}" type="datetime1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0160" y="3232480"/>
            <a:ext cx="987552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0136EC2-19CE-C24D-B090-AE326EEC0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1F470D87-9E36-BB4F-84A2-831507CF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通常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40000">
              <a:defRPr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lnSpc>
                <a:spcPct val="130000"/>
              </a:lnSpc>
              <a:defRPr>
                <a:latin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lnSpc>
                <a:spcPct val="130000"/>
              </a:lnSpc>
              <a:defRPr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lnSpc>
                <a:spcPct val="130000"/>
              </a:lnSpc>
              <a:defRPr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lnSpc>
                <a:spcPct val="130000"/>
              </a:lnSpc>
              <a:defRPr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79A-CB83-DC4B-8BC5-2617D27B5E21}" type="datetime1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C6594B3-528C-DB41-A360-665721AADA74}"/>
              </a:ext>
            </a:extLst>
          </p:cNvPr>
          <p:cNvCxnSpPr>
            <a:cxnSpLocks/>
          </p:cNvCxnSpPr>
          <p:nvPr/>
        </p:nvCxnSpPr>
        <p:spPr>
          <a:xfrm>
            <a:off x="501705" y="1287803"/>
            <a:ext cx="1119937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全体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10" y="758396"/>
            <a:ext cx="9000000" cy="934428"/>
          </a:xfrm>
        </p:spPr>
        <p:txBody>
          <a:bodyPr/>
          <a:lstStyle>
            <a:lvl1pPr marL="54000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612" y="1826281"/>
            <a:ext cx="9000000" cy="4366485"/>
          </a:xfrm>
        </p:spPr>
        <p:txBody>
          <a:bodyPr>
            <a:normAutofit/>
          </a:bodyPr>
          <a:lstStyle>
            <a:lvl1pPr marL="742950" indent="-742950" algn="just">
              <a:buFont typeface="+mj-lt"/>
              <a:buAutoNum type="arabicPeriod"/>
              <a:defRPr sz="36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7C60-C1DC-F446-8581-9FDDF579AC9D}" type="datetime1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C6594B3-528C-DB41-A360-665721AADA74}"/>
              </a:ext>
            </a:extLst>
          </p:cNvPr>
          <p:cNvCxnSpPr>
            <a:cxnSpLocks/>
          </p:cNvCxnSpPr>
          <p:nvPr/>
        </p:nvCxnSpPr>
        <p:spPr>
          <a:xfrm>
            <a:off x="1857612" y="1707826"/>
            <a:ext cx="72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5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詳細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4000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ea"/>
              <a:buAutoNum type="circleNumDbPlain"/>
              <a:defRPr/>
            </a:lvl1pPr>
            <a:lvl2pPr marL="201168" indent="0">
              <a:lnSpc>
                <a:spcPct val="130000"/>
              </a:lnSpc>
              <a:buNone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32DD-8D78-6148-B94A-ED2FF11F8CD2}" type="datetime1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C6594B3-528C-DB41-A360-665721AADA74}"/>
              </a:ext>
            </a:extLst>
          </p:cNvPr>
          <p:cNvCxnSpPr>
            <a:cxnSpLocks/>
          </p:cNvCxnSpPr>
          <p:nvPr/>
        </p:nvCxnSpPr>
        <p:spPr>
          <a:xfrm>
            <a:off x="501705" y="1287803"/>
            <a:ext cx="1119937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1705" y="338195"/>
            <a:ext cx="11199377" cy="934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altLang="ja-JP" dirty="0"/>
            </a:br>
            <a:r>
              <a:rPr lang="ja-JP" altLang="en-US"/>
              <a:t>マスター </a:t>
            </a:r>
            <a:r>
              <a:rPr lang="ja-JP" altLang="en-US" dirty="0"/>
              <a:t>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705" y="1412423"/>
            <a:ext cx="11199377" cy="4921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</a:t>
            </a:r>
            <a:r>
              <a:rPr lang="ja-JP" altLang="en-US"/>
              <a:t>書式設定</a:t>
            </a:r>
            <a:endParaRPr lang="en-US" altLang="ja-JP" dirty="0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endParaRPr lang="en-US" altLang="ja-JP" dirty="0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282931-CAF3-384D-93DE-8977DFFE8ECE}" type="datetime1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1F470D87-9E36-BB4F-84A2-831507CF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marL="540000"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65000"/>
              <a:lumOff val="35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1pPr>
    </p:titleStyle>
    <p:bodyStyle>
      <a:lvl1pPr marL="457200" indent="-457200" algn="l" defTabSz="914400" rtl="0" eaLnBrk="1" latinLnBrk="0" hangingPunct="1">
        <a:lnSpc>
          <a:spcPct val="140000"/>
        </a:lnSpc>
        <a:spcBef>
          <a:spcPts val="100"/>
        </a:spcBef>
        <a:spcAft>
          <a:spcPts val="20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1pPr>
      <a:lvl2pPr marL="658368" indent="-457200" algn="l" defTabSz="914400" rtl="0" eaLnBrk="1" latinLnBrk="0" hangingPunct="1">
        <a:lnSpc>
          <a:spcPct val="140000"/>
        </a:lnSpc>
        <a:spcBef>
          <a:spcPts val="100"/>
        </a:spcBef>
        <a:spcAft>
          <a:spcPts val="400"/>
        </a:spcAft>
        <a:buClr>
          <a:schemeClr val="accent5"/>
        </a:buClr>
        <a:buSzPct val="70000"/>
        <a:buFont typeface="Wingdings" pitchFamily="2" charset="2"/>
        <a:buChar char="Ø"/>
        <a:defRPr kumimoji="1" sz="2400" kern="1200">
          <a:solidFill>
            <a:schemeClr val="tx1">
              <a:lumMod val="50000"/>
              <a:lumOff val="50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2pPr>
      <a:lvl3pPr marL="841248" indent="-457200" algn="l" defTabSz="914400" rtl="0" eaLnBrk="1" latinLnBrk="0" hangingPunct="1">
        <a:lnSpc>
          <a:spcPct val="140000"/>
        </a:lnSpc>
        <a:spcBef>
          <a:spcPts val="100"/>
        </a:spcBef>
        <a:spcAft>
          <a:spcPts val="400"/>
        </a:spcAft>
        <a:buClr>
          <a:schemeClr val="accent5"/>
        </a:buClr>
        <a:buSzPct val="50000"/>
        <a:buFont typeface="Wingdings" pitchFamily="2" charset="2"/>
        <a:buChar char="p"/>
        <a:defRPr kumimoji="1" sz="2000" kern="1200">
          <a:solidFill>
            <a:schemeClr val="bg2">
              <a:lumMod val="75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3pPr>
      <a:lvl4pPr marL="749808" indent="-182880" algn="l" defTabSz="914400" rtl="0" eaLnBrk="1" latinLnBrk="0" hangingPunct="1">
        <a:lnSpc>
          <a:spcPct val="140000"/>
        </a:lnSpc>
        <a:spcBef>
          <a:spcPts val="100"/>
        </a:spcBef>
        <a:spcAft>
          <a:spcPts val="400"/>
        </a:spcAft>
        <a:buClr>
          <a:schemeClr val="accent5"/>
        </a:buClr>
        <a:buFont typeface="Calibri" pitchFamily="34" charset="0"/>
        <a:buChar char="◦"/>
        <a:defRPr kumimoji="1" sz="1600" kern="1200">
          <a:solidFill>
            <a:schemeClr val="bg2">
              <a:lumMod val="75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4pPr>
      <a:lvl5pPr marL="932688" indent="-182880" algn="l" defTabSz="914400" rtl="0" eaLnBrk="1" latinLnBrk="0" hangingPunct="1">
        <a:lnSpc>
          <a:spcPct val="140000"/>
        </a:lnSpc>
        <a:spcBef>
          <a:spcPts val="100"/>
        </a:spcBef>
        <a:spcAft>
          <a:spcPts val="400"/>
        </a:spcAft>
        <a:buClr>
          <a:schemeClr val="accent5"/>
        </a:buClr>
        <a:buFont typeface="Calibri" pitchFamily="34" charset="0"/>
        <a:buChar char="◦"/>
        <a:defRPr kumimoji="1" sz="1400" kern="1200">
          <a:solidFill>
            <a:schemeClr val="bg2">
              <a:lumMod val="75000"/>
            </a:schemeClr>
          </a:solidFill>
          <a:latin typeface="Helvetica Neue" panose="02000503000000020004" pitchFamily="2" charset="0"/>
          <a:ea typeface="Hiragino Sans W4" panose="020B0400000000000000" pitchFamily="34" charset="-128"/>
          <a:cs typeface="Helvetica Neue" panose="02000503000000020004" pitchFamily="2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20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8B6E4-38FF-F30D-D929-CFFE7AB86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GentleS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371947-88B3-5C9C-E96F-6C0D192B8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cap="none" dirty="0"/>
              <a:t>Takumu Shimizu</a:t>
            </a:r>
          </a:p>
          <a:p>
            <a:r>
              <a:rPr kumimoji="1" lang="en-US" altLang="ja-JP" cap="none" dirty="0"/>
              <a:t>Tokyo University of Agriculture and Technology</a:t>
            </a:r>
          </a:p>
          <a:p>
            <a:r>
              <a:rPr lang="en-US" altLang="ja-JP" cap="none" dirty="0"/>
              <a:t>Katsuhide Fujita Lab.</a:t>
            </a:r>
            <a:endParaRPr kumimoji="1" lang="ja-JP" altLang="en-US" cap="none"/>
          </a:p>
        </p:txBody>
      </p:sp>
    </p:spTree>
    <p:extLst>
      <p:ext uri="{BB962C8B-B14F-4D97-AF65-F5344CB8AC3E}">
        <p14:creationId xmlns:p14="http://schemas.microsoft.com/office/powerpoint/2010/main" val="17752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1"/>
    </mc:Choice>
    <mc:Fallback xmlns="">
      <p:transition spd="slow" advTm="113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587CE-3D62-9D46-AD6C-5BF4E03B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Acceptance Strategy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1DA12C-A189-8444-94EB-7F32311FB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/>
                  <a:t>Judge by the change in the opponent’s concession rate(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&lt;3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 dirty="0"/>
                  <a:t>Offer before the final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≥3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 dirty="0"/>
                  <a:t>Offer in the final step</a:t>
                </a:r>
              </a:p>
              <a:p>
                <a:pPr algn="just">
                  <a:lnSpc>
                    <a:spcPct val="100000"/>
                  </a:lnSpc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1DA12C-A189-8444-94EB-7F32311FB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F34D8D-AE6C-234F-BE3F-97D27F5E7FED}"/>
                  </a:ext>
                </a:extLst>
              </p:cNvPr>
              <p:cNvSpPr txBox="1"/>
              <p:nvPr/>
            </p:nvSpPr>
            <p:spPr>
              <a:xfrm>
                <a:off x="1409415" y="4327123"/>
                <a:ext cx="3994917" cy="1058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𝑜𝑝𝑝</m:t>
                              </m:r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p>
                          </m:sSubSup>
                          <m:r>
                            <a:rPr lang="en-US" altLang="ja-JP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𝑜𝑝𝑝</m:t>
                              </m:r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𝑜𝑝𝑝</m:t>
                              </m:r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p>
                          </m:sSubSup>
                          <m:r>
                            <a:rPr lang="en-US" altLang="ja-JP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𝑜𝑝𝑝</m:t>
                              </m:r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F34D8D-AE6C-234F-BE3F-97D27F5E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15" y="4327123"/>
                <a:ext cx="3994917" cy="1058944"/>
              </a:xfrm>
              <a:prstGeom prst="rect">
                <a:avLst/>
              </a:prstGeom>
              <a:blipFill>
                <a:blip r:embed="rId6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4E62EF8-3B25-7A47-9D84-269B7268DC26}"/>
              </a:ext>
            </a:extLst>
          </p:cNvPr>
          <p:cNvGrpSpPr/>
          <p:nvPr/>
        </p:nvGrpSpPr>
        <p:grpSpPr>
          <a:xfrm>
            <a:off x="6492240" y="2320416"/>
            <a:ext cx="5333533" cy="4013414"/>
            <a:chOff x="7069015" y="1613502"/>
            <a:chExt cx="5076312" cy="45192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グラフ 5">
                  <a:extLst>
                    <a:ext uri="{FF2B5EF4-FFF2-40B4-BE49-F238E27FC236}">
                      <a16:creationId xmlns:a16="http://schemas.microsoft.com/office/drawing/2014/main" id="{2409BF22-1E9C-6941-BA73-25EE423895D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069015" y="1613502"/>
                <a:ext cx="3657600" cy="4519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 xmlns="">
            <p:graphicFrame>
              <p:nvGraphicFramePr>
                <p:cNvPr id="6" name="グラフ 5">
                  <a:extLst>
                    <a:ext uri="{FF2B5EF4-FFF2-40B4-BE49-F238E27FC236}">
                      <a16:creationId xmlns:a16="http://schemas.microsoft.com/office/drawing/2014/main" id="{2409BF22-1E9C-6941-BA73-25EE423895D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3650874"/>
                    </p:ext>
                  </p:extLst>
                </p:nvPr>
              </p:nvGraphicFramePr>
              <p:xfrm>
                <a:off x="7069015" y="1613502"/>
                <a:ext cx="3657600" cy="4519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E48A633-4688-624E-8D41-43116554C189}"/>
                </a:ext>
              </a:extLst>
            </p:cNvPr>
            <p:cNvCxnSpPr>
              <a:cxnSpLocks/>
            </p:cNvCxnSpPr>
            <p:nvPr/>
          </p:nvCxnSpPr>
          <p:spPr>
            <a:xfrm>
              <a:off x="8299938" y="2110154"/>
              <a:ext cx="2520462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CD3D4D0-4E48-894F-9EAD-7941950C2C41}"/>
                </a:ext>
              </a:extLst>
            </p:cNvPr>
            <p:cNvCxnSpPr>
              <a:cxnSpLocks/>
            </p:cNvCxnSpPr>
            <p:nvPr/>
          </p:nvCxnSpPr>
          <p:spPr>
            <a:xfrm>
              <a:off x="8927121" y="2262554"/>
              <a:ext cx="1893279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A16FB62-6B92-6D4C-915E-CA511C6BBD35}"/>
                </a:ext>
              </a:extLst>
            </p:cNvPr>
            <p:cNvCxnSpPr>
              <a:cxnSpLocks/>
            </p:cNvCxnSpPr>
            <p:nvPr/>
          </p:nvCxnSpPr>
          <p:spPr>
            <a:xfrm>
              <a:off x="9648092" y="2567354"/>
              <a:ext cx="1172308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93B7E70-C88E-E442-8841-5A11B19D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830" y="4032963"/>
              <a:ext cx="568570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EF09612-BCA5-4344-AAC1-12C01096F85F}"/>
                </a:ext>
              </a:extLst>
            </p:cNvPr>
            <p:cNvSpPr txBox="1"/>
            <p:nvPr/>
          </p:nvSpPr>
          <p:spPr>
            <a:xfrm>
              <a:off x="11005706" y="2032464"/>
              <a:ext cx="328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BA70517-EC6D-2D4A-9797-EDF3765F167D}"/>
                </a:ext>
              </a:extLst>
            </p:cNvPr>
            <p:cNvSpPr txBox="1"/>
            <p:nvPr/>
          </p:nvSpPr>
          <p:spPr>
            <a:xfrm>
              <a:off x="11005706" y="2262553"/>
              <a:ext cx="328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2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6ED674D-07B0-C74D-9078-F7BCC04B50EB}"/>
                </a:ext>
              </a:extLst>
            </p:cNvPr>
            <p:cNvSpPr txBox="1"/>
            <p:nvPr/>
          </p:nvSpPr>
          <p:spPr>
            <a:xfrm>
              <a:off x="10986264" y="3122896"/>
              <a:ext cx="445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10</a:t>
              </a:r>
            </a:p>
          </p:txBody>
        </p:sp>
        <p:sp>
          <p:nvSpPr>
            <p:cNvPr id="14" name="右中かっこ 13">
              <a:extLst>
                <a:ext uri="{FF2B5EF4-FFF2-40B4-BE49-F238E27FC236}">
                  <a16:creationId xmlns:a16="http://schemas.microsoft.com/office/drawing/2014/main" id="{81E8428C-0AFF-8C4F-9790-FA5DD8BBCD11}"/>
                </a:ext>
              </a:extLst>
            </p:cNvPr>
            <p:cNvSpPr/>
            <p:nvPr/>
          </p:nvSpPr>
          <p:spPr>
            <a:xfrm>
              <a:off x="10865581" y="2110153"/>
              <a:ext cx="125627" cy="152400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中かっこ 14">
              <a:extLst>
                <a:ext uri="{FF2B5EF4-FFF2-40B4-BE49-F238E27FC236}">
                  <a16:creationId xmlns:a16="http://schemas.microsoft.com/office/drawing/2014/main" id="{87E0D50F-4ED0-834F-9581-525E31C0306D}"/>
                </a:ext>
              </a:extLst>
            </p:cNvPr>
            <p:cNvSpPr/>
            <p:nvPr/>
          </p:nvSpPr>
          <p:spPr>
            <a:xfrm>
              <a:off x="10865582" y="2264040"/>
              <a:ext cx="125628" cy="303311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BFD78381-05FE-4E42-A0C4-A630A59229B3}"/>
                </a:ext>
              </a:extLst>
            </p:cNvPr>
            <p:cNvSpPr/>
            <p:nvPr/>
          </p:nvSpPr>
          <p:spPr>
            <a:xfrm>
              <a:off x="10862670" y="2571289"/>
              <a:ext cx="128538" cy="146167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7D91F559-7D94-F140-9873-EAAA756F46CA}"/>
                </a:ext>
              </a:extLst>
            </p:cNvPr>
            <p:cNvSpPr/>
            <p:nvPr/>
          </p:nvSpPr>
          <p:spPr>
            <a:xfrm>
              <a:off x="11348449" y="2181225"/>
              <a:ext cx="128538" cy="22950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0CD5B2E-00C4-574B-9020-D20B09A78ABF}"/>
                    </a:ext>
                  </a:extLst>
                </p:cNvPr>
                <p:cNvSpPr txBox="1"/>
                <p:nvPr/>
              </p:nvSpPr>
              <p:spPr>
                <a:xfrm>
                  <a:off x="11535929" y="2133734"/>
                  <a:ext cx="6093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2CEC268C-3B62-364D-87FF-97430ACEE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29" y="2133734"/>
                  <a:ext cx="60939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82" r="-6122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右中かっこ 18">
              <a:extLst>
                <a:ext uri="{FF2B5EF4-FFF2-40B4-BE49-F238E27FC236}">
                  <a16:creationId xmlns:a16="http://schemas.microsoft.com/office/drawing/2014/main" id="{DBDC59C8-6315-B140-BD0A-A713D4381548}"/>
                </a:ext>
              </a:extLst>
            </p:cNvPr>
            <p:cNvSpPr/>
            <p:nvPr/>
          </p:nvSpPr>
          <p:spPr>
            <a:xfrm>
              <a:off x="11352315" y="2410732"/>
              <a:ext cx="124673" cy="860343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CA78C5C-C9C1-2448-A0FF-70AB270678E2}"/>
                    </a:ext>
                  </a:extLst>
                </p:cNvPr>
                <p:cNvSpPr txBox="1"/>
                <p:nvPr/>
              </p:nvSpPr>
              <p:spPr>
                <a:xfrm>
                  <a:off x="11535929" y="2744315"/>
                  <a:ext cx="6093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28DC60-8588-0847-A7F3-D6C15B32F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29" y="2744315"/>
                  <a:ext cx="6093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082" r="-8163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14F275B5-4C7F-C44F-B10B-88F1100D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C3F-911F-C048-9618-2833E61F54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27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B9FE-6C32-062F-1670-ED877591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D69B9-8AF2-FAF2-E649-A4DDA93A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Offering Strategy</a:t>
            </a:r>
          </a:p>
          <a:p>
            <a:r>
              <a:rPr lang="en-US" altLang="ja-JP" dirty="0"/>
              <a:t>Acceptance Strategy</a:t>
            </a:r>
          </a:p>
          <a:p>
            <a:r>
              <a:rPr lang="en-US" altLang="ja-JP" dirty="0"/>
              <a:t>Risk Management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A9DA67-8AAE-5108-9FE8-B2AD1B7E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3"/>
    </mc:Choice>
    <mc:Fallback xmlns="">
      <p:transition spd="slow" advTm="155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68E1D-5EFE-31DB-4A96-D0DB9342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Offering Strategy</a:t>
            </a:r>
            <a:r>
              <a:rPr lang="ja-JP" altLang="en-US"/>
              <a:t>：</a:t>
            </a:r>
            <a:r>
              <a:rPr lang="en-US" altLang="ja-JP" dirty="0"/>
              <a:t>Price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D19EE-BB9B-3FB5-054B-FF7D2CA5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When GentleS has no agreement</a:t>
            </a:r>
          </a:p>
          <a:p>
            <a:pPr lvl="1"/>
            <a:r>
              <a:rPr lang="en" altLang="ja-JP" dirty="0"/>
              <a:t>Concede in the final negotiation round only</a:t>
            </a:r>
          </a:p>
          <a:p>
            <a:pPr lvl="1"/>
            <a:r>
              <a:rPr lang="en" altLang="ja-JP" dirty="0"/>
              <a:t>Concede according to simulation steps</a:t>
            </a:r>
          </a:p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B95FE8-BBC1-4702-4E98-E38DBEA9D407}"/>
              </a:ext>
            </a:extLst>
          </p:cNvPr>
          <p:cNvGrpSpPr/>
          <p:nvPr/>
        </p:nvGrpSpPr>
        <p:grpSpPr>
          <a:xfrm>
            <a:off x="756039" y="3611072"/>
            <a:ext cx="10071435" cy="2458879"/>
            <a:chOff x="388049" y="3503352"/>
            <a:chExt cx="10071435" cy="2458879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AFC9F3A-FF1D-C6B1-E181-A390DF5F37BD}"/>
                </a:ext>
              </a:extLst>
            </p:cNvPr>
            <p:cNvGrpSpPr/>
            <p:nvPr/>
          </p:nvGrpSpPr>
          <p:grpSpPr>
            <a:xfrm>
              <a:off x="388049" y="3503352"/>
              <a:ext cx="10071435" cy="2458879"/>
              <a:chOff x="-73330" y="3591537"/>
              <a:chExt cx="6229548" cy="1866302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A5C4F9-DF36-6F65-F8E2-58BA690BD154}"/>
                  </a:ext>
                </a:extLst>
              </p:cNvPr>
              <p:cNvSpPr/>
              <p:nvPr/>
            </p:nvSpPr>
            <p:spPr>
              <a:xfrm>
                <a:off x="1016230" y="4287740"/>
                <a:ext cx="4918160" cy="6055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E815BA2A-2CB7-2437-CEBE-9490164E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230" y="4447256"/>
                    <a:ext cx="274001" cy="311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Hiragino Sans W4" panose="020B0400000000000000" pitchFamily="34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Hiragino Sans W4" panose="020B0400000000000000" pitchFamily="34" charset="-128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Hiragino Sans W4" panose="020B0400000000000000" pitchFamily="34" charset="-128"/>
                                </a:rPr>
                                <m:t>𝑚𝑖𝑛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elvetica Neue" panose="02000503000000020004" pitchFamily="2" charset="0"/>
                      <a:ea typeface="Hiragino Sans W4" panose="020B0400000000000000" pitchFamily="34" charset="-128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8CACADB-1A83-F549-881B-01E1181BCE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230" y="4447256"/>
                    <a:ext cx="274001" cy="3112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111" r="-13889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8DACA0D9-C5BD-8A3B-C6D7-371B9E3985B2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3112053" y="3686376"/>
                <a:ext cx="1" cy="5952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40E9C2D-9A5E-4C35-DC05-BA95522DD69C}"/>
                  </a:ext>
                </a:extLst>
              </p:cNvPr>
              <p:cNvSpPr txBox="1"/>
              <p:nvPr/>
            </p:nvSpPr>
            <p:spPr>
              <a:xfrm>
                <a:off x="885761" y="3755232"/>
                <a:ext cx="1042560" cy="35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buyer</a:t>
                </a:r>
                <a:endParaRPr kumimoji="1" lang="ja-JP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64F6DAF-9040-0748-F90E-829674029884}"/>
                  </a:ext>
                </a:extLst>
              </p:cNvPr>
              <p:cNvSpPr txBox="1"/>
              <p:nvPr/>
            </p:nvSpPr>
            <p:spPr>
              <a:xfrm>
                <a:off x="5223514" y="5103403"/>
                <a:ext cx="932704" cy="35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seller</a:t>
                </a:r>
                <a:endParaRPr kumimoji="1" lang="ja-JP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0E9ED0F2-334A-C0B3-C9AA-BA491D7C682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3800488" y="4910376"/>
                <a:ext cx="1331" cy="54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FA6FE17-759A-DB2E-DFAE-F82BA9398A9A}"/>
                  </a:ext>
                </a:extLst>
              </p:cNvPr>
              <p:cNvSpPr txBox="1"/>
              <p:nvPr/>
            </p:nvSpPr>
            <p:spPr>
              <a:xfrm>
                <a:off x="-73330" y="4450367"/>
                <a:ext cx="1042560" cy="28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Price range</a:t>
                </a:r>
                <a:endParaRPr kumimoji="1"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E2C2D034-09E7-07AB-D73D-D678989C51B5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4537922" y="3694743"/>
                <a:ext cx="0" cy="5952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ED1177-58F1-D152-6BF6-1888B4417005}"/>
                  </a:ext>
                </a:extLst>
              </p:cNvPr>
              <p:cNvSpPr txBox="1"/>
              <p:nvPr/>
            </p:nvSpPr>
            <p:spPr>
              <a:xfrm>
                <a:off x="3411834" y="3591537"/>
                <a:ext cx="905615" cy="28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iragino Sans W4" panose="020B0400000000000000" pitchFamily="34" charset="-128"/>
                    <a:cs typeface="Helvetica Neue" panose="02000503000000020004" pitchFamily="2" charset="0"/>
                  </a:rPr>
                  <a:t>concession</a:t>
                </a:r>
                <a:endParaRPr kumimoji="1"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0B3C0FD1-FA6C-5EE9-EF31-F496897502DC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2480852" y="4888103"/>
                <a:ext cx="2" cy="5567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右矢印 21">
                <a:extLst>
                  <a:ext uri="{FF2B5EF4-FFF2-40B4-BE49-F238E27FC236}">
                    <a16:creationId xmlns:a16="http://schemas.microsoft.com/office/drawing/2014/main" id="{D74FB75F-2E6A-C052-B775-18333B369BB0}"/>
                  </a:ext>
                </a:extLst>
              </p:cNvPr>
              <p:cNvSpPr/>
              <p:nvPr/>
            </p:nvSpPr>
            <p:spPr>
              <a:xfrm flipH="1">
                <a:off x="2802842" y="5016484"/>
                <a:ext cx="660058" cy="2457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4EA64F1-6468-642D-FF30-0738E0FEA9FB}"/>
                    </a:ext>
                  </a:extLst>
                </p:cNvPr>
                <p:cNvSpPr txBox="1"/>
                <p:nvPr/>
              </p:nvSpPr>
              <p:spPr>
                <a:xfrm>
                  <a:off x="9599455" y="4630771"/>
                  <a:ext cx="442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Hiragino Sans W4" panose="020B0400000000000000" pitchFamily="34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Hiragino Sans W4" panose="020B0400000000000000" pitchFamily="34" charset="-128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Hiragino Sans W4" panose="020B0400000000000000" pitchFamily="34" charset="-128"/>
                              </a:rPr>
                              <m:t>𝑚𝑎𝑥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iragino Sans W4" panose="020B0400000000000000" pitchFamily="34" charset="-128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208B3FA-1B0A-A941-BCA8-CD36BE07A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455" y="4630771"/>
                  <a:ext cx="442983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2857" r="-1428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42E5A6E-E815-A3AD-F7E7-52F77CD44EED}"/>
                    </a:ext>
                  </a:extLst>
                </p:cNvPr>
                <p:cNvSpPr txBox="1"/>
                <p:nvPr/>
              </p:nvSpPr>
              <p:spPr>
                <a:xfrm>
                  <a:off x="6017949" y="4840830"/>
                  <a:ext cx="12702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𝑡𝑝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×1.1</m:t>
                        </m:r>
                      </m:oMath>
                    </m:oMathPara>
                  </a14:m>
                  <a:endParaRPr kumimoji="1" lang="en-US" altLang="ja-JP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42E5A6E-E815-A3AD-F7E7-52F77CD44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949" y="4840830"/>
                  <a:ext cx="12702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D29B4CC-0484-5F13-F8CD-0192642EA70A}"/>
                    </a:ext>
                  </a:extLst>
                </p:cNvPr>
                <p:cNvSpPr txBox="1"/>
                <p:nvPr/>
              </p:nvSpPr>
              <p:spPr>
                <a:xfrm>
                  <a:off x="7208020" y="4423596"/>
                  <a:ext cx="12702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𝑡𝑝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×1.3</m:t>
                        </m:r>
                      </m:oMath>
                    </m:oMathPara>
                  </a14:m>
                  <a:endParaRPr kumimoji="1" lang="en-US" altLang="ja-JP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D29B4CC-0484-5F13-F8CD-0192642EA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020" y="4423596"/>
                  <a:ext cx="127026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B2D2854-E133-FEE2-1DE8-6C5341B0A81E}"/>
                    </a:ext>
                  </a:extLst>
                </p:cNvPr>
                <p:cNvSpPr txBox="1"/>
                <p:nvPr/>
              </p:nvSpPr>
              <p:spPr>
                <a:xfrm>
                  <a:off x="3854726" y="4811485"/>
                  <a:ext cx="13254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𝑡𝑝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×0.7</m:t>
                        </m:r>
                      </m:oMath>
                    </m:oMathPara>
                  </a14:m>
                  <a:endParaRPr kumimoji="1" lang="en-US" altLang="ja-JP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B2D2854-E133-FEE2-1DE8-6C5341B0A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726" y="4811485"/>
                  <a:ext cx="1325445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58BD867-9349-1509-9D2E-00FA0B9E1163}"/>
                    </a:ext>
                  </a:extLst>
                </p:cNvPr>
                <p:cNvSpPr txBox="1"/>
                <p:nvPr/>
              </p:nvSpPr>
              <p:spPr>
                <a:xfrm>
                  <a:off x="4888662" y="4412573"/>
                  <a:ext cx="1298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𝑡𝑝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Hiragino Sans W4" panose="020B0400000000000000" pitchFamily="34" charset="-128"/>
                          </a:rPr>
                          <m:t>×0.9</m:t>
                        </m:r>
                      </m:oMath>
                    </m:oMathPara>
                  </a14:m>
                  <a:endParaRPr kumimoji="1" lang="en-US" altLang="ja-JP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58BD867-9349-1509-9D2E-00FA0B9E1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662" y="4412573"/>
                  <a:ext cx="1298517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右矢印 10">
              <a:extLst>
                <a:ext uri="{FF2B5EF4-FFF2-40B4-BE49-F238E27FC236}">
                  <a16:creationId xmlns:a16="http://schemas.microsoft.com/office/drawing/2014/main" id="{5D4EE4A7-3A91-21B6-56FC-DB60326540F4}"/>
                </a:ext>
              </a:extLst>
            </p:cNvPr>
            <p:cNvSpPr/>
            <p:nvPr/>
          </p:nvSpPr>
          <p:spPr>
            <a:xfrm>
              <a:off x="6221083" y="3882213"/>
              <a:ext cx="1067129" cy="3237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3" name="スライド番号プレースホルダー 22">
            <a:extLst>
              <a:ext uri="{FF2B5EF4-FFF2-40B4-BE49-F238E27FC236}">
                <a16:creationId xmlns:a16="http://schemas.microsoft.com/office/drawing/2014/main" id="{130F7A87-3F32-04BB-F578-D27F0598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3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20"/>
    </mc:Choice>
    <mc:Fallback xmlns="">
      <p:transition spd="slow" advTm="61220"/>
    </mc:Fallback>
  </mc:AlternateContent>
  <p:extLst>
    <p:ext uri="{3A86A75C-4F4B-4683-9AE1-C65F6400EC91}">
      <p14:laserTraceLst xmlns:p14="http://schemas.microsoft.com/office/powerpoint/2010/main">
        <p14:tracePtLst>
          <p14:tracePt t="18" x="973138" y="922338"/>
          <p14:tracePt t="102" x="973138" y="957263"/>
          <p14:tracePt t="102" x="957263" y="957263"/>
          <p14:tracePt t="111" x="939800" y="957263"/>
          <p14:tracePt t="135" x="914400" y="957263"/>
          <p14:tracePt t="143" x="896938" y="957263"/>
          <p14:tracePt t="151" x="896938" y="939800"/>
          <p14:tracePt t="159" x="881063" y="939800"/>
          <p14:tracePt t="175" x="863600" y="939800"/>
          <p14:tracePt t="191" x="863600" y="922338"/>
          <p14:tracePt t="253" x="855663" y="914400"/>
          <p14:tracePt t="332" x="838200" y="914400"/>
          <p14:tracePt t="341" x="838200" y="896938"/>
          <p14:tracePt t="498" x="820738" y="896938"/>
          <p14:tracePt t="4624" x="820738" y="914400"/>
          <p14:tracePt t="4625" x="795338" y="939800"/>
          <p14:tracePt t="4633" x="779463" y="973138"/>
          <p14:tracePt t="4640" x="728663" y="1016000"/>
          <p14:tracePt t="4650" x="703263" y="1074738"/>
          <p14:tracePt t="4655" x="668338" y="1135063"/>
          <p14:tracePt t="4666" x="642938" y="1168400"/>
          <p14:tracePt t="4670" x="601663" y="1211263"/>
          <p14:tracePt t="4683" x="584200" y="1236663"/>
          <p14:tracePt t="4687" x="566738" y="1270000"/>
          <p14:tracePt t="4700" x="541338" y="1303338"/>
          <p14:tracePt t="4704" x="525463" y="1312863"/>
          <p14:tracePt t="4717" x="508000" y="1363663"/>
          <p14:tracePt t="4720" x="490538" y="1371600"/>
          <p14:tracePt t="4734" x="474663" y="1389063"/>
          <p14:tracePt t="4741" x="465138" y="1404938"/>
          <p14:tracePt t="4757" x="449263" y="1422400"/>
          <p14:tracePt t="4766" x="449263" y="1430338"/>
          <p14:tracePt t="4780" x="449263" y="1447800"/>
          <p14:tracePt t="4788" x="431800" y="1447800"/>
          <p14:tracePt t="4812" x="431800" y="1465263"/>
          <p14:tracePt t="4884" x="431800" y="1481138"/>
          <p14:tracePt t="4931" x="431800" y="1490663"/>
          <p14:tracePt t="4947" x="449263" y="1490663"/>
          <p14:tracePt t="4954" x="449263" y="1506538"/>
          <p14:tracePt t="4963" x="465138" y="1506538"/>
          <p14:tracePt t="4978" x="474663" y="1524000"/>
          <p14:tracePt t="4994" x="490538" y="1541463"/>
          <p14:tracePt t="5003" x="490538" y="1557338"/>
          <p14:tracePt t="5010" x="508000" y="1566863"/>
          <p14:tracePt t="5026" x="525463" y="1582738"/>
          <p14:tracePt t="5034" x="525463" y="1600200"/>
          <p14:tracePt t="5042" x="541338" y="1617663"/>
          <p14:tracePt t="5058" x="541338" y="1625600"/>
          <p14:tracePt t="5065" x="541338" y="1643063"/>
          <p14:tracePt t="5073" x="550863" y="1658938"/>
          <p14:tracePt t="5089" x="550863" y="1676400"/>
          <p14:tracePt t="5105" x="550863" y="1684338"/>
          <p14:tracePt t="5113" x="550863" y="1701800"/>
          <p14:tracePt t="5129" x="550863" y="1719263"/>
          <p14:tracePt t="5137" x="550863" y="1735138"/>
          <p14:tracePt t="5160" x="550863" y="1744663"/>
          <p14:tracePt t="5176" x="550863" y="1760538"/>
          <p14:tracePt t="5216" x="550863" y="1778000"/>
          <p14:tracePt t="5469" x="541338" y="1778000"/>
          <p14:tracePt t="9508" x="541338" y="1795463"/>
          <p14:tracePt t="9509" x="541338" y="1854200"/>
          <p14:tracePt t="9521" x="541338" y="1912938"/>
          <p14:tracePt t="9524" x="550863" y="1973263"/>
          <p14:tracePt t="9538" x="566738" y="2032000"/>
          <p14:tracePt t="9538" x="584200" y="2090738"/>
          <p14:tracePt t="9546" x="601663" y="2133600"/>
          <p14:tracePt t="9554" x="609600" y="2184400"/>
          <p14:tracePt t="9561" x="609600" y="2227263"/>
          <p14:tracePt t="9571" x="627063" y="2268538"/>
          <p14:tracePt t="9577" x="642938" y="2286000"/>
          <p14:tracePt t="9587" x="642938" y="2303463"/>
          <p14:tracePt t="9593" x="642938" y="2319338"/>
          <p14:tracePt t="9603" x="660400" y="2328863"/>
          <p14:tracePt t="9624" x="660400" y="2344738"/>
          <p14:tracePt t="9640" x="660400" y="2362200"/>
          <p14:tracePt t="9663" x="668338" y="2362200"/>
          <p14:tracePt t="9688" x="668338" y="2379663"/>
          <p14:tracePt t="9719" x="685800" y="2379663"/>
          <p14:tracePt t="9759" x="703263" y="2379663"/>
          <p14:tracePt t="9790" x="719138" y="2379663"/>
          <p14:tracePt t="9814" x="728663" y="2379663"/>
          <p14:tracePt t="9830" x="744538" y="2379663"/>
          <p14:tracePt t="9854" x="762000" y="2379663"/>
          <p14:tracePt t="9869" x="779463" y="2379663"/>
          <p14:tracePt t="10242" x="762000" y="2379663"/>
          <p14:tracePt t="14252" x="762000" y="2387600"/>
          <p14:tracePt t="14258" x="762000" y="2438400"/>
          <p14:tracePt t="14267" x="762000" y="2463800"/>
          <p14:tracePt t="14271" x="762000" y="2506663"/>
          <p14:tracePt t="14284" x="762000" y="2540000"/>
          <p14:tracePt t="14289" x="762000" y="2573338"/>
          <p14:tracePt t="14301" x="762000" y="2633663"/>
          <p14:tracePt t="14304" x="762000" y="2659063"/>
          <p14:tracePt t="14318" x="762000" y="2692400"/>
          <p14:tracePt t="14319" x="762000" y="2717800"/>
          <p14:tracePt t="14326" x="762000" y="2735263"/>
          <p14:tracePt t="14334" x="762000" y="2760663"/>
          <p14:tracePt t="14342" x="762000" y="2776538"/>
          <p14:tracePt t="14350" x="762000" y="2794000"/>
          <p14:tracePt t="14357" x="762000" y="2811463"/>
          <p14:tracePt t="14367" x="762000" y="2827338"/>
          <p14:tracePt t="14381" x="762000" y="2836863"/>
          <p14:tracePt t="14389" x="762000" y="2852738"/>
          <p14:tracePt t="14397" x="762000" y="2870200"/>
          <p14:tracePt t="14421" x="762000" y="2887663"/>
          <p14:tracePt t="14437" x="762000" y="2895600"/>
          <p14:tracePt t="14460" x="762000" y="2913063"/>
          <p14:tracePt t="14476" x="762000" y="2928938"/>
          <p14:tracePt t="14603" x="762000" y="2946400"/>
          <p14:tracePt t="23333" x="762000" y="2954338"/>
          <p14:tracePt t="23337" x="762000" y="3005138"/>
          <p14:tracePt t="23348" x="762000" y="3048000"/>
          <p14:tracePt t="23352" x="762000" y="3090863"/>
          <p14:tracePt t="23365" x="762000" y="3167063"/>
          <p14:tracePt t="23367" x="762000" y="3208338"/>
          <p14:tracePt t="23382" x="779463" y="3268663"/>
          <p14:tracePt t="23383" x="779463" y="3319463"/>
          <p14:tracePt t="23389" x="779463" y="3360738"/>
          <p14:tracePt t="23398" x="795338" y="3395663"/>
          <p14:tracePt t="23405" x="795338" y="3421063"/>
          <p14:tracePt t="23415" x="795338" y="3462338"/>
          <p14:tracePt t="23421" x="795338" y="3497263"/>
          <p14:tracePt t="23431" x="795338" y="3522663"/>
          <p14:tracePt t="23437" x="795338" y="3556000"/>
          <p14:tracePt t="23448" x="795338" y="3589338"/>
          <p14:tracePt t="23453" x="795338" y="3598863"/>
          <p14:tracePt t="23465" x="795338" y="3632200"/>
          <p14:tracePt t="23469" x="795338" y="3649663"/>
          <p14:tracePt t="23482" x="795338" y="3657600"/>
          <p14:tracePt t="23486" x="795338" y="3675063"/>
          <p14:tracePt t="23498" x="795338" y="3690938"/>
          <p14:tracePt t="23501" x="795338" y="3708400"/>
          <p14:tracePt t="23518" x="795338" y="3716338"/>
          <p14:tracePt t="23532" x="795338" y="3733800"/>
          <p14:tracePt t="23533" x="795338" y="3751263"/>
          <p14:tracePt t="23548" x="795338" y="3767138"/>
          <p14:tracePt t="23555" x="795338" y="3776663"/>
          <p14:tracePt t="23564" x="795338" y="3792538"/>
          <p14:tracePt t="23579" x="795338" y="3810000"/>
          <p14:tracePt t="23595" x="795338" y="3827463"/>
          <p14:tracePt t="23603" x="795338" y="3843338"/>
          <p14:tracePt t="23619" x="795338" y="3852863"/>
          <p14:tracePt t="23642" x="795338" y="3868738"/>
          <p14:tracePt t="23650" x="795338" y="3886200"/>
          <p14:tracePt t="23666" x="795338" y="3903663"/>
          <p14:tracePt t="23674" x="804863" y="3903663"/>
          <p14:tracePt t="23689" x="804863" y="3911600"/>
          <p14:tracePt t="23705" x="820738" y="3911600"/>
          <p14:tracePt t="23714" x="820738" y="3929063"/>
          <p14:tracePt t="23730" x="820738" y="3944938"/>
          <p14:tracePt t="23785" x="838200" y="3944938"/>
          <p14:tracePt t="23816" x="838200" y="3962400"/>
          <p14:tracePt t="24133" x="838200" y="3944938"/>
          <p14:tracePt t="24893" x="820738" y="3944938"/>
          <p14:tracePt t="25874" x="855663" y="3944938"/>
          <p14:tracePt t="25882" x="896938" y="3944938"/>
          <p14:tracePt t="25890" x="973138" y="3970338"/>
          <p14:tracePt t="25898" x="1016000" y="4021138"/>
          <p14:tracePt t="25905" x="1092200" y="4046538"/>
          <p14:tracePt t="25913" x="1150938" y="4081463"/>
          <p14:tracePt t="25921" x="1227138" y="4122738"/>
          <p14:tracePt t="25929" x="1287463" y="4165600"/>
          <p14:tracePt t="25937" x="1312863" y="4216400"/>
          <p14:tracePt t="25945" x="1371600" y="4259263"/>
          <p14:tracePt t="25953" x="1389063" y="4284663"/>
          <p14:tracePt t="25961" x="1422400" y="4300538"/>
          <p14:tracePt t="25969" x="1447800" y="4335463"/>
          <p14:tracePt t="25977" x="1465263" y="4360863"/>
          <p14:tracePt t="25984" x="1481138" y="4394200"/>
          <p14:tracePt t="25994" x="1490663" y="4411663"/>
          <p14:tracePt t="26000" x="1524000" y="4437063"/>
          <p14:tracePt t="26008" x="1524000" y="4470400"/>
          <p14:tracePt t="26016" x="1541463" y="4478338"/>
          <p14:tracePt t="26024" x="1566863" y="4513263"/>
          <p14:tracePt t="26032" x="1566863" y="4529138"/>
          <p14:tracePt t="26040" x="1582738" y="4538663"/>
          <p14:tracePt t="26048" x="1600200" y="4554538"/>
          <p14:tracePt t="26056" x="1617663" y="4572000"/>
          <p14:tracePt t="26063" x="1617663" y="4589463"/>
          <p14:tracePt t="26072" x="1643063" y="4605338"/>
          <p14:tracePt t="26079" x="1658938" y="4614863"/>
          <p14:tracePt t="26087" x="1658938" y="4630738"/>
          <p14:tracePt t="26095" x="1676400" y="4648200"/>
          <p14:tracePt t="26103" x="1684338" y="4665663"/>
          <p14:tracePt t="26111" x="1701800" y="4665663"/>
          <p14:tracePt t="26119" x="1701800" y="4673600"/>
          <p14:tracePt t="26127" x="1735138" y="4673600"/>
          <p14:tracePt t="26135" x="1735138" y="4691063"/>
          <p14:tracePt t="26144" x="1735138" y="4706938"/>
          <p14:tracePt t="26150" x="1744663" y="4706938"/>
          <p14:tracePt t="26160" x="1760538" y="4724400"/>
          <p14:tracePt t="26174" x="1778000" y="4724400"/>
          <p14:tracePt t="26182" x="1778000" y="4732338"/>
          <p14:tracePt t="26190" x="1795463" y="4732338"/>
          <p14:tracePt t="26198" x="1811338" y="4749800"/>
          <p14:tracePt t="26206" x="1820863" y="4767263"/>
          <p14:tracePt t="26214" x="1854200" y="4792663"/>
          <p14:tracePt t="26222" x="1871663" y="4808538"/>
          <p14:tracePt t="26230" x="1897063" y="4826000"/>
          <p14:tracePt t="26238" x="1912938" y="4859338"/>
          <p14:tracePt t="26245" x="1938338" y="4902200"/>
          <p14:tracePt t="26254" x="1973263" y="4919663"/>
          <p14:tracePt t="26261" x="1998663" y="4927600"/>
          <p14:tracePt t="26269" x="2032000" y="4945063"/>
          <p14:tracePt t="26277" x="2049463" y="4960938"/>
          <p14:tracePt t="26285" x="2065338" y="4978400"/>
          <p14:tracePt t="26301" x="2065338" y="4986338"/>
          <p14:tracePt t="26310" x="2074863" y="4986338"/>
          <p14:tracePt t="26317" x="2090738" y="5003800"/>
          <p14:tracePt t="26333" x="2108200" y="5003800"/>
          <p14:tracePt t="26341" x="2108200" y="5021263"/>
          <p14:tracePt t="26356" x="2125663" y="5021263"/>
          <p14:tracePt t="26380" x="2125663" y="5037138"/>
          <p14:tracePt t="26626" x="2151063" y="5037138"/>
          <p14:tracePt t="26633" x="2227263" y="5037138"/>
          <p14:tracePt t="26641" x="2286000" y="5037138"/>
          <p14:tracePt t="26649" x="2362200" y="5037138"/>
          <p14:tracePt t="26657" x="2405063" y="5037138"/>
          <p14:tracePt t="26665" x="2582863" y="5037138"/>
          <p14:tracePt t="26673" x="2700338" y="5037138"/>
          <p14:tracePt t="26681" x="2887663" y="5037138"/>
          <p14:tracePt t="26689" x="3048000" y="5037138"/>
          <p14:tracePt t="26697" x="3208338" y="5037138"/>
          <p14:tracePt t="26705" x="3421063" y="5037138"/>
          <p14:tracePt t="26713" x="3589338" y="5037138"/>
          <p14:tracePt t="26720" x="3751263" y="5037138"/>
          <p14:tracePt t="26730" x="3962400" y="5046663"/>
          <p14:tracePt t="26736" x="4097338" y="5080000"/>
          <p14:tracePt t="26745" x="4259263" y="5097463"/>
          <p14:tracePt t="26752" x="4419600" y="5113338"/>
          <p14:tracePt t="26762" x="4589463" y="5138738"/>
          <p14:tracePt t="26768" x="4749800" y="5181600"/>
          <p14:tracePt t="26779" x="4927600" y="5199063"/>
          <p14:tracePt t="26784" x="5097463" y="5214938"/>
          <p14:tracePt t="26796" x="5232400" y="5240338"/>
          <p14:tracePt t="26800" x="5392738" y="5257800"/>
          <p14:tracePt t="26812" x="5468938" y="5275263"/>
          <p14:tracePt t="26816" x="5588000" y="5291138"/>
          <p14:tracePt t="26829" x="5842000" y="5316538"/>
          <p14:tracePt t="26833" x="5976938" y="5316538"/>
          <p14:tracePt t="26846" x="6113463" y="5334000"/>
          <p14:tracePt t="26849" x="6273800" y="5334000"/>
          <p14:tracePt t="26863" x="6408738" y="5351463"/>
          <p14:tracePt t="26864" x="6570663" y="5351463"/>
          <p14:tracePt t="26871" x="6738938" y="5376863"/>
          <p14:tracePt t="26880" x="6815138" y="5376863"/>
          <p14:tracePt t="26887" x="6934200" y="5376863"/>
          <p14:tracePt t="26896" x="7069138" y="5392738"/>
          <p14:tracePt t="26903" x="7170738" y="5392738"/>
          <p14:tracePt t="26913" x="7307263" y="5392738"/>
          <p14:tracePt t="26918" x="7399338" y="5392738"/>
          <p14:tracePt t="26929" x="7467600" y="5392738"/>
          <p14:tracePt t="26934" x="7577138" y="5392738"/>
          <p14:tracePt t="26946" x="7662863" y="5392738"/>
          <p14:tracePt t="26951" x="7772400" y="5392738"/>
          <p14:tracePt t="26963" x="7874000" y="5392738"/>
          <p14:tracePt t="26967" x="7967663" y="5392738"/>
          <p14:tracePt t="26980" x="8034338" y="5392738"/>
          <p14:tracePt t="26984" x="8204200" y="5392738"/>
          <p14:tracePt t="26996" x="8247063" y="5392738"/>
          <p14:tracePt t="26999" x="8348663" y="5392738"/>
          <p14:tracePt t="27013" x="8458200" y="5392738"/>
          <p14:tracePt t="27014" x="8516938" y="5392738"/>
          <p14:tracePt t="27021" x="8618538" y="5410200"/>
          <p14:tracePt t="27030" x="8694738" y="5410200"/>
          <p14:tracePt t="27037" x="8770938" y="5410200"/>
          <p14:tracePt t="27047" x="8831263" y="5410200"/>
          <p14:tracePt t="27053" x="8907463" y="5410200"/>
          <p14:tracePt t="27063" x="8983663" y="5410200"/>
          <p14:tracePt t="27069" x="9050338" y="5410200"/>
          <p14:tracePt t="27080" x="9126538" y="5410200"/>
          <p14:tracePt t="27085" x="9186863" y="5410200"/>
          <p14:tracePt t="27096" x="9263063" y="5410200"/>
          <p14:tracePt t="27101" x="9304338" y="5410200"/>
          <p14:tracePt t="27113" x="9380538" y="5410200"/>
          <p14:tracePt t="27117" x="9431338" y="5410200"/>
          <p14:tracePt t="27130" x="9499600" y="5410200"/>
          <p14:tracePt t="27134" x="9550400" y="5410200"/>
          <p14:tracePt t="27147" x="9609138" y="5410200"/>
          <p14:tracePt t="27151" x="9669463" y="5410200"/>
          <p14:tracePt t="27163" x="9728200" y="5392738"/>
          <p14:tracePt t="27166" x="9804400" y="5376863"/>
          <p14:tracePt t="27180" x="9847263" y="5376863"/>
          <p14:tracePt t="27180" x="9888538" y="5376863"/>
          <p14:tracePt t="27187" x="9939338" y="5367338"/>
          <p14:tracePt t="27196" x="9964738" y="5351463"/>
          <p14:tracePt t="27203" x="9999663" y="5334000"/>
          <p14:tracePt t="27213" x="10058400" y="5334000"/>
          <p14:tracePt t="27219" x="10066338" y="5334000"/>
          <p14:tracePt t="27230" x="10101263" y="5316538"/>
          <p14:tracePt t="27235" x="10117138" y="5300663"/>
          <p14:tracePt t="27246" x="10142538" y="5300663"/>
          <p14:tracePt t="27251" x="10160000" y="5291138"/>
          <p14:tracePt t="27263" x="10177463" y="5291138"/>
          <p14:tracePt t="27267" x="10202863" y="5291138"/>
          <p14:tracePt t="27280" x="10202863" y="5275263"/>
          <p14:tracePt t="27284" x="10218738" y="5275263"/>
          <p14:tracePt t="27296" x="10236200" y="5275263"/>
          <p14:tracePt t="27301" x="10253663" y="5275263"/>
          <p14:tracePt t="27313" x="10253663" y="5257800"/>
          <p14:tracePt t="27361" x="10142538" y="5240338"/>
          <p14:tracePt t="27369" x="10066338" y="5240338"/>
          <p14:tracePt t="27379" x="9982200" y="5240338"/>
          <p14:tracePt t="27385" x="9847263" y="5240338"/>
          <p14:tracePt t="27393" x="9685338" y="5214938"/>
          <p14:tracePt t="27401" x="9517063" y="5214938"/>
          <p14:tracePt t="27409" x="9339263" y="5214938"/>
          <p14:tracePt t="27417" x="9144000" y="5214938"/>
          <p14:tracePt t="27425" x="8932863" y="5214938"/>
          <p14:tracePt t="27433" x="8729663" y="5214938"/>
          <p14:tracePt t="27440" x="8475663" y="5214938"/>
          <p14:tracePt t="27448" x="8262938" y="5214938"/>
          <p14:tracePt t="27456" x="8008938" y="5240338"/>
          <p14:tracePt t="27464" x="7797800" y="5257800"/>
          <p14:tracePt t="27472" x="7543800" y="5291138"/>
          <p14:tracePt t="27480" x="7289800" y="5316538"/>
          <p14:tracePt t="27488" x="6992938" y="5351463"/>
          <p14:tracePt t="27496" x="6738938" y="5367338"/>
          <p14:tracePt t="27504" x="6484938" y="5392738"/>
          <p14:tracePt t="27513" x="6230938" y="5427663"/>
          <p14:tracePt t="27520" x="5976938" y="5435600"/>
          <p14:tracePt t="27529" x="5783263" y="5468938"/>
          <p14:tracePt t="27536" x="5529263" y="5494338"/>
          <p14:tracePt t="27545" x="5316538" y="5511800"/>
          <p14:tracePt t="27551" x="5062538" y="5511800"/>
          <p14:tracePt t="27562" x="4859338" y="5511800"/>
          <p14:tracePt t="27567" x="4648200" y="5511800"/>
          <p14:tracePt t="27579" x="4437063" y="5511800"/>
          <p14:tracePt t="27583" x="4335463" y="5511800"/>
          <p14:tracePt t="27596" x="4030663" y="5511800"/>
          <p14:tracePt t="27600" x="3868738" y="5511800"/>
          <p14:tracePt t="27613" x="3708400" y="5511800"/>
          <p14:tracePt t="27617" x="3573463" y="5511800"/>
          <p14:tracePt t="27630" x="3403600" y="5511800"/>
          <p14:tracePt t="27632" x="3243263" y="5511800"/>
          <p14:tracePt t="27646" x="3167063" y="5511800"/>
          <p14:tracePt t="27647" x="3030538" y="5511800"/>
          <p14:tracePt t="27654" x="2895600" y="5494338"/>
          <p14:tracePt t="27663" x="2811463" y="5486400"/>
          <p14:tracePt t="27670" x="2735263" y="5468938"/>
          <p14:tracePt t="27680" x="2659063" y="5468938"/>
          <p14:tracePt t="27686" x="2582863" y="5453063"/>
          <p14:tracePt t="27696" x="2540000" y="5435600"/>
          <p14:tracePt t="27702" x="2506663" y="5435600"/>
          <p14:tracePt t="27713" x="2463800" y="5427663"/>
          <p14:tracePt t="27718" x="2446338" y="5427663"/>
          <p14:tracePt t="27729" x="2420938" y="5427663"/>
          <p14:tracePt t="27734" x="2405063" y="5410200"/>
          <p14:tracePt t="27746" x="2387600" y="5410200"/>
          <p14:tracePt t="27750" x="2379663" y="5410200"/>
          <p14:tracePt t="27763" x="2362200" y="5392738"/>
          <p14:tracePt t="27789" x="2344738" y="5392738"/>
          <p14:tracePt t="27939" x="2362200" y="5392738"/>
          <p14:tracePt t="31895" x="2379663" y="5392738"/>
          <p14:tracePt t="31901" x="2438400" y="5392738"/>
          <p14:tracePt t="31913" x="2573338" y="5392738"/>
          <p14:tracePt t="31914" x="2776538" y="5392738"/>
          <p14:tracePt t="31922" x="2989263" y="5392738"/>
          <p14:tracePt t="31929" x="3243263" y="5392738"/>
          <p14:tracePt t="31937" x="3497263" y="5367338"/>
          <p14:tracePt t="31946" x="3751263" y="5367338"/>
          <p14:tracePt t="31953" x="4046538" y="5367338"/>
          <p14:tracePt t="31962" x="4300538" y="5367338"/>
          <p14:tracePt t="31969" x="4605338" y="5367338"/>
          <p14:tracePt t="31979" x="4859338" y="5367338"/>
          <p14:tracePt t="31985" x="5156200" y="5367338"/>
          <p14:tracePt t="31995" x="5257800" y="5351463"/>
          <p14:tracePt t="32000" x="5427663" y="5351463"/>
          <p14:tracePt t="32012" x="5588000" y="5351463"/>
          <p14:tracePt t="32017" x="5722938" y="5334000"/>
          <p14:tracePt t="32028" x="5859463" y="5334000"/>
          <p14:tracePt t="32033" x="5935663" y="5334000"/>
          <p14:tracePt t="32045" x="5994400" y="5316538"/>
          <p14:tracePt t="32049" x="6053138" y="5316538"/>
          <p14:tracePt t="32062" x="6078538" y="5316538"/>
          <p14:tracePt t="32066" x="6096000" y="5316538"/>
          <p14:tracePt t="32079" x="6129338" y="5316538"/>
          <p14:tracePt t="32082" x="6138863" y="5300663"/>
          <p14:tracePt t="32097" x="6154738" y="5300663"/>
          <p14:tracePt t="32119" x="6172200" y="5300663"/>
          <p14:tracePt t="32230" x="6138863" y="5300663"/>
          <p14:tracePt t="32238" x="6078538" y="5300663"/>
          <p14:tracePt t="32246" x="6037263" y="5300663"/>
          <p14:tracePt t="32254" x="5961063" y="5300663"/>
          <p14:tracePt t="32261" x="5918200" y="5300663"/>
          <p14:tracePt t="32269" x="5842000" y="5300663"/>
          <p14:tracePt t="32277" x="5765800" y="5300663"/>
          <p14:tracePt t="32285" x="5722938" y="5300663"/>
          <p14:tracePt t="32293" x="5681663" y="5291138"/>
          <p14:tracePt t="32301" x="5646738" y="5291138"/>
          <p14:tracePt t="32309" x="5621338" y="5291138"/>
          <p14:tracePt t="32317" x="5605463" y="5291138"/>
          <p14:tracePt t="32325" x="5588000" y="5275263"/>
          <p14:tracePt t="32333" x="5570538" y="5275263"/>
          <p14:tracePt t="32349" x="5570538" y="5257800"/>
          <p14:tracePt t="32380" x="5570538" y="5240338"/>
          <p14:tracePt t="32388" x="5570538" y="5232400"/>
          <p14:tracePt t="32404" x="5570538" y="5214938"/>
          <p14:tracePt t="32420" x="5588000" y="5214938"/>
          <p14:tracePt t="32428" x="5588000" y="5199063"/>
          <p14:tracePt t="32435" x="5605463" y="5199063"/>
          <p14:tracePt t="32452" x="5605463" y="5181600"/>
          <p14:tracePt t="32459" x="5621338" y="5181600"/>
          <p14:tracePt t="32475" x="5621338" y="5173663"/>
          <p14:tracePt t="32515" x="5621338" y="5156200"/>
          <p14:tracePt t="32539" x="5605463" y="5156200"/>
          <p14:tracePt t="32546" x="5588000" y="5138738"/>
          <p14:tracePt t="32554" x="5570538" y="5122863"/>
          <p14:tracePt t="32562" x="5554663" y="5113338"/>
          <p14:tracePt t="32570" x="5529263" y="5097463"/>
          <p14:tracePt t="32578" x="5511800" y="5080000"/>
          <p14:tracePt t="32586" x="5494338" y="5062538"/>
          <p14:tracePt t="32594" x="5486400" y="5062538"/>
          <p14:tracePt t="32602" x="5453063" y="5037138"/>
          <p14:tracePt t="32610" x="5435600" y="5021263"/>
          <p14:tracePt t="32618" x="5427663" y="4986338"/>
          <p14:tracePt t="32626" x="5410200" y="4978400"/>
          <p14:tracePt t="32633" x="5410200" y="4960938"/>
          <p14:tracePt t="32643" x="5392738" y="4945063"/>
          <p14:tracePt t="32650" x="5392738" y="4927600"/>
          <p14:tracePt t="32659" x="5392738" y="4902200"/>
          <p14:tracePt t="32665" x="5376863" y="4884738"/>
          <p14:tracePt t="32675" x="5376863" y="4868863"/>
          <p14:tracePt t="32681" x="5376863" y="4843463"/>
          <p14:tracePt t="32692" x="5376863" y="4826000"/>
          <p14:tracePt t="32697" x="5376863" y="4808538"/>
          <p14:tracePt t="32709" x="5376863" y="4792663"/>
          <p14:tracePt t="32713" x="5376863" y="4767263"/>
          <p14:tracePt t="32725" x="5376863" y="4749800"/>
          <p14:tracePt t="32729" x="5376863" y="4732338"/>
          <p14:tracePt t="32743" x="5376863" y="4706938"/>
          <p14:tracePt t="32746" x="5376863" y="4673600"/>
          <p14:tracePt t="32759" x="5376863" y="4665663"/>
          <p14:tracePt t="32761" x="5376863" y="4648200"/>
          <p14:tracePt t="32776" x="5376863" y="4630738"/>
          <p14:tracePt t="32777" x="5376863" y="4614863"/>
          <p14:tracePt t="32784" x="5392738" y="4589463"/>
          <p14:tracePt t="32800" x="5410200" y="4572000"/>
          <p14:tracePt t="32809" x="5427663" y="4554538"/>
          <p14:tracePt t="32815" x="5435600" y="4538663"/>
          <p14:tracePt t="32823" x="5453063" y="4529138"/>
          <p14:tracePt t="32831" x="5453063" y="4513263"/>
          <p14:tracePt t="32839" x="5468938" y="4513263"/>
          <p14:tracePt t="32847" x="5486400" y="4495800"/>
          <p14:tracePt t="32855" x="5494338" y="4495800"/>
          <p14:tracePt t="32871" x="5511800" y="4478338"/>
          <p14:tracePt t="32879" x="5529263" y="4478338"/>
          <p14:tracePt t="32894" x="5545138" y="4478338"/>
          <p14:tracePt t="32911" x="5554663" y="4478338"/>
          <p14:tracePt t="32919" x="5570538" y="4478338"/>
          <p14:tracePt t="32926" x="5588000" y="4478338"/>
          <p14:tracePt t="32934" x="5605463" y="4478338"/>
          <p14:tracePt t="32950" x="5621338" y="4478338"/>
          <p14:tracePt t="32958" x="5630863" y="4478338"/>
          <p14:tracePt t="32966" x="5664200" y="4495800"/>
          <p14:tracePt t="32975" x="5681663" y="4513263"/>
          <p14:tracePt t="32982" x="5681663" y="4529138"/>
          <p14:tracePt t="32990" x="5689600" y="4538663"/>
          <p14:tracePt t="32998" x="5707063" y="4554538"/>
          <p14:tracePt t="33006" x="5722938" y="4572000"/>
          <p14:tracePt t="33013" x="5740400" y="4589463"/>
          <p14:tracePt t="33021" x="5740400" y="4605338"/>
          <p14:tracePt t="33029" x="5748338" y="4630738"/>
          <p14:tracePt t="33037" x="5748338" y="4648200"/>
          <p14:tracePt t="33045" x="5765800" y="4673600"/>
          <p14:tracePt t="33053" x="5783263" y="4691063"/>
          <p14:tracePt t="33061" x="5783263" y="4724400"/>
          <p14:tracePt t="33069" x="5783263" y="4749800"/>
          <p14:tracePt t="33077" x="5783263" y="4767263"/>
          <p14:tracePt t="33085" x="5783263" y="4792663"/>
          <p14:tracePt t="33092" x="5783263" y="4826000"/>
          <p14:tracePt t="33100" x="5783263" y="4843463"/>
          <p14:tracePt t="33109" x="5783263" y="4868863"/>
          <p14:tracePt t="33116" x="5783263" y="4884738"/>
          <p14:tracePt t="33126" x="5783263" y="4919663"/>
          <p14:tracePt t="33132" x="5783263" y="4927600"/>
          <p14:tracePt t="33142" x="5783263" y="4945063"/>
          <p14:tracePt t="33148" x="5783263" y="4960938"/>
          <p14:tracePt t="33159" x="5783263" y="4986338"/>
          <p14:tracePt t="33163" x="5783263" y="5003800"/>
          <p14:tracePt t="33176" x="5783263" y="5021263"/>
          <p14:tracePt t="33180" x="5765800" y="5037138"/>
          <p14:tracePt t="33192" x="5765800" y="5046663"/>
          <p14:tracePt t="33196" x="5748338" y="5046663"/>
          <p14:tracePt t="33209" x="5748338" y="5062538"/>
          <p14:tracePt t="33212" x="5740400" y="5080000"/>
          <p14:tracePt t="33243" x="5722938" y="5097463"/>
          <p14:tracePt t="33251" x="5707063" y="5113338"/>
          <p14:tracePt t="33267" x="5689600" y="5113338"/>
          <p14:tracePt t="33282" x="5681663" y="5113338"/>
          <p14:tracePt t="33290" x="5664200" y="5122863"/>
          <p14:tracePt t="33298" x="5630863" y="5122863"/>
          <p14:tracePt t="33306" x="5621338" y="5122863"/>
          <p14:tracePt t="33314" x="5588000" y="5122863"/>
          <p14:tracePt t="33322" x="5570538" y="5122863"/>
          <p14:tracePt t="33330" x="5545138" y="5122863"/>
          <p14:tracePt t="33338" x="5511800" y="5122863"/>
          <p14:tracePt t="33346" x="5494338" y="5122863"/>
          <p14:tracePt t="33354" x="5468938" y="5122863"/>
          <p14:tracePt t="33362" x="5435600" y="5122863"/>
          <p14:tracePt t="33369" x="5410200" y="5122863"/>
          <p14:tracePt t="33377" x="5392738" y="5122863"/>
          <p14:tracePt t="33385" x="5367338" y="5113338"/>
          <p14:tracePt t="33393" x="5351463" y="5097463"/>
          <p14:tracePt t="33401" x="5316538" y="5097463"/>
          <p14:tracePt t="33409" x="5300663" y="5080000"/>
          <p14:tracePt t="33417" x="5291138" y="5062538"/>
          <p14:tracePt t="33426" x="5275263" y="5062538"/>
          <p14:tracePt t="33433" x="5257800" y="5046663"/>
          <p14:tracePt t="33442" x="5240338" y="5037138"/>
          <p14:tracePt t="33449" x="5232400" y="5003800"/>
          <p14:tracePt t="33458" x="5232400" y="4986338"/>
          <p14:tracePt t="33464" x="5214938" y="4978400"/>
          <p14:tracePt t="33476" x="5214938" y="4960938"/>
          <p14:tracePt t="33480" x="5199063" y="4945063"/>
          <p14:tracePt t="33492" x="5199063" y="4927600"/>
          <p14:tracePt t="33496" x="5181600" y="4919663"/>
          <p14:tracePt t="33509" x="5181600" y="4902200"/>
          <p14:tracePt t="33513" x="5181600" y="4868863"/>
          <p14:tracePt t="33526" x="5181600" y="4859338"/>
          <p14:tracePt t="33530" x="5181600" y="4826000"/>
          <p14:tracePt t="33542" x="5181600" y="4808538"/>
          <p14:tracePt t="33546" x="5181600" y="4783138"/>
          <p14:tracePt t="33559" x="5181600" y="4767263"/>
          <p14:tracePt t="33560" x="5181600" y="4732338"/>
          <p14:tracePt t="33567" x="5181600" y="4706938"/>
          <p14:tracePt t="33576" x="5181600" y="4691063"/>
          <p14:tracePt t="33583" x="5181600" y="4665663"/>
          <p14:tracePt t="33593" x="5181600" y="4648200"/>
          <p14:tracePt t="33599" x="5181600" y="4614863"/>
          <p14:tracePt t="33609" x="5181600" y="4605338"/>
          <p14:tracePt t="33615" x="5181600" y="4589463"/>
          <p14:tracePt t="33625" x="5181600" y="4554538"/>
          <p14:tracePt t="33631" x="5181600" y="4538663"/>
          <p14:tracePt t="33642" x="5181600" y="4529138"/>
          <p14:tracePt t="33646" x="5199063" y="4513263"/>
          <p14:tracePt t="33659" x="5199063" y="4495800"/>
          <p14:tracePt t="33663" x="5199063" y="4478338"/>
          <p14:tracePt t="33675" x="5214938" y="4478338"/>
          <p14:tracePt t="33679" x="5214938" y="4470400"/>
          <p14:tracePt t="33692" x="5232400" y="4452938"/>
          <p14:tracePt t="33696" x="5240338" y="4452938"/>
          <p14:tracePt t="33710" x="5240338" y="4437063"/>
          <p14:tracePt t="33711" x="5257800" y="4437063"/>
          <p14:tracePt t="33718" x="5275263" y="4437063"/>
          <p14:tracePt t="33726" x="5275263" y="4419600"/>
          <p14:tracePt t="33734" x="5291138" y="4419600"/>
          <p14:tracePt t="33749" x="5300663" y="4419600"/>
          <p14:tracePt t="33765" x="5316538" y="4411663"/>
          <p14:tracePt t="33789" x="5334000" y="4411663"/>
          <p14:tracePt t="33804" x="5351463" y="4411663"/>
          <p14:tracePt t="33828" x="5367338" y="4411663"/>
          <p14:tracePt t="33852" x="5376863" y="4411663"/>
          <p14:tracePt t="33868" x="5392738" y="4419600"/>
          <p14:tracePt t="33884" x="5392738" y="4437063"/>
          <p14:tracePt t="33892" x="5410200" y="4437063"/>
          <p14:tracePt t="33915" x="5410200" y="4452938"/>
          <p14:tracePt t="33923" x="5427663" y="4452938"/>
          <p14:tracePt t="33939" x="5435600" y="4470400"/>
          <p14:tracePt t="33955" x="5435600" y="4478338"/>
          <p14:tracePt t="33963" x="5453063" y="4495800"/>
          <p14:tracePt t="33971" x="5453063" y="4513263"/>
          <p14:tracePt t="33987" x="5468938" y="4529138"/>
          <p14:tracePt t="34002" x="5468938" y="4554538"/>
          <p14:tracePt t="34010" x="5468938" y="4572000"/>
          <p14:tracePt t="34018" x="5486400" y="4589463"/>
          <p14:tracePt t="34026" x="5486400" y="4605338"/>
          <p14:tracePt t="34042" x="5486400" y="4630738"/>
          <p14:tracePt t="34050" x="5486400" y="4648200"/>
          <p14:tracePt t="34058" x="5486400" y="4665663"/>
          <p14:tracePt t="34066" x="5486400" y="4673600"/>
          <p14:tracePt t="34075" x="5486400" y="4691063"/>
          <p14:tracePt t="34081" x="5494338" y="4706938"/>
          <p14:tracePt t="34090" x="5494338" y="4724400"/>
          <p14:tracePt t="34097" x="5494338" y="4732338"/>
          <p14:tracePt t="34105" x="5494338" y="4749800"/>
          <p14:tracePt t="34113" x="5494338" y="4783138"/>
          <p14:tracePt t="34129" x="5494338" y="4792663"/>
          <p14:tracePt t="34137" x="5494338" y="4808538"/>
          <p14:tracePt t="34153" x="5494338" y="4826000"/>
          <p14:tracePt t="34161" x="5494338" y="4843463"/>
          <p14:tracePt t="34176" x="5494338" y="4859338"/>
          <p14:tracePt t="34200" x="5494338" y="4868863"/>
          <p14:tracePt t="34216" x="5494338" y="4884738"/>
          <p14:tracePt t="34240" x="5494338" y="4902200"/>
          <p14:tracePt t="34256" x="5486400" y="4902200"/>
          <p14:tracePt t="34264" x="5486400" y="4919663"/>
          <p14:tracePt t="34271" x="5468938" y="4919663"/>
          <p14:tracePt t="34279" x="5468938" y="4927600"/>
          <p14:tracePt t="34295" x="5453063" y="4927600"/>
          <p14:tracePt t="34303" x="5453063" y="4945063"/>
          <p14:tracePt t="34327" x="5435600" y="4945063"/>
          <p14:tracePt t="34343" x="5427663" y="4945063"/>
          <p14:tracePt t="34351" x="5427663" y="4960938"/>
          <p14:tracePt t="34374" x="5410200" y="4960938"/>
          <p14:tracePt t="34422" x="5392738" y="4960938"/>
          <p14:tracePt t="34596" x="5376863" y="4960938"/>
          <p14:tracePt t="39782" x="5392738" y="4960938"/>
          <p14:tracePt t="39794" x="5410200" y="4960938"/>
          <p14:tracePt t="39801" x="5427663" y="4960938"/>
          <p14:tracePt t="39816" x="5435600" y="4960938"/>
          <p14:tracePt t="39832" x="5453063" y="4960938"/>
          <p14:tracePt t="39855" x="5468938" y="4960938"/>
          <p14:tracePt t="41129" x="5494338" y="4960938"/>
          <p14:tracePt t="41137" x="5511800" y="4960938"/>
          <p14:tracePt t="41145" x="5545138" y="4960938"/>
          <p14:tracePt t="41153" x="5554663" y="4960938"/>
          <p14:tracePt t="41161" x="5588000" y="4960938"/>
          <p14:tracePt t="41169" x="5621338" y="4960938"/>
          <p14:tracePt t="41177" x="5630863" y="4960938"/>
          <p14:tracePt t="41184" x="5646738" y="4960938"/>
          <p14:tracePt t="41193" x="5681663" y="4960938"/>
          <p14:tracePt t="41200" x="5689600" y="4960938"/>
          <p14:tracePt t="41208" x="5707063" y="4960938"/>
          <p14:tracePt t="41216" x="5740400" y="4960938"/>
          <p14:tracePt t="41225" x="5748338" y="4960938"/>
          <p14:tracePt t="41232" x="5765800" y="4960938"/>
          <p14:tracePt t="41241" x="5783263" y="4960938"/>
          <p14:tracePt t="41248" x="5799138" y="4960938"/>
          <p14:tracePt t="41258" x="5808663" y="4960938"/>
          <p14:tracePt t="41271" x="5824538" y="4960938"/>
          <p14:tracePt t="41279" x="5842000" y="4960938"/>
          <p14:tracePt t="41295" x="5859463" y="4960938"/>
          <p14:tracePt t="41311" x="5875338" y="4960938"/>
          <p14:tracePt t="41319" x="5900738" y="4960938"/>
          <p14:tracePt t="41327" x="5918200" y="4960938"/>
          <p14:tracePt t="41335" x="5943600" y="4960938"/>
          <p14:tracePt t="41343" x="5976938" y="4960938"/>
          <p14:tracePt t="41351" x="6002338" y="4960938"/>
          <p14:tracePt t="41359" x="6053138" y="4960938"/>
          <p14:tracePt t="41366" x="6096000" y="4960938"/>
          <p14:tracePt t="41375" x="6129338" y="4960938"/>
          <p14:tracePt t="41382" x="6172200" y="4960938"/>
          <p14:tracePt t="41391" x="6230938" y="4960938"/>
          <p14:tracePt t="41398" x="6256338" y="4960938"/>
          <p14:tracePt t="41407" x="6307138" y="4960938"/>
          <p14:tracePt t="41414" x="6332538" y="4960938"/>
          <p14:tracePt t="41422" x="6367463" y="4960938"/>
          <p14:tracePt t="41430" x="6392863" y="4960938"/>
          <p14:tracePt t="41438" x="6426200" y="4960938"/>
          <p14:tracePt t="41446" x="6451600" y="4960938"/>
          <p14:tracePt t="41454" x="6484938" y="4960938"/>
          <p14:tracePt t="41461" x="6510338" y="4978400"/>
          <p14:tracePt t="41469" x="6545263" y="4978400"/>
          <p14:tracePt t="41477" x="6570663" y="4986338"/>
          <p14:tracePt t="41485" x="6604000" y="4986338"/>
          <p14:tracePt t="41493" x="6637338" y="5003800"/>
          <p14:tracePt t="41501" x="6662738" y="5021263"/>
          <p14:tracePt t="41509" x="6697663" y="5021263"/>
          <p14:tracePt t="41517" x="6723063" y="5037138"/>
          <p14:tracePt t="41525" x="6756400" y="5046663"/>
          <p14:tracePt t="41533" x="6764338" y="5046663"/>
          <p14:tracePt t="41542" x="6781800" y="5062538"/>
          <p14:tracePt t="41548" x="6799263" y="5062538"/>
          <p14:tracePt t="41558" x="6815138" y="5080000"/>
          <p14:tracePt t="41580" x="6824663" y="5080000"/>
          <p14:tracePt t="41596" x="6824663" y="5097463"/>
          <p14:tracePt t="41643" x="6824663" y="5113338"/>
          <p14:tracePt t="41667" x="6824663" y="5122863"/>
          <p14:tracePt t="41699" x="6824663" y="5138738"/>
          <p14:tracePt t="41723" x="6824663" y="5156200"/>
          <p14:tracePt t="41738" x="6824663" y="5173663"/>
          <p14:tracePt t="41762" x="6824663" y="5181600"/>
          <p14:tracePt t="41770" x="6824663" y="5199063"/>
          <p14:tracePt t="41778" x="6824663" y="5214938"/>
          <p14:tracePt t="41794" x="6824663" y="5232400"/>
          <p14:tracePt t="41802" x="6824663" y="5240338"/>
          <p14:tracePt t="41817" x="6824663" y="5257800"/>
          <p14:tracePt t="41825" x="6824663" y="5275263"/>
          <p14:tracePt t="41833" x="6824663" y="5291138"/>
          <p14:tracePt t="41841" x="6824663" y="5300663"/>
          <p14:tracePt t="41849" x="6824663" y="5316538"/>
          <p14:tracePt t="41858" x="6840538" y="5334000"/>
          <p14:tracePt t="41865" x="6840538" y="5351463"/>
          <p14:tracePt t="41874" x="6840538" y="5367338"/>
          <p14:tracePt t="41881" x="6840538" y="5376863"/>
          <p14:tracePt t="41897" x="6840538" y="5392738"/>
          <p14:tracePt t="41905" x="6840538" y="5410200"/>
          <p14:tracePt t="41928" x="6840538" y="5427663"/>
          <p14:tracePt t="41936" x="6824663" y="5427663"/>
          <p14:tracePt t="41944" x="6815138" y="5435600"/>
          <p14:tracePt t="41952" x="6781800" y="5435600"/>
          <p14:tracePt t="41960" x="6764338" y="5453063"/>
          <p14:tracePt t="41968" x="6738938" y="5453063"/>
          <p14:tracePt t="41976" x="6705600" y="5453063"/>
          <p14:tracePt t="41984" x="6680200" y="5453063"/>
          <p14:tracePt t="41992" x="6646863" y="5453063"/>
          <p14:tracePt t="42000" x="6637338" y="5453063"/>
          <p14:tracePt t="42008" x="6604000" y="5453063"/>
          <p14:tracePt t="42015" x="6586538" y="5453063"/>
          <p14:tracePt t="42024" x="6570663" y="5453063"/>
          <p14:tracePt t="42031" x="6561138" y="5453063"/>
          <p14:tracePt t="42039" x="6545263" y="5435600"/>
          <p14:tracePt t="42047" x="6527800" y="5427663"/>
          <p14:tracePt t="42055" x="6510338" y="5410200"/>
          <p14:tracePt t="42063" x="6502400" y="5392738"/>
          <p14:tracePt t="42071" x="6484938" y="5367338"/>
          <p14:tracePt t="42078" x="6484938" y="5351463"/>
          <p14:tracePt t="42086" x="6469063" y="5334000"/>
          <p14:tracePt t="42094" x="6451600" y="5300663"/>
          <p14:tracePt t="42102" x="6451600" y="5291138"/>
          <p14:tracePt t="42110" x="6451600" y="5257800"/>
          <p14:tracePt t="42118" x="6443663" y="5232400"/>
          <p14:tracePt t="42126" x="6443663" y="5199063"/>
          <p14:tracePt t="42134" x="6443663" y="5181600"/>
          <p14:tracePt t="42142" x="6443663" y="5156200"/>
          <p14:tracePt t="42150" x="6443663" y="5138738"/>
          <p14:tracePt t="42158" x="6443663" y="5113338"/>
          <p14:tracePt t="42166" x="6443663" y="5097463"/>
          <p14:tracePt t="42175" x="6443663" y="5062538"/>
          <p14:tracePt t="42182" x="6443663" y="5046663"/>
          <p14:tracePt t="42191" x="6443663" y="5037138"/>
          <p14:tracePt t="42197" x="6443663" y="5003800"/>
          <p14:tracePt t="42208" x="6443663" y="4986338"/>
          <p14:tracePt t="42213" x="6451600" y="4978400"/>
          <p14:tracePt t="42225" x="6469063" y="4960938"/>
          <p14:tracePt t="42237" x="6484938" y="4945063"/>
          <p14:tracePt t="42245" x="6502400" y="4945063"/>
          <p14:tracePt t="42253" x="6510338" y="4927600"/>
          <p14:tracePt t="42260" x="6545263" y="4927600"/>
          <p14:tracePt t="42268" x="6561138" y="4927600"/>
          <p14:tracePt t="42276" x="6586538" y="4919663"/>
          <p14:tracePt t="42285" x="6637338" y="4919663"/>
          <p14:tracePt t="42292" x="6662738" y="4919663"/>
          <p14:tracePt t="42300" x="6738938" y="4919663"/>
          <p14:tracePt t="42308" x="6799263" y="4919663"/>
          <p14:tracePt t="42316" x="6858000" y="4919663"/>
          <p14:tracePt t="42325" x="6934200" y="4919663"/>
          <p14:tracePt t="42332" x="7035800" y="4919663"/>
          <p14:tracePt t="42341" x="7112000" y="4919663"/>
          <p14:tracePt t="42348" x="7205663" y="4919663"/>
          <p14:tracePt t="42358" x="7272338" y="4919663"/>
          <p14:tracePt t="42363" x="7348538" y="4919663"/>
          <p14:tracePt t="42374" x="7399338" y="4919663"/>
          <p14:tracePt t="42379" x="7467600" y="4919663"/>
          <p14:tracePt t="42391" x="7518400" y="4919663"/>
          <p14:tracePt t="42396" x="7561263" y="4919663"/>
          <p14:tracePt t="42408" x="7586663" y="4919663"/>
          <p14:tracePt t="42412" x="7653338" y="4927600"/>
          <p14:tracePt t="42425" x="7678738" y="4945063"/>
          <p14:tracePt t="42429" x="7713663" y="4945063"/>
          <p14:tracePt t="42442" x="7739063" y="4960938"/>
          <p14:tracePt t="42445" x="7772400" y="4978400"/>
          <p14:tracePt t="42458" x="7797800" y="4978400"/>
          <p14:tracePt t="42459" x="7815263" y="4986338"/>
          <p14:tracePt t="42467" x="7840663" y="4986338"/>
          <p14:tracePt t="42475" x="7856538" y="5003800"/>
          <p14:tracePt t="42482" x="7874000" y="5003800"/>
          <p14:tracePt t="42492" x="7874000" y="5021263"/>
          <p14:tracePt t="42498" x="7891463" y="5037138"/>
          <p14:tracePt t="42508" x="7907338" y="5046663"/>
          <p14:tracePt t="42514" x="7916863" y="5062538"/>
          <p14:tracePt t="42525" x="7916863" y="5080000"/>
          <p14:tracePt t="42530" x="7932738" y="5097463"/>
          <p14:tracePt t="42542" x="7932738" y="5113338"/>
          <p14:tracePt t="42546" x="7950200" y="5113338"/>
          <p14:tracePt t="42558" x="7950200" y="5122863"/>
          <p14:tracePt t="42562" x="7950200" y="5138738"/>
          <p14:tracePt t="42579" x="7950200" y="5173663"/>
          <p14:tracePt t="42595" x="7950200" y="5181600"/>
          <p14:tracePt t="42610" x="7950200" y="5199063"/>
          <p14:tracePt t="42625" x="7950200" y="5214938"/>
          <p14:tracePt t="42626" x="7950200" y="5232400"/>
          <p14:tracePt t="42633" x="7950200" y="5240338"/>
          <p14:tracePt t="42642" x="7950200" y="5257800"/>
          <p14:tracePt t="42658" x="7932738" y="5275263"/>
          <p14:tracePt t="42664" x="7932738" y="5291138"/>
          <p14:tracePt t="42672" x="7916863" y="5300663"/>
          <p14:tracePt t="42688" x="7916863" y="5316538"/>
          <p14:tracePt t="42696" x="7907338" y="5334000"/>
          <p14:tracePt t="42712" x="7891463" y="5351463"/>
          <p14:tracePt t="42720" x="7874000" y="5351463"/>
          <p14:tracePt t="42735" x="7874000" y="5367338"/>
          <p14:tracePt t="42743" x="7856538" y="5367338"/>
          <p14:tracePt t="42759" x="7840663" y="5367338"/>
          <p14:tracePt t="42767" x="7831138" y="5376863"/>
          <p14:tracePt t="42775" x="7815263" y="5376863"/>
          <p14:tracePt t="42791" x="7815263" y="5392738"/>
          <p14:tracePt t="42799" x="7780338" y="5392738"/>
          <p14:tracePt t="42808" x="7772400" y="5410200"/>
          <p14:tracePt t="42815" x="7754938" y="5410200"/>
          <p14:tracePt t="42822" x="7739063" y="5410200"/>
          <p14:tracePt t="42830" x="7721600" y="5427663"/>
          <p14:tracePt t="42838" x="7696200" y="5427663"/>
          <p14:tracePt t="42846" x="7662863" y="5427663"/>
          <p14:tracePt t="42854" x="7620000" y="5435600"/>
          <p14:tracePt t="42862" x="7586663" y="5435600"/>
          <p14:tracePt t="42870" x="7518400" y="5435600"/>
          <p14:tracePt t="42878" x="7467600" y="5435600"/>
          <p14:tracePt t="42886" x="7399338" y="5453063"/>
          <p14:tracePt t="42894" x="7348538" y="5453063"/>
          <p14:tracePt t="42901" x="7272338" y="5453063"/>
          <p14:tracePt t="42909" x="7205663" y="5453063"/>
          <p14:tracePt t="42917" x="7145338" y="5453063"/>
          <p14:tracePt t="42926" x="7078663" y="5453063"/>
          <p14:tracePt t="42933" x="7010400" y="5453063"/>
          <p14:tracePt t="42941" x="6959600" y="5453063"/>
          <p14:tracePt t="42949" x="6916738" y="5453063"/>
          <p14:tracePt t="42959" x="6875463" y="5453063"/>
          <p14:tracePt t="42965" x="6815138" y="5435600"/>
          <p14:tracePt t="42974" x="6764338" y="5435600"/>
          <p14:tracePt t="42981" x="6738938" y="5427663"/>
          <p14:tracePt t="42991" x="6705600" y="5410200"/>
          <p14:tracePt t="42996" x="6680200" y="5410200"/>
          <p14:tracePt t="43008" x="6646863" y="5392738"/>
          <p14:tracePt t="43013" x="6621463" y="5376863"/>
          <p14:tracePt t="43024" x="6604000" y="5367338"/>
          <p14:tracePt t="43029" x="6586538" y="5367338"/>
          <p14:tracePt t="43041" x="6561138" y="5351463"/>
          <p14:tracePt t="43045" x="6545263" y="5334000"/>
          <p14:tracePt t="43058" x="6527800" y="5316538"/>
          <p14:tracePt t="43062" x="6510338" y="5300663"/>
          <p14:tracePt t="43075" x="6502400" y="5300663"/>
          <p14:tracePt t="43078" x="6502400" y="5291138"/>
          <p14:tracePt t="43092" x="6484938" y="5275263"/>
          <p14:tracePt t="43093" x="6484938" y="5257800"/>
          <p14:tracePt t="43100" x="6469063" y="5257800"/>
          <p14:tracePt t="43115" x="6469063" y="5232400"/>
          <p14:tracePt t="43139" x="6469063" y="5214938"/>
          <p14:tracePt t="43147" x="6469063" y="5199063"/>
          <p14:tracePt t="43155" x="6469063" y="5181600"/>
          <p14:tracePt t="43163" x="6469063" y="5173663"/>
          <p14:tracePt t="43171" x="6469063" y="5156200"/>
          <p14:tracePt t="43179" x="6469063" y="5138738"/>
          <p14:tracePt t="43186" x="6484938" y="5122863"/>
          <p14:tracePt t="43194" x="6484938" y="5113338"/>
          <p14:tracePt t="43202" x="6502400" y="5097463"/>
          <p14:tracePt t="43210" x="6510338" y="5080000"/>
          <p14:tracePt t="43218" x="6527800" y="5062538"/>
          <p14:tracePt t="43226" x="6545263" y="5046663"/>
          <p14:tracePt t="43234" x="6561138" y="5037138"/>
          <p14:tracePt t="43242" x="6570663" y="5021263"/>
          <p14:tracePt t="43250" x="6586538" y="5021263"/>
          <p14:tracePt t="43258" x="6604000" y="5003800"/>
          <p14:tracePt t="43266" x="6621463" y="5003800"/>
          <p14:tracePt t="43275" x="6637338" y="4986338"/>
          <p14:tracePt t="43281" x="6646863" y="4986338"/>
          <p14:tracePt t="43291" x="6646863" y="4978400"/>
          <p14:tracePt t="43297" x="6662738" y="4978400"/>
          <p14:tracePt t="43308" x="6680200" y="4978400"/>
          <p14:tracePt t="43313" x="6697663" y="4960938"/>
          <p14:tracePt t="43324" x="6723063" y="4960938"/>
          <p14:tracePt t="43329" x="6738938" y="4960938"/>
          <p14:tracePt t="43341" x="6756400" y="4960938"/>
          <p14:tracePt t="43346" x="6781800" y="4960938"/>
          <p14:tracePt t="43358" x="6815138" y="4960938"/>
          <p14:tracePt t="43361" x="6840538" y="4960938"/>
          <p14:tracePt t="43375" x="6875463" y="4960938"/>
          <p14:tracePt t="43378" x="6900863" y="4960938"/>
          <p14:tracePt t="43392" x="6934200" y="4960938"/>
          <p14:tracePt t="43393" x="6959600" y="4960938"/>
          <p14:tracePt t="43400" x="6992938" y="4960938"/>
          <p14:tracePt t="43409" x="7018338" y="4960938"/>
          <p14:tracePt t="43416" x="7053263" y="4960938"/>
          <p14:tracePt t="43425" x="7094538" y="4960938"/>
          <p14:tracePt t="43432" x="7129463" y="4960938"/>
          <p14:tracePt t="43442" x="7154863" y="4978400"/>
          <p14:tracePt t="43448" x="7188200" y="4986338"/>
          <p14:tracePt t="43458" x="7213600" y="5003800"/>
          <p14:tracePt t="43464" x="7246938" y="5021263"/>
          <p14:tracePt t="43475" x="7272338" y="5037138"/>
          <p14:tracePt t="43480" x="7289800" y="5046663"/>
          <p14:tracePt t="43492" x="7307263" y="5062538"/>
          <p14:tracePt t="43496" x="7323138" y="5080000"/>
          <p14:tracePt t="43508" x="7332663" y="5097463"/>
          <p14:tracePt t="43514" x="7332663" y="5113338"/>
          <p14:tracePt t="43526" x="7366000" y="5122863"/>
          <p14:tracePt t="43530" x="7366000" y="5138738"/>
          <p14:tracePt t="43542" x="7383463" y="5156200"/>
          <p14:tracePt t="43559" x="7383463" y="5173663"/>
          <p14:tracePt t="43560" x="7399338" y="5173663"/>
          <p14:tracePt t="43567" x="7399338" y="5181600"/>
          <p14:tracePt t="43582" x="7399338" y="5199063"/>
          <p14:tracePt t="43591" x="7399338" y="5214938"/>
          <p14:tracePt t="43614" x="7399338" y="5232400"/>
          <p14:tracePt t="43629" x="7399338" y="5240338"/>
          <p14:tracePt t="43653" x="7399338" y="5257800"/>
          <p14:tracePt t="43661" x="7399338" y="5275263"/>
          <p14:tracePt t="43677" x="7399338" y="5291138"/>
          <p14:tracePt t="43701" x="7399338" y="5300663"/>
          <p14:tracePt t="43717" x="7399338" y="5316538"/>
          <p14:tracePt t="43725" x="7383463" y="5334000"/>
          <p14:tracePt t="43748" x="7383463" y="5351463"/>
          <p14:tracePt t="43757" x="7366000" y="5351463"/>
          <p14:tracePt t="43772" x="7348538" y="5351463"/>
          <p14:tracePt t="43780" x="7348538" y="5367338"/>
          <p14:tracePt t="43803" x="7332663" y="5367338"/>
          <p14:tracePt t="43835" x="7323138" y="5367338"/>
          <p14:tracePt t="43867" x="7307263" y="5367338"/>
          <p14:tracePt t="43890" x="7289800" y="5367338"/>
          <p14:tracePt t="43914" x="7272338" y="5367338"/>
          <p14:tracePt t="43946" x="7264400" y="5367338"/>
          <p14:tracePt t="43985" x="7246938" y="5367338"/>
          <p14:tracePt t="44611" x="7231063" y="5367338"/>
          <p14:tracePt t="44619" x="7213600" y="5367338"/>
          <p14:tracePt t="44627" x="7188200" y="5367338"/>
          <p14:tracePt t="44635" x="7170738" y="5367338"/>
          <p14:tracePt t="44643" x="7145338" y="5367338"/>
          <p14:tracePt t="44651" x="7129463" y="5367338"/>
          <p14:tracePt t="44659" x="7094538" y="5367338"/>
          <p14:tracePt t="44666" x="7078663" y="5367338"/>
          <p14:tracePt t="44674" x="7069138" y="5367338"/>
          <p14:tracePt t="44682" x="7053263" y="5367338"/>
          <p14:tracePt t="44690" x="7035800" y="5367338"/>
          <p14:tracePt t="44698" x="7018338" y="5367338"/>
          <p14:tracePt t="44706" x="7010400" y="5367338"/>
          <p14:tracePt t="44721" x="6992938" y="5367338"/>
          <p14:tracePt t="44737" x="6977063" y="5367338"/>
          <p14:tracePt t="45315" x="6959600" y="5367338"/>
          <p14:tracePt t="45323" x="6934200" y="5367338"/>
          <p14:tracePt t="45331" x="6891338" y="5367338"/>
          <p14:tracePt t="45339" x="6815138" y="5367338"/>
          <p14:tracePt t="45347" x="6738938" y="5367338"/>
          <p14:tracePt t="45355" x="6680200" y="5351463"/>
          <p14:tracePt t="45363" x="6604000" y="5351463"/>
          <p14:tracePt t="45370" x="6561138" y="5351463"/>
          <p14:tracePt t="45378" x="6451600" y="5334000"/>
          <p14:tracePt t="45386" x="6408738" y="5316538"/>
          <p14:tracePt t="45394" x="6332538" y="5300663"/>
          <p14:tracePt t="45402" x="6256338" y="5300663"/>
          <p14:tracePt t="45410" x="6189663" y="5291138"/>
          <p14:tracePt t="45418" x="6138863" y="5275263"/>
          <p14:tracePt t="45426" x="6096000" y="5257800"/>
          <p14:tracePt t="45435" x="6053138" y="5257800"/>
          <p14:tracePt t="45442" x="5994400" y="5240338"/>
          <p14:tracePt t="45450" x="5943600" y="5240338"/>
          <p14:tracePt t="45457" x="5918200" y="5240338"/>
          <p14:tracePt t="45466" x="5875338" y="5240338"/>
          <p14:tracePt t="45473" x="5824538" y="5240338"/>
          <p14:tracePt t="45481" x="5783263" y="5232400"/>
          <p14:tracePt t="45489" x="5740400" y="5232400"/>
          <p14:tracePt t="45497" x="5707063" y="5232400"/>
          <p14:tracePt t="45505" x="5664200" y="5214938"/>
          <p14:tracePt t="45513" x="5630863" y="5214938"/>
          <p14:tracePt t="45521" x="5605463" y="5214938"/>
          <p14:tracePt t="45529" x="5570538" y="5214938"/>
          <p14:tracePt t="45537" x="5545138" y="5214938"/>
          <p14:tracePt t="45545" x="5511800" y="5214938"/>
          <p14:tracePt t="45553" x="5486400" y="5199063"/>
          <p14:tracePt t="45560" x="5468938" y="5199063"/>
          <p14:tracePt t="45569" x="5435600" y="5199063"/>
          <p14:tracePt t="45576" x="5427663" y="5199063"/>
          <p14:tracePt t="45585" x="5410200" y="5199063"/>
          <p14:tracePt t="45592" x="5392738" y="5199063"/>
          <p14:tracePt t="45602" x="5376863" y="5181600"/>
          <p14:tracePt t="45608" x="5367338" y="5181600"/>
          <p14:tracePt t="45619" x="5351463" y="5181600"/>
          <p14:tracePt t="45624" x="5334000" y="5181600"/>
          <p14:tracePt t="45635" x="5316538" y="5181600"/>
          <p14:tracePt t="45640" x="5300663" y="5181600"/>
          <p14:tracePt t="45656" x="5291138" y="5181600"/>
          <p14:tracePt t="45669" x="5275263" y="5181600"/>
          <p14:tracePt t="45673" x="5257800" y="5181600"/>
          <p14:tracePt t="45686" x="5240338" y="5181600"/>
          <p14:tracePt t="45703" x="5232400" y="5181600"/>
          <p14:tracePt t="45704" x="5214938" y="5181600"/>
          <p14:tracePt t="45711" x="5199063" y="5181600"/>
          <p14:tracePt t="45727" x="5181600" y="5181600"/>
          <p14:tracePt t="45735" x="5173663" y="5181600"/>
          <p14:tracePt t="45742" x="5156200" y="5181600"/>
          <p14:tracePt t="45751" x="5138738" y="5181600"/>
          <p14:tracePt t="45758" x="5122863" y="5181600"/>
          <p14:tracePt t="45774" x="5113338" y="5181600"/>
          <p14:tracePt t="45782" x="5097463" y="5181600"/>
          <p14:tracePt t="45790" x="5080000" y="5181600"/>
          <p14:tracePt t="45798" x="5062538" y="5181600"/>
          <p14:tracePt t="45806" x="5046663" y="5181600"/>
          <p14:tracePt t="45814" x="5037138" y="5181600"/>
          <p14:tracePt t="45821" x="5021263" y="5181600"/>
          <p14:tracePt t="45829" x="5003800" y="5199063"/>
          <p14:tracePt t="45837" x="4986338" y="5199063"/>
          <p14:tracePt t="45845" x="4960938" y="5199063"/>
          <p14:tracePt t="45853" x="4945063" y="5214938"/>
          <p14:tracePt t="45861" x="4927600" y="5214938"/>
          <p14:tracePt t="45869" x="4919663" y="5214938"/>
          <p14:tracePt t="45877" x="4884738" y="5232400"/>
          <p14:tracePt t="45886" x="4859338" y="5232400"/>
          <p14:tracePt t="45892" x="4843463" y="5240338"/>
          <p14:tracePt t="45902" x="4808538" y="5240338"/>
          <p14:tracePt t="45909" x="4783138" y="5240338"/>
          <p14:tracePt t="45919" x="4749800" y="5257800"/>
          <p14:tracePt t="45924" x="4706938" y="5275263"/>
          <p14:tracePt t="45936" x="4673600" y="5275263"/>
          <p14:tracePt t="45940" x="4648200" y="5275263"/>
          <p14:tracePt t="45952" x="4605338" y="5291138"/>
          <p14:tracePt t="45957" x="4538663" y="5291138"/>
          <p14:tracePt t="45969" x="4513263" y="5291138"/>
          <p14:tracePt t="45973" x="4470400" y="5291138"/>
          <p14:tracePt t="45985" x="4419600" y="5291138"/>
          <p14:tracePt t="45989" x="4376738" y="5291138"/>
          <p14:tracePt t="46002" x="4351338" y="5291138"/>
          <p14:tracePt t="46005" x="4318000" y="5291138"/>
          <p14:tracePt t="46019" x="4284663" y="5291138"/>
          <p14:tracePt t="46020" x="4259263" y="5291138"/>
          <p14:tracePt t="46027" x="4241800" y="5275263"/>
          <p14:tracePt t="46036" x="4224338" y="5257800"/>
          <p14:tracePt t="46043" x="4198938" y="5240338"/>
          <p14:tracePt t="46053" x="4183063" y="5232400"/>
          <p14:tracePt t="46068" x="4183063" y="5214938"/>
          <p14:tracePt t="46075" x="4183063" y="5199063"/>
          <p14:tracePt t="46090" x="4183063" y="5173663"/>
          <p14:tracePt t="46098" x="4183063" y="5156200"/>
          <p14:tracePt t="46106" x="4183063" y="5122863"/>
          <p14:tracePt t="46114" x="4183063" y="5113338"/>
          <p14:tracePt t="46122" x="4183063" y="5097463"/>
          <p14:tracePt t="46130" x="4183063" y="5062538"/>
          <p14:tracePt t="46138" x="4183063" y="5046663"/>
          <p14:tracePt t="46146" x="4183063" y="5037138"/>
          <p14:tracePt t="46154" x="4183063" y="5003800"/>
          <p14:tracePt t="46162" x="4198938" y="4986338"/>
          <p14:tracePt t="46170" x="4224338" y="4960938"/>
          <p14:tracePt t="46178" x="4241800" y="4945063"/>
          <p14:tracePt t="46186" x="4259263" y="4927600"/>
          <p14:tracePt t="46193" x="4284663" y="4919663"/>
          <p14:tracePt t="46202" x="4318000" y="4884738"/>
          <p14:tracePt t="46209" x="4351338" y="4868863"/>
          <p14:tracePt t="46218" x="4376738" y="4859338"/>
          <p14:tracePt t="46225" x="4419600" y="4843463"/>
          <p14:tracePt t="46233" x="4452938" y="4826000"/>
          <p14:tracePt t="46241" x="4495800" y="4808538"/>
          <p14:tracePt t="46249" x="4538663" y="4792663"/>
          <p14:tracePt t="46257" x="4605338" y="4783138"/>
          <p14:tracePt t="46265" x="4648200" y="4767263"/>
          <p14:tracePt t="46272" x="4673600" y="4767263"/>
          <p14:tracePt t="46280" x="4724400" y="4749800"/>
          <p14:tracePt t="46288" x="4749800" y="4749800"/>
          <p14:tracePt t="46296" x="4783138" y="4732338"/>
          <p14:tracePt t="46304" x="4808538" y="4732338"/>
          <p14:tracePt t="46312" x="4843463" y="4732338"/>
          <p14:tracePt t="46320" x="4868863" y="4732338"/>
          <p14:tracePt t="46328" x="4902200" y="4732338"/>
          <p14:tracePt t="46336" x="4927600" y="4732338"/>
          <p14:tracePt t="46344" x="4960938" y="4732338"/>
          <p14:tracePt t="46352" x="4986338" y="4732338"/>
          <p14:tracePt t="46359" x="5021263" y="4732338"/>
          <p14:tracePt t="46369" x="5037138" y="4732338"/>
          <p14:tracePt t="46375" x="5062538" y="4732338"/>
          <p14:tracePt t="46385" x="5097463" y="4749800"/>
          <p14:tracePt t="46391" x="5122863" y="4767263"/>
          <p14:tracePt t="46402" x="5138738" y="4767263"/>
          <p14:tracePt t="46407" x="5173663" y="4783138"/>
          <p14:tracePt t="46418" x="5199063" y="4783138"/>
          <p14:tracePt t="46423" x="5214938" y="4792663"/>
          <p14:tracePt t="46436" x="5232400" y="4792663"/>
          <p14:tracePt t="46440" x="5240338" y="4808538"/>
          <p14:tracePt t="46452" x="5257800" y="4808538"/>
          <p14:tracePt t="46458" x="5257800" y="4826000"/>
          <p14:tracePt t="46469" x="5275263" y="4826000"/>
          <p14:tracePt t="46472" x="5291138" y="4843463"/>
          <p14:tracePt t="46503" x="5300663" y="4859338"/>
          <p14:tracePt t="46508" x="5300663" y="4868863"/>
          <p14:tracePt t="46520" x="5316538" y="4868863"/>
          <p14:tracePt t="46520" x="5316538" y="4884738"/>
          <p14:tracePt t="46526" x="5316538" y="4902200"/>
          <p14:tracePt t="46536" x="5334000" y="4919663"/>
          <p14:tracePt t="46549" x="5334000" y="4927600"/>
          <p14:tracePt t="46557" x="5334000" y="4945063"/>
          <p14:tracePt t="46565" x="5334000" y="4960938"/>
          <p14:tracePt t="46573" x="5351463" y="4978400"/>
          <p14:tracePt t="46589" x="5351463" y="4986338"/>
          <p14:tracePt t="46597" x="5351463" y="5003800"/>
          <p14:tracePt t="46612" x="5351463" y="5037138"/>
          <p14:tracePt t="46621" x="5351463" y="5046663"/>
          <p14:tracePt t="46629" x="5351463" y="5062538"/>
          <p14:tracePt t="46644" x="5351463" y="5080000"/>
          <p14:tracePt t="46652" x="5351463" y="5097463"/>
          <p14:tracePt t="46660" x="5351463" y="5113338"/>
          <p14:tracePt t="46669" x="5351463" y="5122863"/>
          <p14:tracePt t="46676" x="5351463" y="5138738"/>
          <p14:tracePt t="46685" x="5351463" y="5156200"/>
          <p14:tracePt t="46692" x="5351463" y="5173663"/>
          <p14:tracePt t="46708" x="5334000" y="5181600"/>
          <p14:tracePt t="46716" x="5334000" y="5199063"/>
          <p14:tracePt t="46723" x="5316538" y="5214938"/>
          <p14:tracePt t="46731" x="5316538" y="5232400"/>
          <p14:tracePt t="46739" x="5300663" y="5232400"/>
          <p14:tracePt t="46747" x="5300663" y="5240338"/>
          <p14:tracePt t="46755" x="5291138" y="5240338"/>
          <p14:tracePt t="46763" x="5291138" y="5257800"/>
          <p14:tracePt t="46771" x="5291138" y="5275263"/>
          <p14:tracePt t="46779" x="5275263" y="5275263"/>
          <p14:tracePt t="46787" x="5275263" y="5291138"/>
          <p14:tracePt t="46795" x="5257800" y="5291138"/>
          <p14:tracePt t="46810" x="5257800" y="5300663"/>
          <p14:tracePt t="46826" x="5240338" y="5300663"/>
          <p14:tracePt t="46850" x="5240338" y="5316538"/>
          <p14:tracePt t="46889" x="5232400" y="5316538"/>
          <p14:tracePt t="47088" x="5214938" y="5316538"/>
          <p14:tracePt t="47111" x="5199063" y="5316538"/>
          <p14:tracePt t="47127" x="5181600" y="5316538"/>
          <p14:tracePt t="47135" x="5173663" y="5316538"/>
          <p14:tracePt t="47151" x="5156200" y="5316538"/>
          <p14:tracePt t="47167" x="5138738" y="5316538"/>
          <p14:tracePt t="47184" x="5122863" y="5316538"/>
          <p14:tracePt t="47198" x="5122863" y="5334000"/>
          <p14:tracePt t="47222" x="5113338" y="5334000"/>
          <p14:tracePt t="47428" x="5097463" y="5334000"/>
          <p14:tracePt t="52522" x="5113338" y="5334000"/>
          <p14:tracePt t="52535" x="5156200" y="5334000"/>
          <p14:tracePt t="52539" x="5232400" y="5316538"/>
          <p14:tracePt t="52551" x="5275263" y="5300663"/>
          <p14:tracePt t="52555" x="5376863" y="5291138"/>
          <p14:tracePt t="52568" x="5453063" y="5257800"/>
          <p14:tracePt t="52569" x="5545138" y="5232400"/>
          <p14:tracePt t="52576" x="5621338" y="5199063"/>
          <p14:tracePt t="52585" x="5664200" y="5181600"/>
          <p14:tracePt t="52592" x="5740400" y="5156200"/>
          <p14:tracePt t="52601" x="5783263" y="5156200"/>
          <p14:tracePt t="52608" x="5842000" y="5122863"/>
          <p14:tracePt t="52618" x="5918200" y="5113338"/>
          <p14:tracePt t="52624" x="5943600" y="5097463"/>
          <p14:tracePt t="52634" x="5994400" y="5080000"/>
          <p14:tracePt t="52639" x="6037263" y="5080000"/>
          <p14:tracePt t="52651" x="6078538" y="5062538"/>
          <p14:tracePt t="52655" x="6113463" y="5046663"/>
          <p14:tracePt t="52667" x="6172200" y="5037138"/>
          <p14:tracePt t="52672" x="6197600" y="5037138"/>
          <p14:tracePt t="52684" x="6230938" y="5021263"/>
          <p14:tracePt t="52688" x="6256338" y="5021263"/>
          <p14:tracePt t="52701" x="6273800" y="5021263"/>
          <p14:tracePt t="52705" x="6291263" y="5003800"/>
          <p14:tracePt t="52718" x="6307138" y="5003800"/>
          <p14:tracePt t="52735" x="6316663" y="5003800"/>
          <p14:tracePt t="52750" x="6332538" y="5003800"/>
          <p14:tracePt t="52940" x="6316663" y="5003800"/>
          <p14:tracePt t="52956" x="6307138" y="5003800"/>
          <p14:tracePt t="52964" x="6291263" y="5003800"/>
          <p14:tracePt t="52971" x="6273800" y="5003800"/>
          <p14:tracePt t="52980" x="6248400" y="5003800"/>
          <p14:tracePt t="52987" x="6230938" y="5003800"/>
          <p14:tracePt t="52995" x="6189663" y="5003800"/>
          <p14:tracePt t="53004" x="6129338" y="5003800"/>
          <p14:tracePt t="53011" x="6078538" y="5003800"/>
          <p14:tracePt t="53019" x="6037263" y="5003800"/>
          <p14:tracePt t="53027" x="5961063" y="5003800"/>
          <p14:tracePt t="53035" x="5884863" y="5003800"/>
          <p14:tracePt t="53043" x="5808663" y="5003800"/>
          <p14:tracePt t="53051" x="5748338" y="5003800"/>
          <p14:tracePt t="53058" x="5681663" y="5003800"/>
          <p14:tracePt t="53066" x="5605463" y="5003800"/>
          <p14:tracePt t="53074" x="5529263" y="5003800"/>
          <p14:tracePt t="53082" x="5486400" y="5003800"/>
          <p14:tracePt t="53090" x="5410200" y="5003800"/>
          <p14:tracePt t="53098" x="5367338" y="5003800"/>
          <p14:tracePt t="53106" x="5334000" y="4978400"/>
          <p14:tracePt t="53114" x="5291138" y="4978400"/>
          <p14:tracePt t="53122" x="5240338" y="4960938"/>
          <p14:tracePt t="53130" x="5214938" y="4960938"/>
          <p14:tracePt t="53138" x="5181600" y="4945063"/>
          <p14:tracePt t="53146" x="5138738" y="4927600"/>
          <p14:tracePt t="53155" x="5122863" y="4927600"/>
          <p14:tracePt t="53161" x="5097463" y="4919663"/>
          <p14:tracePt t="53171" x="5080000" y="4919663"/>
          <p14:tracePt t="53177" x="5062538" y="4902200"/>
          <p14:tracePt t="53193" x="5046663" y="4884738"/>
          <p14:tracePt t="53209" x="5037138" y="4868863"/>
          <p14:tracePt t="53221" x="5037138" y="4859338"/>
          <p14:tracePt t="53232" x="5021263" y="4859338"/>
          <p14:tracePt t="53240" x="5021263" y="4843463"/>
          <p14:tracePt t="53248" x="5021263" y="4826000"/>
          <p14:tracePt t="53264" x="5021263" y="4808538"/>
          <p14:tracePt t="53272" x="5021263" y="4792663"/>
          <p14:tracePt t="53280" x="5021263" y="4783138"/>
          <p14:tracePt t="53288" x="5021263" y="4749800"/>
          <p14:tracePt t="53296" x="5021263" y="4732338"/>
          <p14:tracePt t="53304" x="5037138" y="4724400"/>
          <p14:tracePt t="53312" x="5062538" y="4691063"/>
          <p14:tracePt t="53321" x="5097463" y="4673600"/>
          <p14:tracePt t="53328" x="5122863" y="4648200"/>
          <p14:tracePt t="53335" x="5173663" y="4614863"/>
          <p14:tracePt t="53344" x="5214938" y="4589463"/>
          <p14:tracePt t="53351" x="5257800" y="4554538"/>
          <p14:tracePt t="53359" x="5300663" y="4538663"/>
          <p14:tracePt t="53367" x="5367338" y="4529138"/>
          <p14:tracePt t="53375" x="5410200" y="4513263"/>
          <p14:tracePt t="53383" x="5453063" y="4495800"/>
          <p14:tracePt t="53391" x="5486400" y="4495800"/>
          <p14:tracePt t="53399" x="5529263" y="4478338"/>
          <p14:tracePt t="53407" x="5588000" y="4470400"/>
          <p14:tracePt t="53415" x="5621338" y="4470400"/>
          <p14:tracePt t="53422" x="5664200" y="4470400"/>
          <p14:tracePt t="53430" x="5689600" y="4470400"/>
          <p14:tracePt t="53438" x="5740400" y="4452938"/>
          <p14:tracePt t="53446" x="5765800" y="4452938"/>
          <p14:tracePt t="53455" x="5799138" y="4452938"/>
          <p14:tracePt t="53462" x="5842000" y="4452938"/>
          <p14:tracePt t="53472" x="5875338" y="4452938"/>
          <p14:tracePt t="53478" x="5935663" y="4452938"/>
          <p14:tracePt t="53487" x="5961063" y="4452938"/>
          <p14:tracePt t="53494" x="5994400" y="4452938"/>
          <p14:tracePt t="53504" x="6037263" y="4452938"/>
          <p14:tracePt t="53510" x="6062663" y="4452938"/>
          <p14:tracePt t="53521" x="6113463" y="4452938"/>
          <p14:tracePt t="53525" x="6138863" y="4452938"/>
          <p14:tracePt t="53538" x="6172200" y="4452938"/>
          <p14:tracePt t="53542" x="6197600" y="4452938"/>
          <p14:tracePt t="53555" x="6256338" y="4470400"/>
          <p14:tracePt t="53559" x="6291263" y="4478338"/>
          <p14:tracePt t="53572" x="6316663" y="4478338"/>
          <p14:tracePt t="53576" x="6332538" y="4495800"/>
          <p14:tracePt t="53588" x="6367463" y="4513263"/>
          <p14:tracePt t="53589" x="6383338" y="4513263"/>
          <p14:tracePt t="53597" x="6392863" y="4529138"/>
          <p14:tracePt t="53605" x="6408738" y="4529138"/>
          <p14:tracePt t="53613" x="6426200" y="4538663"/>
          <p14:tracePt t="53621" x="6443663" y="4538663"/>
          <p14:tracePt t="53628" x="6443663" y="4554538"/>
          <p14:tracePt t="53638" x="6451600" y="4554538"/>
          <p14:tracePt t="53644" x="6451600" y="4572000"/>
          <p14:tracePt t="53654" x="6469063" y="4572000"/>
          <p14:tracePt t="53660" x="6469063" y="4589463"/>
          <p14:tracePt t="53675" x="6484938" y="4589463"/>
          <p14:tracePt t="53688" x="6484938" y="4605338"/>
          <p14:tracePt t="53692" x="6484938" y="4614863"/>
          <p14:tracePt t="53708" x="6484938" y="4630738"/>
          <p14:tracePt t="53721" x="6484938" y="4648200"/>
          <p14:tracePt t="53738" x="6484938" y="4665663"/>
          <p14:tracePt t="53742" x="6484938" y="4673600"/>
          <p14:tracePt t="53756" x="6484938" y="4691063"/>
          <p14:tracePt t="53771" x="6484938" y="4706938"/>
          <p14:tracePt t="53779" x="6484938" y="4724400"/>
          <p14:tracePt t="53794" x="6484938" y="4732338"/>
          <p14:tracePt t="53802" x="6484938" y="4749800"/>
          <p14:tracePt t="53810" x="6484938" y="4767263"/>
          <p14:tracePt t="53826" x="6484938" y="4783138"/>
          <p14:tracePt t="53834" x="6484938" y="4792663"/>
          <p14:tracePt t="53842" x="6484938" y="4808538"/>
          <p14:tracePt t="53857" x="6469063" y="4826000"/>
          <p14:tracePt t="53873" x="6451600" y="4843463"/>
          <p14:tracePt t="53881" x="6443663" y="4859338"/>
          <p14:tracePt t="53897" x="6426200" y="4868863"/>
          <p14:tracePt t="53921" x="6408738" y="4884738"/>
          <p14:tracePt t="53929" x="6392863" y="4884738"/>
          <p14:tracePt t="53937" x="6392863" y="4902200"/>
          <p14:tracePt t="53945" x="6383338" y="4902200"/>
          <p14:tracePt t="53976" x="6367463" y="4919663"/>
          <p14:tracePt t="54008" x="6350000" y="4919663"/>
          <p14:tracePt t="54031" x="6332538" y="4919663"/>
          <p14:tracePt t="54055" x="6316663" y="4919663"/>
          <p14:tracePt t="54079" x="6307138" y="4919663"/>
          <p14:tracePt t="54095" x="6291263" y="4919663"/>
          <p14:tracePt t="54104" x="6273800" y="4919663"/>
          <p14:tracePt t="54111" x="6256338" y="4919663"/>
          <p14:tracePt t="54127" x="6248400" y="4919663"/>
          <p14:tracePt t="54135" x="6230938" y="4919663"/>
          <p14:tracePt t="54142" x="6215063" y="4919663"/>
          <p14:tracePt t="54150" x="6197600" y="4919663"/>
          <p14:tracePt t="54158" x="6189663" y="4919663"/>
          <p14:tracePt t="54166" x="6172200" y="4919663"/>
          <p14:tracePt t="54174" x="6154738" y="4919663"/>
          <p14:tracePt t="54189" x="6138863" y="4919663"/>
          <p14:tracePt t="54197" x="6129338" y="4919663"/>
          <p14:tracePt t="54221" x="6113463" y="4919663"/>
          <p14:tracePt t="54244" x="6096000" y="4919663"/>
          <p14:tracePt t="54260" x="6078538" y="4919663"/>
          <p14:tracePt t="54284" x="6062663" y="4919663"/>
          <p14:tracePt t="55536" x="6078538" y="4919663"/>
          <p14:tracePt t="55543" x="6154738" y="4919663"/>
          <p14:tracePt t="55551" x="6256338" y="4919663"/>
          <p14:tracePt t="55559" x="6383338" y="4902200"/>
          <p14:tracePt t="55567" x="6443663" y="4902200"/>
          <p14:tracePt t="55575" x="6527800" y="4884738"/>
          <p14:tracePt t="55583" x="6637338" y="4884738"/>
          <p14:tracePt t="55591" x="6738938" y="4859338"/>
          <p14:tracePt t="55598" x="6824663" y="4859338"/>
          <p14:tracePt t="55606" x="6900863" y="4843463"/>
          <p14:tracePt t="55614" x="7010400" y="4843463"/>
          <p14:tracePt t="55622" x="7069138" y="4843463"/>
          <p14:tracePt t="55630" x="7145338" y="4843463"/>
          <p14:tracePt t="55638" x="7213600" y="4843463"/>
          <p14:tracePt t="55646" x="7289800" y="4843463"/>
          <p14:tracePt t="55655" x="7383463" y="4808538"/>
          <p14:tracePt t="55662" x="7442200" y="4808538"/>
          <p14:tracePt t="55669" x="7500938" y="4808538"/>
          <p14:tracePt t="55678" x="7577138" y="4808538"/>
          <p14:tracePt t="55685" x="7637463" y="4808538"/>
          <p14:tracePt t="55693" x="7696200" y="4808538"/>
          <p14:tracePt t="55701" x="7754938" y="4808538"/>
          <p14:tracePt t="55709" x="7797800" y="4808538"/>
          <p14:tracePt t="55717" x="7840663" y="4808538"/>
          <p14:tracePt t="55725" x="7874000" y="4808538"/>
          <p14:tracePt t="55733" x="7907338" y="4808538"/>
          <p14:tracePt t="55741" x="7950200" y="4808538"/>
          <p14:tracePt t="55749" x="7975600" y="4808538"/>
          <p14:tracePt t="55757" x="7993063" y="4808538"/>
          <p14:tracePt t="55764" x="8026400" y="4808538"/>
          <p14:tracePt t="55773" x="8034338" y="4808538"/>
          <p14:tracePt t="55780" x="8069263" y="4808538"/>
          <p14:tracePt t="55789" x="8085138" y="4808538"/>
          <p14:tracePt t="55812" x="8094663" y="4808538"/>
          <p14:tracePt t="55836" x="8110538" y="4808538"/>
          <p14:tracePt t="55867" x="8128000" y="4808538"/>
          <p14:tracePt t="55899" x="8128000" y="4826000"/>
          <p14:tracePt t="55907" x="8145463" y="4826000"/>
          <p14:tracePt t="55915" x="8145463" y="4843463"/>
          <p14:tracePt t="55939" x="8161338" y="4859338"/>
          <p14:tracePt t="55962" x="8170863" y="4868863"/>
          <p14:tracePt t="55986" x="8170863" y="4884738"/>
          <p14:tracePt t="56002" x="8186738" y="4884738"/>
          <p14:tracePt t="56010" x="8186738" y="4902200"/>
          <p14:tracePt t="56041" x="8186738" y="4919663"/>
          <p14:tracePt t="56049" x="8204200" y="4919663"/>
          <p14:tracePt t="56073" x="8204200" y="4927600"/>
          <p14:tracePt t="56081" x="8221663" y="4927600"/>
          <p14:tracePt t="56113" x="8221663" y="4945063"/>
          <p14:tracePt t="56223" x="8204200" y="4945063"/>
          <p14:tracePt t="56231" x="8186738" y="4960938"/>
          <p14:tracePt t="56239" x="8161338" y="4960938"/>
          <p14:tracePt t="56247" x="8145463" y="4960938"/>
          <p14:tracePt t="56255" x="8110538" y="4960938"/>
          <p14:tracePt t="56263" x="8085138" y="4960938"/>
          <p14:tracePt t="56271" x="8051800" y="4960938"/>
          <p14:tracePt t="56279" x="8026400" y="4960938"/>
          <p14:tracePt t="56287" x="8008938" y="4960938"/>
          <p14:tracePt t="56295" x="7975600" y="4960938"/>
          <p14:tracePt t="56303" x="7950200" y="4960938"/>
          <p14:tracePt t="56311" x="7916863" y="4960938"/>
          <p14:tracePt t="56318" x="7907338" y="4960938"/>
          <p14:tracePt t="56327" x="7891463" y="4960938"/>
          <p14:tracePt t="56334" x="7874000" y="4960938"/>
          <p14:tracePt t="56342" x="7856538" y="4960938"/>
          <p14:tracePt t="56350" x="7831138" y="4945063"/>
          <p14:tracePt t="56358" x="7815263" y="4945063"/>
          <p14:tracePt t="56366" x="7797800" y="4927600"/>
          <p14:tracePt t="56374" x="7780338" y="4919663"/>
          <p14:tracePt t="56382" x="7772400" y="4902200"/>
          <p14:tracePt t="56390" x="7754938" y="4902200"/>
          <p14:tracePt t="56398" x="7739063" y="4884738"/>
          <p14:tracePt t="56406" x="7721600" y="4868863"/>
          <p14:tracePt t="56413" x="7713663" y="4859338"/>
          <p14:tracePt t="56421" x="7696200" y="4859338"/>
          <p14:tracePt t="56429" x="7678738" y="4843463"/>
          <p14:tracePt t="56437" x="7678738" y="4808538"/>
          <p14:tracePt t="56445" x="7662863" y="4792663"/>
          <p14:tracePt t="56461" x="7662863" y="4783138"/>
          <p14:tracePt t="56469" x="7662863" y="4767263"/>
          <p14:tracePt t="56478" x="7662863" y="4749800"/>
          <p14:tracePt t="56485" x="7662863" y="4732338"/>
          <p14:tracePt t="56493" x="7662863" y="4724400"/>
          <p14:tracePt t="56501" x="7662863" y="4706938"/>
          <p14:tracePt t="56508" x="7662863" y="4691063"/>
          <p14:tracePt t="56516" x="7662863" y="4665663"/>
          <p14:tracePt t="56524" x="7662863" y="4648200"/>
          <p14:tracePt t="56532" x="7662863" y="4630738"/>
          <p14:tracePt t="56540" x="7662863" y="4614863"/>
          <p14:tracePt t="56548" x="7678738" y="4589463"/>
          <p14:tracePt t="56556" x="7696200" y="4572000"/>
          <p14:tracePt t="56564" x="7713663" y="4554538"/>
          <p14:tracePt t="56572" x="7721600" y="4538663"/>
          <p14:tracePt t="56587" x="7739063" y="4529138"/>
          <p14:tracePt t="56595" x="7772400" y="4513263"/>
          <p14:tracePt t="56603" x="7780338" y="4513263"/>
          <p14:tracePt t="56611" x="7797800" y="4495800"/>
          <p14:tracePt t="56619" x="7815263" y="4495800"/>
          <p14:tracePt t="56628" x="7831138" y="4478338"/>
          <p14:tracePt t="56635" x="7840663" y="4478338"/>
          <p14:tracePt t="56644" x="7874000" y="4470400"/>
          <p14:tracePt t="56651" x="7891463" y="4470400"/>
          <p14:tracePt t="56659" x="7907338" y="4470400"/>
          <p14:tracePt t="56667" x="7932738" y="4470400"/>
          <p14:tracePt t="56678" x="7967663" y="4452938"/>
          <p14:tracePt t="56683" x="7975600" y="4452938"/>
          <p14:tracePt t="56690" x="8026400" y="4452938"/>
          <p14:tracePt t="56698" x="8051800" y="4437063"/>
          <p14:tracePt t="56706" x="8085138" y="4437063"/>
          <p14:tracePt t="56714" x="8128000" y="4437063"/>
          <p14:tracePt t="56722" x="8186738" y="4437063"/>
          <p14:tracePt t="56730" x="8229600" y="4437063"/>
          <p14:tracePt t="56738" x="8262938" y="4437063"/>
          <p14:tracePt t="56746" x="8305800" y="4437063"/>
          <p14:tracePt t="56754" x="8364538" y="4437063"/>
          <p14:tracePt t="56762" x="8415338" y="4437063"/>
          <p14:tracePt t="56769" x="8440738" y="4437063"/>
          <p14:tracePt t="56779" x="8483600" y="4437063"/>
          <p14:tracePt t="56785" x="8516938" y="4452938"/>
          <p14:tracePt t="56795" x="8542338" y="4470400"/>
          <p14:tracePt t="56801" x="8577263" y="4470400"/>
          <p14:tracePt t="56811" x="8593138" y="4478338"/>
          <p14:tracePt t="56817" x="8602663" y="4478338"/>
          <p14:tracePt t="56828" x="8618538" y="4495800"/>
          <p14:tracePt t="56833" x="8636000" y="4495800"/>
          <p14:tracePt t="56845" x="8653463" y="4513263"/>
          <p14:tracePt t="56849" x="8669338" y="4513263"/>
          <p14:tracePt t="56861" x="8678863" y="4529138"/>
          <p14:tracePt t="56865" x="8694738" y="4538663"/>
          <p14:tracePt t="56878" x="8712200" y="4554538"/>
          <p14:tracePt t="56895" x="8729663" y="4572000"/>
          <p14:tracePt t="56898" x="8737600" y="4589463"/>
          <p14:tracePt t="56914" x="8755063" y="4605338"/>
          <p14:tracePt t="56920" x="8755063" y="4614863"/>
          <p14:tracePt t="56929" x="8770938" y="4630738"/>
          <p14:tracePt t="56952" x="8770938" y="4648200"/>
          <p14:tracePt t="56960" x="8770938" y="4665663"/>
          <p14:tracePt t="56967" x="8788400" y="4665663"/>
          <p14:tracePt t="56975" x="8788400" y="4673600"/>
          <p14:tracePt t="56999" x="8788400" y="4691063"/>
          <p14:tracePt t="57015" x="8788400" y="4706938"/>
          <p14:tracePt t="57039" x="8788400" y="4724400"/>
          <p14:tracePt t="57062" x="8788400" y="4732338"/>
          <p14:tracePt t="57070" x="8770938" y="4732338"/>
          <p14:tracePt t="57078" x="8770938" y="4749800"/>
          <p14:tracePt t="57086" x="8755063" y="4767263"/>
          <p14:tracePt t="57094" x="8755063" y="4783138"/>
          <p14:tracePt t="57102" x="8737600" y="4792663"/>
          <p14:tracePt t="57118" x="8712200" y="4808538"/>
          <p14:tracePt t="57126" x="8712200" y="4826000"/>
          <p14:tracePt t="57133" x="8694738" y="4843463"/>
          <p14:tracePt t="57142" x="8678863" y="4843463"/>
          <p14:tracePt t="57149" x="8669338" y="4859338"/>
          <p14:tracePt t="57157" x="8653463" y="4868863"/>
          <p14:tracePt t="57165" x="8636000" y="4868863"/>
          <p14:tracePt t="57173" x="8636000" y="4884738"/>
          <p14:tracePt t="57181" x="8618538" y="4884738"/>
          <p14:tracePt t="57189" x="8618538" y="4902200"/>
          <p14:tracePt t="57197" x="8602663" y="4902200"/>
          <p14:tracePt t="57213" x="8593138" y="4902200"/>
          <p14:tracePt t="58882" x="8593138" y="4868863"/>
          <p14:tracePt t="58890" x="8593138" y="4767263"/>
          <p14:tracePt t="58898" x="8593138" y="4673600"/>
          <p14:tracePt t="58906" x="8593138" y="4538663"/>
          <p14:tracePt t="58914" x="8593138" y="4376738"/>
          <p14:tracePt t="58922" x="8653463" y="4122738"/>
          <p14:tracePt t="58930" x="8729663" y="3868738"/>
          <p14:tracePt t="58938" x="8796338" y="3573463"/>
          <p14:tracePt t="58945" x="8923338" y="3208338"/>
          <p14:tracePt t="58953" x="9067800" y="2887663"/>
          <p14:tracePt t="58961" x="9245600" y="2557463"/>
          <p14:tracePt t="58969" x="9398000" y="2227263"/>
          <p14:tracePt t="58978" x="9575800" y="1897063"/>
          <p14:tracePt t="58985" x="9745663" y="1625600"/>
          <p14:tracePt t="58994" x="9872663" y="1389063"/>
          <p14:tracePt t="59001" x="9906000" y="1328738"/>
          <p14:tracePt t="59009" x="10007600" y="1176338"/>
          <p14:tracePt t="59017" x="10083800" y="1058863"/>
          <p14:tracePt t="59025" x="10142538" y="973138"/>
          <p14:tracePt t="59033" x="10202863" y="914400"/>
          <p14:tracePt t="59041" x="10236200" y="855663"/>
          <p14:tracePt t="59048" x="10261600" y="804863"/>
          <p14:tracePt t="59056" x="10279063" y="795338"/>
          <p14:tracePt t="59064" x="10312400" y="762000"/>
          <p14:tracePt t="59072" x="10320338" y="744538"/>
          <p14:tracePt t="59080" x="10337800" y="728663"/>
          <p14:tracePt t="59088" x="10355263" y="719138"/>
          <p14:tracePt t="59096" x="10371138" y="703263"/>
          <p14:tracePt t="59104" x="10380663" y="685800"/>
          <p14:tracePt t="59112" x="10396538" y="660400"/>
          <p14:tracePt t="59120" x="10414000" y="642938"/>
          <p14:tracePt t="59129" x="10431463" y="627063"/>
          <p14:tracePt t="59135" x="10431463" y="609600"/>
          <p14:tracePt t="59145" x="10447338" y="601663"/>
          <p14:tracePt t="59151" x="10472738" y="566738"/>
          <p14:tracePt t="59161" x="10472738" y="550863"/>
          <p14:tracePt t="59167" x="10507663" y="525463"/>
          <p14:tracePt t="59178" x="10507663" y="490538"/>
          <p14:tracePt t="59183" x="10533063" y="465138"/>
          <p14:tracePt t="59194" x="10533063" y="431800"/>
          <p14:tracePt t="59199" x="10548938" y="388938"/>
          <p14:tracePt t="59211" x="10566400" y="347663"/>
          <p14:tracePt t="59215" x="10574338" y="312738"/>
          <p14:tracePt t="59228" x="10574338" y="254000"/>
          <p14:tracePt t="59231" x="10574338" y="220663"/>
          <p14:tracePt t="59245" x="10574338" y="177800"/>
          <p14:tracePt t="59248" x="10574338" y="152400"/>
          <p14:tracePt t="59261" x="10574338" y="101600"/>
          <p14:tracePt t="59264" x="10574338" y="76200"/>
          <p14:tracePt t="59279" x="10574338" y="333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E503D-88D7-DE44-861E-15DBEA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Offering Strategy</a:t>
            </a:r>
            <a:r>
              <a:rPr kumimoji="1" lang="ja-JP" altLang="en-US"/>
              <a:t>：</a:t>
            </a:r>
            <a:r>
              <a:rPr kumimoji="1" lang="en-US" altLang="ja-JP" dirty="0"/>
              <a:t>Price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A39C7D-2B11-4149-9DD2-82C40CADB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705" y="1412423"/>
                <a:ext cx="11496706" cy="4921407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When GentleS has some agreements</a:t>
                </a:r>
              </a:p>
              <a:p>
                <a:pPr lvl="1"/>
                <a:r>
                  <a:rPr lang="en" altLang="ja-JP" dirty="0"/>
                  <a:t>Concede in the final negotiation round only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The criterion is based on the worst agreed price for GentleS</a:t>
                </a:r>
                <a:r>
                  <a:rPr kumimoji="1" lang="ja-JP" altLang="en-US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m:rPr>
                            <m:lit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𝑐𝑜𝑛𝑡𝑟𝑎𝑐𝑡</m:t>
                        </m:r>
                      </m:sup>
                    </m:sSup>
                  </m:oMath>
                </a14:m>
                <a:r>
                  <a:rPr kumimoji="1" lang="ja-JP" altLang="en-US"/>
                  <a:t>）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A39C7D-2B11-4149-9DD2-82C40CADB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705" y="1412423"/>
                <a:ext cx="11496706" cy="4921407"/>
              </a:xfrm>
              <a:blipFill>
                <a:blip r:embed="rId5"/>
                <a:stretch>
                  <a:fillRect l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B71357-1D24-1E4E-AA25-643CC0841C94}"/>
                  </a:ext>
                </a:extLst>
              </p:cNvPr>
              <p:cNvSpPr txBox="1"/>
              <p:nvPr/>
            </p:nvSpPr>
            <p:spPr>
              <a:xfrm>
                <a:off x="5636870" y="4701876"/>
                <a:ext cx="6555130" cy="11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𝑤𝑜𝑟𝑠𝑡</m:t>
                                    </m:r>
                                    <m:r>
                                      <m:rPr>
                                        <m:lit/>
                                      </m:rP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𝑐𝑜𝑛𝑡𝑟𝑎𝑐𝑡</m:t>
                                    </m:r>
                                  </m:sup>
                                </m:sSup>
                                <m: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×1.1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selling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𝑤𝑜𝑟𝑠𝑡</m:t>
                                    </m:r>
                                    <m:r>
                                      <m:rPr>
                                        <m:lit/>
                                      </m:rP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ja-JP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𝑐𝑜𝑛𝑡𝑟𝑎𝑐𝑡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×0.9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buying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B71357-1D24-1E4E-AA25-643CC084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70" y="4701876"/>
                <a:ext cx="6555130" cy="1119089"/>
              </a:xfrm>
              <a:prstGeom prst="rect">
                <a:avLst/>
              </a:prstGeom>
              <a:blipFill>
                <a:blip r:embed="rId6"/>
                <a:stretch>
                  <a:fillRect l="-10445" t="-228090" b="-325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7273279-FEE4-DE4A-828C-9F5975C0BDB0}"/>
                  </a:ext>
                </a:extLst>
              </p:cNvPr>
              <p:cNvSpPr/>
              <p:nvPr/>
            </p:nvSpPr>
            <p:spPr>
              <a:xfrm>
                <a:off x="5547525" y="3758784"/>
                <a:ext cx="5556720" cy="535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𝑤𝑜𝑟𝑠𝑡</m:t>
                          </m:r>
                          <m:r>
                            <m:rPr>
                              <m:lit/>
                            </m:rP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𝑐𝑜𝑛𝑡𝑟𝑎𝑐𝑡</m:t>
                          </m:r>
                        </m:sup>
                      </m:sSup>
                    </m:oMath>
                  </m:oMathPara>
                </a14:m>
                <a:endParaRPr lang="ja-JP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7273279-FEE4-DE4A-828C-9F5975C0B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25" y="3758784"/>
                <a:ext cx="5556720" cy="535146"/>
              </a:xfrm>
              <a:prstGeom prst="rect">
                <a:avLst/>
              </a:prstGeom>
              <a:blipFill>
                <a:blip r:embed="rId7"/>
                <a:stretch>
                  <a:fillRect l="-456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CE51D6-01B3-204C-92C4-F3637F28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C3F-911F-C048-9618-2833E61F54A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697FDC98-2DBF-D0E0-B75B-37485FB29434}"/>
              </a:ext>
            </a:extLst>
          </p:cNvPr>
          <p:cNvSpPr/>
          <p:nvPr/>
        </p:nvSpPr>
        <p:spPr>
          <a:xfrm rot="5400000">
            <a:off x="4659645" y="3775503"/>
            <a:ext cx="471860" cy="56499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B916F00F-7C45-1EB3-7B3C-86DE5EC7E97F}"/>
              </a:ext>
            </a:extLst>
          </p:cNvPr>
          <p:cNvSpPr/>
          <p:nvPr/>
        </p:nvSpPr>
        <p:spPr>
          <a:xfrm rot="5400000">
            <a:off x="4659645" y="4933467"/>
            <a:ext cx="471860" cy="56499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9168E3-3E29-D0DC-2B5D-8B2E2FEB08FB}"/>
                  </a:ext>
                </a:extLst>
              </p:cNvPr>
              <p:cNvSpPr txBox="1"/>
              <p:nvPr/>
            </p:nvSpPr>
            <p:spPr>
              <a:xfrm>
                <a:off x="304935" y="3825419"/>
                <a:ext cx="4545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m:rPr>
                            <m:lit/>
                          </m:rP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𝑐𝑜𝑛𝑡𝑟𝑎𝑐𝑡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</a:rPr>
                  <a:t> is good </a:t>
                </a:r>
                <a:endParaRPr kumimoji="1" lang="ja-JP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9168E3-3E29-D0DC-2B5D-8B2E2FEB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5" y="3825419"/>
                <a:ext cx="4545194" cy="523220"/>
              </a:xfrm>
              <a:prstGeom prst="rect">
                <a:avLst/>
              </a:prstGeom>
              <a:blipFill>
                <a:blip r:embed="rId8"/>
                <a:stretch>
                  <a:fillRect l="-3064" t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AC34C5-BCA2-F85F-051D-5674D3CA67C1}"/>
                  </a:ext>
                </a:extLst>
              </p:cNvPr>
              <p:cNvSpPr txBox="1"/>
              <p:nvPr/>
            </p:nvSpPr>
            <p:spPr>
              <a:xfrm>
                <a:off x="362328" y="5033317"/>
                <a:ext cx="4430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m:rPr>
                            <m:lit/>
                          </m:rP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ja-JP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𝑐𝑜𝑛𝑡𝑟𝑎𝑐𝑡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</a:rPr>
                  <a:t> is bad </a:t>
                </a:r>
                <a:endParaRPr kumimoji="1" lang="ja-JP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AC34C5-BCA2-F85F-051D-5674D3CA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28" y="5033317"/>
                <a:ext cx="4430408" cy="523220"/>
              </a:xfrm>
              <a:prstGeom prst="rect">
                <a:avLst/>
              </a:prstGeom>
              <a:blipFill>
                <a:blip r:embed="rId9"/>
                <a:stretch>
                  <a:fillRect l="-2857" t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51"/>
    </mc:Choice>
    <mc:Fallback xmlns="">
      <p:transition spd="slow" advTm="42951"/>
    </mc:Fallback>
  </mc:AlternateContent>
  <p:extLst>
    <p:ext uri="{3A86A75C-4F4B-4683-9AE1-C65F6400EC91}">
      <p14:laserTraceLst xmlns:p14="http://schemas.microsoft.com/office/powerpoint/2010/main">
        <p14:tracePtLst>
          <p14:tracePt t="20" x="642938" y="1871663"/>
          <p14:tracePt t="38" x="609600" y="1854200"/>
          <p14:tracePt t="98" x="601663" y="1836738"/>
          <p14:tracePt t="160" x="584200" y="1836738"/>
          <p14:tracePt t="256" x="566738" y="1836738"/>
          <p14:tracePt t="264" x="566738" y="1820863"/>
          <p14:tracePt t="327" x="566738" y="1811338"/>
          <p14:tracePt t="366" x="550863" y="1811338"/>
          <p14:tracePt t="6478" x="550863" y="1854200"/>
          <p14:tracePt t="6483" x="550863" y="1930400"/>
          <p14:tracePt t="6495" x="566738" y="1955800"/>
          <p14:tracePt t="6499" x="584200" y="1998663"/>
          <p14:tracePt t="6512" x="601663" y="2049463"/>
          <p14:tracePt t="6516" x="609600" y="2074863"/>
          <p14:tracePt t="6528" x="609600" y="2108200"/>
          <p14:tracePt t="6532" x="627063" y="2133600"/>
          <p14:tracePt t="6545" x="642938" y="2151063"/>
          <p14:tracePt t="6549" x="642938" y="2184400"/>
          <p14:tracePt t="6562" x="660400" y="2192338"/>
          <p14:tracePt t="6565" x="660400" y="2227263"/>
          <p14:tracePt t="6579" x="668338" y="2243138"/>
          <p14:tracePt t="6586" x="685800" y="2252663"/>
          <p14:tracePt t="6596" x="685800" y="2268538"/>
          <p14:tracePt t="6602" x="703263" y="2268538"/>
          <p14:tracePt t="6612" x="703263" y="2303463"/>
          <p14:tracePt t="6618" x="719138" y="2303463"/>
          <p14:tracePt t="6629" x="719138" y="2319338"/>
          <p14:tracePt t="6642" x="719138" y="2328863"/>
          <p14:tracePt t="6649" x="728663" y="2344738"/>
          <p14:tracePt t="6665" x="728663" y="2362200"/>
          <p14:tracePt t="6673" x="728663" y="2379663"/>
          <p14:tracePt t="6681" x="744538" y="2379663"/>
          <p14:tracePt t="6697" x="744538" y="2387600"/>
          <p14:tracePt t="6728" x="762000" y="2405063"/>
          <p14:tracePt t="6800" x="762000" y="2420938"/>
          <p14:tracePt t="13190" x="762000" y="2446338"/>
          <p14:tracePt t="13195" x="762000" y="2463800"/>
          <p14:tracePt t="13204" x="762000" y="2497138"/>
          <p14:tracePt t="13209" x="762000" y="2522538"/>
          <p14:tracePt t="13221" x="762000" y="2557463"/>
          <p14:tracePt t="13225" x="762000" y="2582863"/>
          <p14:tracePt t="13238" x="762000" y="2616200"/>
          <p14:tracePt t="13241" x="762000" y="2641600"/>
          <p14:tracePt t="13254" x="762000" y="2674938"/>
          <p14:tracePt t="13258" x="762000" y="2692400"/>
          <p14:tracePt t="13271" x="762000" y="2717800"/>
          <p14:tracePt t="13274" x="762000" y="2751138"/>
          <p14:tracePt t="13288" x="762000" y="2776538"/>
          <p14:tracePt t="13289" x="762000" y="2794000"/>
          <p14:tracePt t="13296" x="762000" y="2827338"/>
          <p14:tracePt t="13305" x="762000" y="2852738"/>
          <p14:tracePt t="13311" x="762000" y="2887663"/>
          <p14:tracePt t="13321" x="762000" y="2913063"/>
          <p14:tracePt t="13327" x="762000" y="2928938"/>
          <p14:tracePt t="13338" x="762000" y="2946400"/>
          <p14:tracePt t="13343" x="762000" y="2954338"/>
          <p14:tracePt t="13359" x="762000" y="2971800"/>
          <p14:tracePt t="13370" x="762000" y="2989263"/>
          <p14:tracePt t="13375" x="762000" y="3005138"/>
          <p14:tracePt t="13391" x="762000" y="3014663"/>
          <p14:tracePt t="13407" x="762000" y="3030538"/>
          <p14:tracePt t="13423" x="762000" y="3048000"/>
          <p14:tracePt t="13643" x="762000" y="3030538"/>
          <p14:tracePt t="13659" x="762000" y="3014663"/>
          <p14:tracePt t="13691" x="762000" y="3005138"/>
          <p14:tracePt t="13722" x="762000" y="2989263"/>
          <p14:tracePt t="22945" x="762000" y="3005138"/>
          <p14:tracePt t="22946" x="762000" y="3030538"/>
          <p14:tracePt t="22952" x="762000" y="3065463"/>
          <p14:tracePt t="22961" x="762000" y="3090863"/>
          <p14:tracePt t="22968" x="762000" y="3124200"/>
          <p14:tracePt t="22978" x="762000" y="3149600"/>
          <p14:tracePt t="22983" x="762000" y="3182938"/>
          <p14:tracePt t="22994" x="762000" y="3200400"/>
          <p14:tracePt t="22999" x="762000" y="3208338"/>
          <p14:tracePt t="23011" x="762000" y="3243263"/>
          <p14:tracePt t="23023" x="762000" y="3259138"/>
          <p14:tracePt t="23031" x="762000" y="3268663"/>
          <p14:tracePt t="23039" x="762000" y="3284538"/>
          <p14:tracePt t="23062" x="762000" y="3302000"/>
          <p14:tracePt t="23078" x="762000" y="3319463"/>
          <p14:tracePt t="23102" x="762000" y="3335338"/>
          <p14:tracePt t="23141" x="762000" y="3344863"/>
          <p14:tracePt t="23181" x="762000" y="3360738"/>
          <p14:tracePt t="23213" x="762000" y="3378200"/>
          <p14:tracePt t="23229" x="744538" y="3395663"/>
          <p14:tracePt t="23252" x="744538" y="3403600"/>
          <p14:tracePt t="23268" x="744538" y="3421063"/>
          <p14:tracePt t="23300" x="744538" y="3436938"/>
          <p14:tracePt t="23332" x="744538" y="3454400"/>
          <p14:tracePt t="23371" x="744538" y="3462338"/>
          <p14:tracePt t="23387" x="728663" y="3479800"/>
          <p14:tracePt t="23418" x="728663" y="3497263"/>
          <p14:tracePt t="23443" x="728663" y="3513138"/>
          <p14:tracePt t="23450" x="719138" y="3513138"/>
          <p14:tracePt t="23458" x="719138" y="3522663"/>
          <p14:tracePt t="23466" x="719138" y="3538538"/>
          <p14:tracePt t="23474" x="703263" y="3556000"/>
          <p14:tracePt t="23490" x="703263" y="3573463"/>
          <p14:tracePt t="23498" x="685800" y="3589338"/>
          <p14:tracePt t="23514" x="668338" y="3614738"/>
          <p14:tracePt t="23521" x="668338" y="3632200"/>
          <p14:tracePt t="23529" x="660400" y="3649663"/>
          <p14:tracePt t="23537" x="660400" y="3657600"/>
          <p14:tracePt t="23545" x="642938" y="3675063"/>
          <p14:tracePt t="23553" x="642938" y="3690938"/>
          <p14:tracePt t="23561" x="627063" y="3708400"/>
          <p14:tracePt t="23569" x="609600" y="3716338"/>
          <p14:tracePt t="23577" x="609600" y="3751263"/>
          <p14:tracePt t="23585" x="601663" y="3767138"/>
          <p14:tracePt t="23600" x="584200" y="3776663"/>
          <p14:tracePt t="23610" x="584200" y="3792538"/>
          <p14:tracePt t="23616" x="566738" y="3810000"/>
          <p14:tracePt t="23624" x="566738" y="3827463"/>
          <p14:tracePt t="23632" x="550863" y="3843338"/>
          <p14:tracePt t="23648" x="550863" y="3852863"/>
          <p14:tracePt t="23656" x="541338" y="3868738"/>
          <p14:tracePt t="23664" x="541338" y="3886200"/>
          <p14:tracePt t="23672" x="525463" y="3886200"/>
          <p14:tracePt t="23679" x="525463" y="3903663"/>
          <p14:tracePt t="23696" x="525463" y="3911600"/>
          <p14:tracePt t="23711" x="508000" y="3929063"/>
          <p14:tracePt t="23728" x="508000" y="3944938"/>
          <p14:tracePt t="23744" x="490538" y="3944938"/>
          <p14:tracePt t="23751" x="490538" y="3962400"/>
          <p14:tracePt t="23775" x="490538" y="3970338"/>
          <p14:tracePt t="23783" x="474663" y="3970338"/>
          <p14:tracePt t="23799" x="474663" y="3987800"/>
          <p14:tracePt t="23807" x="465138" y="3987800"/>
          <p14:tracePt t="23830" x="465138" y="4005263"/>
          <p14:tracePt t="23838" x="449263" y="4005263"/>
          <p14:tracePt t="23862" x="431800" y="4021138"/>
          <p14:tracePt t="23885" x="414338" y="4021138"/>
          <p14:tracePt t="23893" x="414338" y="4030663"/>
          <p14:tracePt t="23917" x="406400" y="4030663"/>
          <p14:tracePt t="23933" x="406400" y="4046538"/>
          <p14:tracePt t="23949" x="388938" y="4046538"/>
          <p14:tracePt t="23965" x="373063" y="4046538"/>
          <p14:tracePt t="23972" x="373063" y="4064000"/>
          <p14:tracePt t="24004" x="355600" y="4081463"/>
          <p14:tracePt t="24028" x="347663" y="4081463"/>
          <p14:tracePt t="24052" x="330200" y="4097338"/>
          <p14:tracePt t="24076" x="312738" y="4097338"/>
          <p14:tracePt t="24107" x="296863" y="4106863"/>
          <p14:tracePt t="24154" x="287338" y="4106863"/>
          <p14:tracePt t="24163" x="287338" y="4122738"/>
          <p14:tracePt t="24186" x="271463" y="4122738"/>
          <p14:tracePt t="24265" x="254000" y="4122738"/>
          <p14:tracePt t="24368" x="236538" y="4122738"/>
          <p14:tracePt t="24788" x="236538" y="4106863"/>
          <p14:tracePt t="31504" x="236538" y="4122738"/>
          <p14:tracePt t="31505" x="236538" y="4157663"/>
          <p14:tracePt t="31511" x="236538" y="4198938"/>
          <p14:tracePt t="31521" x="236538" y="4224338"/>
          <p14:tracePt t="31526" x="236538" y="4284663"/>
          <p14:tracePt t="31537" x="236538" y="4318000"/>
          <p14:tracePt t="31542" x="236538" y="4351338"/>
          <p14:tracePt t="31553" x="236538" y="4376738"/>
          <p14:tracePt t="31558" x="236538" y="4411663"/>
          <p14:tracePt t="31570" x="236538" y="4437063"/>
          <p14:tracePt t="31574" x="236538" y="4452938"/>
          <p14:tracePt t="31587" x="236538" y="4470400"/>
          <p14:tracePt t="31591" x="236538" y="4478338"/>
          <p14:tracePt t="31604" x="236538" y="4495800"/>
          <p14:tracePt t="31608" x="236538" y="4529138"/>
          <p14:tracePt t="31620" x="236538" y="4538663"/>
          <p14:tracePt t="31623" x="236538" y="4554538"/>
          <p14:tracePt t="31637" x="236538" y="4572000"/>
          <p14:tracePt t="31638" x="236538" y="4589463"/>
          <p14:tracePt t="31645" x="236538" y="4605338"/>
          <p14:tracePt t="31653" x="236538" y="4614863"/>
          <p14:tracePt t="31660" x="236538" y="4630738"/>
          <p14:tracePt t="31671" x="236538" y="4648200"/>
          <p14:tracePt t="31676" x="236538" y="4673600"/>
          <p14:tracePt t="31687" x="236538" y="4691063"/>
          <p14:tracePt t="31692" x="236538" y="4706938"/>
          <p14:tracePt t="31704" x="236538" y="4724400"/>
          <p14:tracePt t="31708" x="236538" y="4749800"/>
          <p14:tracePt t="31720" x="236538" y="4767263"/>
          <p14:tracePt t="31732" x="236538" y="4783138"/>
          <p14:tracePt t="31740" x="236538" y="4792663"/>
          <p14:tracePt t="31755" x="236538" y="4808538"/>
          <p14:tracePt t="31763" x="236538" y="4843463"/>
          <p14:tracePt t="31779" x="236538" y="4859338"/>
          <p14:tracePt t="31795" x="236538" y="4868863"/>
          <p14:tracePt t="31803" x="236538" y="4884738"/>
          <p14:tracePt t="31811" x="236538" y="4902200"/>
          <p14:tracePt t="31819" x="236538" y="4919663"/>
          <p14:tracePt t="31827" x="236538" y="4927600"/>
          <p14:tracePt t="31842" x="236538" y="4945063"/>
          <p14:tracePt t="31850" x="236538" y="4960938"/>
          <p14:tracePt t="31858" x="236538" y="4978400"/>
          <p14:tracePt t="31867" x="236538" y="5003800"/>
          <p14:tracePt t="31882" x="236538" y="5021263"/>
          <p14:tracePt t="31890" x="236538" y="5037138"/>
          <p14:tracePt t="31898" x="236538" y="5046663"/>
          <p14:tracePt t="31906" x="236538" y="5062538"/>
          <p14:tracePt t="31922" x="236538" y="5097463"/>
          <p14:tracePt t="31945" x="236538" y="5113338"/>
          <p14:tracePt t="31953" x="236538" y="5122863"/>
          <p14:tracePt t="31969" x="236538" y="5138738"/>
          <p14:tracePt t="31993" x="236538" y="5156200"/>
          <p14:tracePt t="32016" x="236538" y="5173663"/>
          <p14:tracePt t="32032" x="236538" y="5181600"/>
          <p14:tracePt t="32056" x="236538" y="5199063"/>
          <p14:tracePt t="32080" x="236538" y="5214938"/>
          <p14:tracePt t="32096" x="236538" y="5232400"/>
          <p14:tracePt t="32127" x="236538" y="5240338"/>
          <p14:tracePt t="32135" x="254000" y="5240338"/>
          <p14:tracePt t="32183" x="254000" y="5257800"/>
          <p14:tracePt t="32325" x="254000" y="5275263"/>
          <p14:tracePt t="41668" x="254000" y="5257800"/>
          <p14:tracePt t="41669" x="254000" y="5214938"/>
          <p14:tracePt t="41676" x="254000" y="5173663"/>
          <p14:tracePt t="41683" x="254000" y="5097463"/>
          <p14:tracePt t="41688" x="236538" y="5021263"/>
          <p14:tracePt t="41699" x="236538" y="4945063"/>
          <p14:tracePt t="41703" x="220663" y="4783138"/>
          <p14:tracePt t="41716" x="220663" y="4529138"/>
          <p14:tracePt t="41721" x="195263" y="4318000"/>
          <p14:tracePt t="41733" x="195263" y="4021138"/>
          <p14:tracePt t="41736" x="195263" y="3767138"/>
          <p14:tracePt t="41750" x="195263" y="3462338"/>
          <p14:tracePt t="41751" x="195263" y="3208338"/>
          <p14:tracePt t="41758" x="195263" y="2954338"/>
          <p14:tracePt t="41767" x="195263" y="2700338"/>
          <p14:tracePt t="41774" x="195263" y="2463800"/>
          <p14:tracePt t="41784" x="220663" y="2209800"/>
          <p14:tracePt t="41790" x="236538" y="1998663"/>
          <p14:tracePt t="41800" x="287338" y="1836738"/>
          <p14:tracePt t="41806" x="312738" y="1760538"/>
          <p14:tracePt t="41816" x="388938" y="1506538"/>
          <p14:tracePt t="41821" x="414338" y="1465263"/>
          <p14:tracePt t="41832" x="541338" y="1227138"/>
          <p14:tracePt t="41838" x="609600" y="1117600"/>
          <p14:tracePt t="41849" x="685800" y="998538"/>
          <p14:tracePt t="41854" x="779463" y="914400"/>
          <p14:tracePt t="41866" x="914400" y="795338"/>
          <p14:tracePt t="41870" x="1033463" y="660400"/>
          <p14:tracePt t="41883" x="1193800" y="525463"/>
          <p14:tracePt t="41887" x="1363663" y="355600"/>
          <p14:tracePt t="41900" x="1524000" y="220663"/>
          <p14:tracePt t="41902" x="1719263" y="76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60824-A5A0-7ACC-834D-AB1B322C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Offering Strategy</a:t>
            </a:r>
            <a:r>
              <a:rPr lang="ja-JP" altLang="en-US"/>
              <a:t>：</a:t>
            </a:r>
            <a:r>
              <a:rPr kumimoji="1" lang="en-US" altLang="ja-JP" dirty="0"/>
              <a:t>Quantity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7F8A0E-CE0B-FCD7-60BC-F320A73B0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/>
                  <a:t>Consider my and opponent’s needs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𝑛𝑒𝑒𝑑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ja-JP" dirty="0"/>
                  <a:t>the quantity of my needs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𝑜𝑝𝑝</m:t>
                        </m:r>
                        <m:r>
                          <m:rPr>
                            <m:lit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𝑜𝑓𝑓𝑒𝑟</m:t>
                        </m:r>
                      </m:sup>
                    </m:sSubSup>
                  </m:oMath>
                </a14:m>
                <a:r>
                  <a:rPr lang="ja-JP" altLang="en-US"/>
                  <a:t>：</a:t>
                </a:r>
                <a:r>
                  <a:rPr lang="en-US" altLang="ja-JP" dirty="0"/>
                  <a:t>the quantity of the last opponent’s offer</a:t>
                </a:r>
              </a:p>
              <a:p>
                <a:pPr lvl="1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sup>
                      </m:sSup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𝑛𝑒𝑒𝑑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𝑜𝑝𝑝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𝑜𝑓𝑓𝑒𝑟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7F8A0E-CE0B-FCD7-60BC-F320A73B0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4FF95-70B5-D653-9B0C-C100015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9"/>
    </mc:Choice>
    <mc:Fallback xmlns="">
      <p:transition spd="slow" advTm="27189"/>
    </mc:Fallback>
  </mc:AlternateContent>
  <p:extLst>
    <p:ext uri="{3A86A75C-4F4B-4683-9AE1-C65F6400EC91}">
      <p14:laserTraceLst xmlns:p14="http://schemas.microsoft.com/office/powerpoint/2010/main">
        <p14:tracePtLst>
          <p14:tracePt t="77" x="703263" y="1058863"/>
          <p14:tracePt t="81" x="703263" y="1049338"/>
          <p14:tracePt t="111" x="703263" y="1033463"/>
          <p14:tracePt t="121" x="719138" y="1016000"/>
          <p14:tracePt t="134" x="719138" y="998538"/>
          <p14:tracePt t="166" x="719138" y="982663"/>
          <p14:tracePt t="222" x="719138" y="973138"/>
          <p14:tracePt t="254" x="728663" y="973138"/>
          <p14:tracePt t="285" x="728663" y="957263"/>
          <p14:tracePt t="301" x="728663" y="939800"/>
          <p14:tracePt t="332" x="728663" y="922338"/>
          <p14:tracePt t="364" x="728663" y="914400"/>
          <p14:tracePt t="420" x="728663" y="896938"/>
          <p14:tracePt t="531" x="728663" y="881063"/>
          <p14:tracePt t="4530" x="728663" y="896938"/>
          <p14:tracePt t="4537" x="728663" y="922338"/>
          <p14:tracePt t="4545" x="728663" y="957263"/>
          <p14:tracePt t="4552" x="728663" y="982663"/>
          <p14:tracePt t="4561" x="719138" y="1058863"/>
          <p14:tracePt t="4568" x="719138" y="1135063"/>
          <p14:tracePt t="4577" x="719138" y="1193800"/>
          <p14:tracePt t="4583" x="703263" y="1252538"/>
          <p14:tracePt t="4594" x="685800" y="1312863"/>
          <p14:tracePt t="4599" x="668338" y="1371600"/>
          <p14:tracePt t="4610" x="660400" y="1422400"/>
          <p14:tracePt t="4616" x="660400" y="1447800"/>
          <p14:tracePt t="4627" x="660400" y="1481138"/>
          <p14:tracePt t="4632" x="642938" y="1506538"/>
          <p14:tracePt t="4643" x="627063" y="1541463"/>
          <p14:tracePt t="4647" x="627063" y="1557338"/>
          <p14:tracePt t="4661" x="627063" y="1566863"/>
          <p14:tracePt t="4665" x="609600" y="1582738"/>
          <p14:tracePt t="4677" x="609600" y="1600200"/>
          <p14:tracePt t="4680" x="601663" y="1617663"/>
          <p14:tracePt t="4694" x="601663" y="1625600"/>
          <p14:tracePt t="4695" x="601663" y="1643063"/>
          <p14:tracePt t="4702" x="584200" y="1658938"/>
          <p14:tracePt t="4711" x="584200" y="1676400"/>
          <p14:tracePt t="4718" x="566738" y="1684338"/>
          <p14:tracePt t="4727" x="566738" y="1701800"/>
          <p14:tracePt t="4734" x="566738" y="1735138"/>
          <p14:tracePt t="4744" x="550863" y="1744663"/>
          <p14:tracePt t="4757" x="550863" y="1760538"/>
          <p14:tracePt t="4765" x="541338" y="1760538"/>
          <p14:tracePt t="4773" x="541338" y="1778000"/>
          <p14:tracePt t="4789" x="525463" y="1795463"/>
          <p14:tracePt t="4813" x="525463" y="1811338"/>
          <p14:tracePt t="4836" x="525463" y="1820863"/>
          <p14:tracePt t="4900" x="525463" y="1836738"/>
          <p14:tracePt t="8351" x="525463" y="1854200"/>
          <p14:tracePt t="8353" x="525463" y="1897063"/>
          <p14:tracePt t="8358" x="525463" y="1938338"/>
          <p14:tracePt t="8366" x="525463" y="1989138"/>
          <p14:tracePt t="8371" x="525463" y="2049463"/>
          <p14:tracePt t="8383" x="525463" y="2090738"/>
          <p14:tracePt t="8387" x="525463" y="2125663"/>
          <p14:tracePt t="8399" x="525463" y="2151063"/>
          <p14:tracePt t="8403" x="525463" y="2184400"/>
          <p14:tracePt t="8416" x="525463" y="2209800"/>
          <p14:tracePt t="8420" x="525463" y="2227263"/>
          <p14:tracePt t="8433" x="525463" y="2243138"/>
          <p14:tracePt t="8434" x="525463" y="2252663"/>
          <p14:tracePt t="8442" x="525463" y="2268538"/>
          <p14:tracePt t="8450" x="525463" y="2286000"/>
          <p14:tracePt t="8457" x="525463" y="2303463"/>
          <p14:tracePt t="8467" x="525463" y="2319338"/>
          <p14:tracePt t="8473" x="525463" y="2328863"/>
          <p14:tracePt t="8483" x="525463" y="2344738"/>
          <p14:tracePt t="8489" x="525463" y="2379663"/>
          <p14:tracePt t="8500" x="525463" y="2387600"/>
          <p14:tracePt t="8505" x="525463" y="2420938"/>
          <p14:tracePt t="8516" x="525463" y="2438400"/>
          <p14:tracePt t="8521" x="525463" y="2446338"/>
          <p14:tracePt t="8533" x="525463" y="2463800"/>
          <p14:tracePt t="8537" x="525463" y="2481263"/>
          <p14:tracePt t="8549" x="525463" y="2497138"/>
          <p14:tracePt t="8553" x="525463" y="2506663"/>
          <p14:tracePt t="8566" x="525463" y="2522538"/>
          <p14:tracePt t="8570" x="525463" y="2540000"/>
          <p14:tracePt t="8585" x="525463" y="2557463"/>
          <p14:tracePt t="8600" x="525463" y="2573338"/>
          <p14:tracePt t="8600" x="525463" y="2582863"/>
          <p14:tracePt t="8616" x="525463" y="2598738"/>
          <p14:tracePt t="8639" x="525463" y="2616200"/>
          <p14:tracePt t="8663" x="525463" y="2633663"/>
          <p14:tracePt t="8686" x="525463" y="2641600"/>
          <p14:tracePt t="8900" x="541338" y="2641600"/>
          <p14:tracePt t="8932" x="541338" y="2633663"/>
          <p14:tracePt t="8979" x="541338" y="2616200"/>
          <p14:tracePt t="8987" x="550863" y="2616200"/>
          <p14:tracePt t="9027" x="550863" y="2598738"/>
          <p14:tracePt t="9074" x="550863" y="2582863"/>
          <p14:tracePt t="9114" x="566738" y="2582863"/>
          <p14:tracePt t="9122" x="566738" y="2573338"/>
          <p14:tracePt t="9177" x="566738" y="2557463"/>
          <p14:tracePt t="9257" x="566738" y="2540000"/>
          <p14:tracePt t="13242" x="566738" y="2582863"/>
          <p14:tracePt t="13247" x="566738" y="2633663"/>
          <p14:tracePt t="13257" x="566738" y="2659063"/>
          <p14:tracePt t="13262" x="566738" y="2700338"/>
          <p14:tracePt t="13274" x="566738" y="2735263"/>
          <p14:tracePt t="13278" x="566738" y="2776538"/>
          <p14:tracePt t="13291" x="566738" y="2811463"/>
          <p14:tracePt t="13295" x="566738" y="2836863"/>
          <p14:tracePt t="13308" x="566738" y="2870200"/>
          <p14:tracePt t="13311" x="566738" y="2895600"/>
          <p14:tracePt t="13325" x="566738" y="2928938"/>
          <p14:tracePt t="13326" x="566738" y="2946400"/>
          <p14:tracePt t="13333" x="566738" y="2971800"/>
          <p14:tracePt t="13342" x="566738" y="2989263"/>
          <p14:tracePt t="13349" x="566738" y="3005138"/>
          <p14:tracePt t="13359" x="566738" y="3030538"/>
          <p14:tracePt t="13365" x="566738" y="3048000"/>
          <p14:tracePt t="13375" x="566738" y="3065463"/>
          <p14:tracePt t="13380" x="566738" y="3081338"/>
          <p14:tracePt t="13391" x="566738" y="3106738"/>
          <p14:tracePt t="13396" x="566738" y="3124200"/>
          <p14:tracePt t="13408" x="566738" y="3141663"/>
          <p14:tracePt t="13412" x="566738" y="3149600"/>
          <p14:tracePt t="13429" x="566738" y="3167063"/>
          <p14:tracePt t="13441" x="566738" y="3182938"/>
          <p14:tracePt t="13445" x="566738" y="3200400"/>
          <p14:tracePt t="13461" x="566738" y="3208338"/>
          <p14:tracePt t="13475" x="566738" y="3225800"/>
          <p14:tracePt t="13491" x="566738" y="3243263"/>
          <p14:tracePt t="13499" x="550863" y="3243263"/>
          <p14:tracePt t="13507" x="550863" y="3259138"/>
          <p14:tracePt t="13530" x="550863" y="3268663"/>
          <p14:tracePt t="13554" x="550863" y="3284538"/>
          <p14:tracePt t="13578" x="550863" y="3302000"/>
          <p14:tracePt t="13625" x="550863" y="3319463"/>
          <p14:tracePt t="13673" x="550863" y="3335338"/>
          <p14:tracePt t="16584" x="550863" y="3344863"/>
          <p14:tracePt t="16589" x="550863" y="3360738"/>
          <p14:tracePt t="16601" x="584200" y="3378200"/>
          <p14:tracePt t="16604" x="609600" y="3436938"/>
          <p14:tracePt t="16617" x="660400" y="3497263"/>
          <p14:tracePt t="16620" x="719138" y="3538538"/>
          <p14:tracePt t="16634" x="795338" y="3657600"/>
          <p14:tracePt t="16635" x="881063" y="3751263"/>
          <p14:tracePt t="16641" x="957263" y="3868738"/>
          <p14:tracePt t="16651" x="998538" y="3911600"/>
          <p14:tracePt t="16657" x="1092200" y="4021138"/>
          <p14:tracePt t="16667" x="1168400" y="4097338"/>
          <p14:tracePt t="16673" x="1227138" y="4183063"/>
          <p14:tracePt t="16683" x="1303338" y="4259263"/>
          <p14:tracePt t="16689" x="1346200" y="4318000"/>
          <p14:tracePt t="16700" x="1371600" y="4376738"/>
          <p14:tracePt t="16705" x="1422400" y="4411663"/>
          <p14:tracePt t="16717" x="1447800" y="4470400"/>
          <p14:tracePt t="16721" x="1465263" y="4478338"/>
          <p14:tracePt t="16734" x="1481138" y="4513263"/>
          <p14:tracePt t="16738" x="1481138" y="4529138"/>
          <p14:tracePt t="16750" x="1490663" y="4554538"/>
          <p14:tracePt t="16767" x="1506538" y="4572000"/>
          <p14:tracePt t="16770" x="1524000" y="4589463"/>
          <p14:tracePt t="16784" x="1524000" y="4605338"/>
          <p14:tracePt t="16784" x="1524000" y="4614863"/>
          <p14:tracePt t="16791" x="1541463" y="4614863"/>
          <p14:tracePt t="16807" x="1541463" y="4630738"/>
          <p14:tracePt t="16823" x="1557338" y="4648200"/>
          <p14:tracePt t="16847" x="1557338" y="4665663"/>
          <p14:tracePt t="16878" x="1557338" y="4673600"/>
          <p14:tracePt t="16926" x="1557338" y="4691063"/>
          <p14:tracePt t="17029" x="1566863" y="4691063"/>
          <p14:tracePt t="17069" x="1566863" y="4706938"/>
          <p14:tracePt t="17203" x="1582738" y="4724400"/>
          <p14:tracePt t="17219" x="1600200" y="4724400"/>
          <p14:tracePt t="17234" x="1617663" y="4732338"/>
          <p14:tracePt t="17242" x="1643063" y="4749800"/>
          <p14:tracePt t="17250" x="1676400" y="4783138"/>
          <p14:tracePt t="17258" x="1735138" y="4826000"/>
          <p14:tracePt t="17266" x="1795463" y="4859338"/>
          <p14:tracePt t="17274" x="1836738" y="4884738"/>
          <p14:tracePt t="17282" x="1897063" y="4927600"/>
          <p14:tracePt t="17290" x="1955800" y="4986338"/>
          <p14:tracePt t="17298" x="2014538" y="5037138"/>
          <p14:tracePt t="17305" x="2074863" y="5062538"/>
          <p14:tracePt t="17315" x="2133600" y="5122863"/>
          <p14:tracePt t="17322" x="2192338" y="5173663"/>
          <p14:tracePt t="17330" x="2227263" y="5199063"/>
          <p14:tracePt t="17337" x="2252663" y="5214938"/>
          <p14:tracePt t="17345" x="2286000" y="5232400"/>
          <p14:tracePt t="17353" x="2319338" y="5257800"/>
          <p14:tracePt t="17361" x="2328863" y="5257800"/>
          <p14:tracePt t="17369" x="2344738" y="5275263"/>
          <p14:tracePt t="17385" x="2379663" y="5275263"/>
          <p14:tracePt t="17408" x="2387600" y="5291138"/>
          <p14:tracePt t="17686" x="2387600" y="5275263"/>
          <p14:tracePt t="17694" x="2387600" y="5257800"/>
          <p14:tracePt t="17709" x="2387600" y="5240338"/>
          <p14:tracePt t="17725" x="2379663" y="5232400"/>
          <p14:tracePt t="17741" x="2379663" y="5214938"/>
          <p14:tracePt t="17773" x="2362200" y="5199063"/>
          <p14:tracePt t="17860" x="2362200" y="5181600"/>
          <p14:tracePt t="24419" x="2344738" y="5181600"/>
          <p14:tracePt t="24426" x="2344738" y="5173663"/>
          <p14:tracePt t="25455" x="2446338" y="5046663"/>
          <p14:tracePt t="25463" x="2540000" y="4960938"/>
          <p14:tracePt t="25472" x="2633663" y="4868863"/>
          <p14:tracePt t="25479" x="2717800" y="4767263"/>
          <p14:tracePt t="25488" x="2827338" y="4673600"/>
          <p14:tracePt t="25495" x="2928938" y="4589463"/>
          <p14:tracePt t="25504" x="3141663" y="4411663"/>
          <p14:tracePt t="25511" x="3436938" y="4198938"/>
          <p14:tracePt t="25519" x="3675063" y="4005263"/>
          <p14:tracePt t="25526" x="3970338" y="3792538"/>
          <p14:tracePt t="25534" x="4275138" y="3556000"/>
          <p14:tracePt t="25542" x="4843463" y="3149600"/>
          <p14:tracePt t="25550" x="5199063" y="2895600"/>
          <p14:tracePt t="25558" x="5630863" y="2573338"/>
          <p14:tracePt t="25566" x="5824538" y="2446338"/>
          <p14:tracePt t="25574" x="6230938" y="2184400"/>
          <p14:tracePt t="25582" x="6604000" y="1871663"/>
          <p14:tracePt t="25590" x="7018338" y="1600200"/>
          <p14:tracePt t="25598" x="7366000" y="1346200"/>
          <p14:tracePt t="25606" x="7754938" y="1033463"/>
          <p14:tracePt t="25613" x="8094663" y="779463"/>
          <p14:tracePt t="25622" x="8399463" y="541338"/>
          <p14:tracePt t="25629" x="8694738" y="330200"/>
          <p14:tracePt t="25639" x="8923338" y="177800"/>
          <p14:tracePt t="25645" x="9144000" y="333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85ABE-D73B-8FB9-C225-7B961418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Acceptance Strategy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A2932E7-B476-39CA-2734-CCF2FA9DA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Accept the offer in the last 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p>
                    </m:sSup>
                  </m:oMath>
                </a14:m>
                <a:r>
                  <a:rPr lang="en-US" altLang="ja-JP" dirty="0"/>
                  <a:t> is the criterion of the agreement.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𝑏𝑒𝑠𝑡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_</m:t>
                                            </m:r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𝑠𝑒𝑙𝑙𝑖𝑛𝑔</m:t>
                                            </m:r>
                                          </m:sup>
                                        </m:sSub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𝑏𝑒𝑠𝑡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_</m:t>
                                            </m:r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𝑐𝑜𝑛𝑡𝑟𝑎𝑐𝑡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×0.8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0">
                                    <a:latin typeface="Cambria Math" panose="02040503050406030204" pitchFamily="18" charset="0"/>
                                  </a:rPr>
                                  <m:t>selling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𝑏𝑒𝑠𝑡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_</m:t>
                                            </m:r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𝑏𝑢𝑦𝑖𝑛𝑔</m:t>
                                            </m:r>
                                          </m:sup>
                                        </m:sSub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𝑏𝑒𝑠𝑡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_</m:t>
                                            </m:r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𝑐𝑜𝑛𝑡𝑟𝑎𝑐𝑡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×1.2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0">
                                    <a:latin typeface="Cambria Math" panose="02040503050406030204" pitchFamily="18" charset="0"/>
                                  </a:rPr>
                                  <m:t>buying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A2932E7-B476-39CA-2734-CCF2FA9DA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795" t="-32474" b="-80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8C7291-CB21-D09A-63CF-BC81882C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1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7"/>
    </mc:Choice>
    <mc:Fallback xmlns="">
      <p:transition spd="slow" advTm="43637"/>
    </mc:Fallback>
  </mc:AlternateContent>
  <p:extLst>
    <p:ext uri="{3A86A75C-4F4B-4683-9AE1-C65F6400EC91}">
      <p14:laserTraceLst xmlns:p14="http://schemas.microsoft.com/office/powerpoint/2010/main">
        <p14:tracePtLst>
          <p14:tracePt t="1743" x="762000" y="896938"/>
          <p14:tracePt t="2790" x="744538" y="914400"/>
          <p14:tracePt t="6449" x="744538" y="922338"/>
          <p14:tracePt t="6456" x="744538" y="957263"/>
          <p14:tracePt t="6464" x="728663" y="982663"/>
          <p14:tracePt t="6472" x="719138" y="1016000"/>
          <p14:tracePt t="6479" x="703263" y="1049338"/>
          <p14:tracePt t="6488" x="685800" y="1074738"/>
          <p14:tracePt t="6496" x="685800" y="1109663"/>
          <p14:tracePt t="6503" x="660400" y="1135063"/>
          <p14:tracePt t="6511" x="660400" y="1150938"/>
          <p14:tracePt t="6519" x="642938" y="1176338"/>
          <p14:tracePt t="6527" x="642938" y="1193800"/>
          <p14:tracePt t="6535" x="627063" y="1211263"/>
          <p14:tracePt t="6543" x="627063" y="1227138"/>
          <p14:tracePt t="6551" x="609600" y="1236663"/>
          <p14:tracePt t="6567" x="601663" y="1252538"/>
          <p14:tracePt t="6574" x="601663" y="1270000"/>
          <p14:tracePt t="6582" x="584200" y="1287463"/>
          <p14:tracePt t="6598" x="566738" y="1303338"/>
          <p14:tracePt t="6608" x="566738" y="1312863"/>
          <p14:tracePt t="6614" x="566738" y="1328738"/>
          <p14:tracePt t="6622" x="550863" y="1346200"/>
          <p14:tracePt t="6630" x="541338" y="1363663"/>
          <p14:tracePt t="6638" x="525463" y="1371600"/>
          <p14:tracePt t="6654" x="508000" y="1389063"/>
          <p14:tracePt t="6662" x="490538" y="1404938"/>
          <p14:tracePt t="6670" x="490538" y="1422400"/>
          <p14:tracePt t="6677" x="490538" y="1430338"/>
          <p14:tracePt t="6685" x="474663" y="1430338"/>
          <p14:tracePt t="6693" x="474663" y="1447800"/>
          <p14:tracePt t="6701" x="465138" y="1465263"/>
          <p14:tracePt t="6709" x="465138" y="1481138"/>
          <p14:tracePt t="6733" x="449263" y="1490663"/>
          <p14:tracePt t="6741" x="449263" y="1506538"/>
          <p14:tracePt t="6757" x="449263" y="1524000"/>
          <p14:tracePt t="6765" x="449263" y="1541463"/>
          <p14:tracePt t="6773" x="449263" y="1557338"/>
          <p14:tracePt t="6780" x="449263" y="1566863"/>
          <p14:tracePt t="6789" x="449263" y="1582738"/>
          <p14:tracePt t="6796" x="449263" y="1617663"/>
          <p14:tracePt t="6804" x="449263" y="1625600"/>
          <p14:tracePt t="6812" x="449263" y="1643063"/>
          <p14:tracePt t="6820" x="449263" y="1676400"/>
          <p14:tracePt t="6828" x="449263" y="1684338"/>
          <p14:tracePt t="6836" x="449263" y="1701800"/>
          <p14:tracePt t="6844" x="465138" y="1719263"/>
          <p14:tracePt t="6852" x="465138" y="1744663"/>
          <p14:tracePt t="6859" x="474663" y="1760538"/>
          <p14:tracePt t="6867" x="474663" y="1778000"/>
          <p14:tracePt t="6876" x="490538" y="1795463"/>
          <p14:tracePt t="6883" x="490538" y="1811338"/>
          <p14:tracePt t="6892" x="508000" y="1820863"/>
          <p14:tracePt t="6899" x="508000" y="1836738"/>
          <p14:tracePt t="6909" x="525463" y="1854200"/>
          <p14:tracePt t="6915" x="525463" y="1871663"/>
          <p14:tracePt t="6925" x="541338" y="1879600"/>
          <p14:tracePt t="6931" x="541338" y="1897063"/>
          <p14:tracePt t="6942" x="550863" y="1897063"/>
          <p14:tracePt t="6947" x="550863" y="1912938"/>
          <p14:tracePt t="6959" x="566738" y="1912938"/>
          <p14:tracePt t="6970" x="566738" y="1930400"/>
          <p14:tracePt t="6994" x="566738" y="1938338"/>
          <p14:tracePt t="7026" x="584200" y="1938338"/>
          <p14:tracePt t="11978" x="584200" y="1973263"/>
          <p14:tracePt t="11986" x="584200" y="1989138"/>
          <p14:tracePt t="11994" x="584200" y="2014538"/>
          <p14:tracePt t="12002" x="584200" y="2032000"/>
          <p14:tracePt t="12010" x="584200" y="2049463"/>
          <p14:tracePt t="12018" x="584200" y="2065338"/>
          <p14:tracePt t="12025" x="584200" y="2074863"/>
          <p14:tracePt t="12033" x="584200" y="2090738"/>
          <p14:tracePt t="12041" x="584200" y="2125663"/>
          <p14:tracePt t="12049" x="584200" y="2133600"/>
          <p14:tracePt t="12065" x="584200" y="2151063"/>
          <p14:tracePt t="12073" x="584200" y="2166938"/>
          <p14:tracePt t="12081" x="566738" y="2166938"/>
          <p14:tracePt t="12089" x="566738" y="2184400"/>
          <p14:tracePt t="12097" x="566738" y="2192338"/>
          <p14:tracePt t="12104" x="566738" y="2209800"/>
          <p14:tracePt t="12120" x="566738" y="2227263"/>
          <p14:tracePt t="12128" x="566738" y="2243138"/>
          <p14:tracePt t="12136" x="566738" y="2252663"/>
          <p14:tracePt t="12152" x="566738" y="2268538"/>
          <p14:tracePt t="12160" x="566738" y="2286000"/>
          <p14:tracePt t="12168" x="566738" y="2303463"/>
          <p14:tracePt t="12191" x="566738" y="2319338"/>
          <p14:tracePt t="12199" x="566738" y="2328863"/>
          <p14:tracePt t="12215" x="566738" y="2344738"/>
          <p14:tracePt t="12239" x="566738" y="2362200"/>
          <p14:tracePt t="12255" x="566738" y="2379663"/>
          <p14:tracePt t="12278" x="566738" y="2387600"/>
          <p14:tracePt t="12302" x="566738" y="2405063"/>
          <p14:tracePt t="12319" x="566738" y="2420938"/>
          <p14:tracePt t="12365" x="566738" y="2438400"/>
          <p14:tracePt t="12516" x="550863" y="2438400"/>
          <p14:tracePt t="21116" x="550863" y="2446338"/>
          <p14:tracePt t="21124" x="550863" y="2463800"/>
          <p14:tracePt t="21132" x="550863" y="2497138"/>
          <p14:tracePt t="21140" x="550863" y="2506663"/>
          <p14:tracePt t="21148" x="566738" y="2540000"/>
          <p14:tracePt t="21156" x="584200" y="2557463"/>
          <p14:tracePt t="21164" x="584200" y="2582863"/>
          <p14:tracePt t="21171" x="584200" y="2616200"/>
          <p14:tracePt t="21179" x="601663" y="2633663"/>
          <p14:tracePt t="21187" x="601663" y="2659063"/>
          <p14:tracePt t="21195" x="601663" y="2692400"/>
          <p14:tracePt t="21203" x="601663" y="2700338"/>
          <p14:tracePt t="21211" x="609600" y="2735263"/>
          <p14:tracePt t="21219" x="609600" y="2760663"/>
          <p14:tracePt t="21227" x="609600" y="2776538"/>
          <p14:tracePt t="21236" x="609600" y="2811463"/>
          <p14:tracePt t="21243" x="627063" y="2827338"/>
          <p14:tracePt t="21252" x="627063" y="2852738"/>
          <p14:tracePt t="21258" x="627063" y="2887663"/>
          <p14:tracePt t="21269" x="627063" y="2913063"/>
          <p14:tracePt t="21274" x="627063" y="2946400"/>
          <p14:tracePt t="21285" x="627063" y="2954338"/>
          <p14:tracePt t="21290" x="627063" y="2989263"/>
          <p14:tracePt t="21301" x="627063" y="3005138"/>
          <p14:tracePt t="21306" x="627063" y="3030538"/>
          <p14:tracePt t="21319" x="627063" y="3048000"/>
          <p14:tracePt t="21322" x="627063" y="3065463"/>
          <p14:tracePt t="21335" x="627063" y="3090863"/>
          <p14:tracePt t="21339" x="627063" y="3106738"/>
          <p14:tracePt t="21352" x="627063" y="3124200"/>
          <p14:tracePt t="21356" x="627063" y="3141663"/>
          <p14:tracePt t="21369" x="627063" y="3149600"/>
          <p14:tracePt t="21370" x="627063" y="3167063"/>
          <p14:tracePt t="21377" x="627063" y="3182938"/>
          <p14:tracePt t="21386" x="627063" y="3200400"/>
          <p14:tracePt t="21393" x="627063" y="3208338"/>
          <p14:tracePt t="21403" x="627063" y="3225800"/>
          <p14:tracePt t="21409" x="627063" y="3243263"/>
          <p14:tracePt t="21419" x="627063" y="3259138"/>
          <p14:tracePt t="21425" x="627063" y="3284538"/>
          <p14:tracePt t="21435" x="627063" y="3302000"/>
          <p14:tracePt t="21441" x="627063" y="3319463"/>
          <p14:tracePt t="21452" x="627063" y="3335338"/>
          <p14:tracePt t="21457" x="627063" y="3360738"/>
          <p14:tracePt t="21469" x="627063" y="3378200"/>
          <p14:tracePt t="21473" x="627063" y="3403600"/>
          <p14:tracePt t="21486" x="627063" y="3436938"/>
          <p14:tracePt t="21490" x="627063" y="3462338"/>
          <p14:tracePt t="21502" x="627063" y="3497263"/>
          <p14:tracePt t="21506" x="627063" y="3522663"/>
          <p14:tracePt t="21519" x="627063" y="3556000"/>
          <p14:tracePt t="21523" x="627063" y="3589338"/>
          <p14:tracePt t="21536" x="627063" y="3614738"/>
          <p14:tracePt t="21537" x="627063" y="3649663"/>
          <p14:tracePt t="21544" x="627063" y="3708400"/>
          <p14:tracePt t="21552" x="627063" y="3733800"/>
          <p14:tracePt t="21559" x="627063" y="3767138"/>
          <p14:tracePt t="21568" x="627063" y="3792538"/>
          <p14:tracePt t="21575" x="627063" y="3827463"/>
          <p14:tracePt t="21585" x="627063" y="3852863"/>
          <p14:tracePt t="21591" x="627063" y="3886200"/>
          <p14:tracePt t="21601" x="627063" y="3911600"/>
          <p14:tracePt t="21607" x="627063" y="3944938"/>
          <p14:tracePt t="21618" x="627063" y="3962400"/>
          <p14:tracePt t="21622" x="627063" y="3987800"/>
          <p14:tracePt t="21635" x="627063" y="4021138"/>
          <p14:tracePt t="21639" x="627063" y="4030663"/>
          <p14:tracePt t="21652" x="627063" y="4064000"/>
          <p14:tracePt t="21655" x="627063" y="4081463"/>
          <p14:tracePt t="21669" x="627063" y="4106863"/>
          <p14:tracePt t="21672" x="627063" y="4122738"/>
          <p14:tracePt t="21685" x="627063" y="4157663"/>
          <p14:tracePt t="21688" x="627063" y="4183063"/>
          <p14:tracePt t="21702" x="627063" y="4198938"/>
          <p14:tracePt t="21703" x="627063" y="4224338"/>
          <p14:tracePt t="21710" x="627063" y="4241800"/>
          <p14:tracePt t="21719" x="627063" y="4275138"/>
          <p14:tracePt t="21725" x="627063" y="4284663"/>
          <p14:tracePt t="21736" x="627063" y="4300538"/>
          <p14:tracePt t="21741" x="627063" y="4318000"/>
          <p14:tracePt t="21752" x="627063" y="4335463"/>
          <p14:tracePt t="21757" x="627063" y="4351338"/>
          <p14:tracePt t="21768" x="627063" y="4360863"/>
          <p14:tracePt t="21773" x="627063" y="4376738"/>
          <p14:tracePt t="21785" x="627063" y="4411663"/>
          <p14:tracePt t="21797" x="627063" y="4419600"/>
          <p14:tracePt t="21804" x="627063" y="4437063"/>
          <p14:tracePt t="21820" x="627063" y="4452938"/>
          <p14:tracePt t="21828" x="627063" y="4470400"/>
          <p14:tracePt t="21844" x="627063" y="4478338"/>
          <p14:tracePt t="21852" x="627063" y="4495800"/>
          <p14:tracePt t="21876" x="627063" y="4513263"/>
          <p14:tracePt t="21891" x="627063" y="4529138"/>
          <p14:tracePt t="22034" x="609600" y="4529138"/>
          <p14:tracePt t="22082" x="609600" y="4513263"/>
          <p14:tracePt t="22121" x="609600" y="4495800"/>
          <p14:tracePt t="22130" x="601663" y="4495800"/>
          <p14:tracePt t="22153" x="601663" y="4478338"/>
          <p14:tracePt t="22192" x="601663" y="4470400"/>
          <p14:tracePt t="22255" x="601663" y="4452938"/>
          <p14:tracePt t="22382" x="584200" y="4452938"/>
          <p14:tracePt t="26151" x="601663" y="4452938"/>
          <p14:tracePt t="26159" x="660400" y="4452938"/>
          <p14:tracePt t="26168" x="762000" y="4452938"/>
          <p14:tracePt t="26175" x="863600" y="4452938"/>
          <p14:tracePt t="26183" x="982663" y="4452938"/>
          <p14:tracePt t="26192" x="1117600" y="4452938"/>
          <p14:tracePt t="26199" x="1227138" y="4452938"/>
          <p14:tracePt t="26207" x="1481138" y="4452938"/>
          <p14:tracePt t="26215" x="1684338" y="4452938"/>
          <p14:tracePt t="26223" x="1938338" y="4452938"/>
          <p14:tracePt t="26230" x="2184400" y="4478338"/>
          <p14:tracePt t="26244" x="2438400" y="4478338"/>
          <p14:tracePt t="26247" x="2751138" y="4513263"/>
          <p14:tracePt t="26261" x="3005138" y="4529138"/>
          <p14:tracePt t="26263" x="3200400" y="4529138"/>
          <p14:tracePt t="26278" x="3403600" y="4554538"/>
          <p14:tracePt t="26278" x="3614738" y="4554538"/>
          <p14:tracePt t="26286" x="3690938" y="4572000"/>
          <p14:tracePt t="26295" x="3987800" y="4572000"/>
          <p14:tracePt t="26302" x="4064000" y="4572000"/>
          <p14:tracePt t="26312" x="4183063" y="4572000"/>
          <p14:tracePt t="26328" x="4394200" y="4572000"/>
          <p14:tracePt t="26333" x="4452938" y="4572000"/>
          <p14:tracePt t="26344" x="4529138" y="4572000"/>
          <p14:tracePt t="26350" x="4605338" y="4572000"/>
          <p14:tracePt t="26361" x="4630738" y="4572000"/>
          <p14:tracePt t="26365" x="4673600" y="4572000"/>
          <p14:tracePt t="26378" x="4706938" y="4572000"/>
          <p14:tracePt t="26382" x="4724400" y="4572000"/>
          <p14:tracePt t="26394" x="4732338" y="4572000"/>
          <p14:tracePt t="26398" x="4749800" y="4572000"/>
          <p14:tracePt t="26411" x="4767263" y="4572000"/>
          <p14:tracePt t="26421" x="4783138" y="4572000"/>
          <p14:tracePt t="26476" x="4792663" y="4572000"/>
          <p14:tracePt t="26531" x="4808538" y="4572000"/>
          <p14:tracePt t="26602" x="4792663" y="4572000"/>
          <p14:tracePt t="26611" x="4767263" y="4554538"/>
          <p14:tracePt t="26619" x="4673600" y="4529138"/>
          <p14:tracePt t="26626" x="4648200" y="4513263"/>
          <p14:tracePt t="26634" x="4572000" y="4495800"/>
          <p14:tracePt t="26643" x="4470400" y="4452938"/>
          <p14:tracePt t="26650" x="4419600" y="4437063"/>
          <p14:tracePt t="26658" x="4351338" y="4394200"/>
          <p14:tracePt t="26666" x="4275138" y="4360863"/>
          <p14:tracePt t="26674" x="4216400" y="4335463"/>
          <p14:tracePt t="26682" x="4157663" y="4284663"/>
          <p14:tracePt t="26690" x="4097338" y="4241800"/>
          <p14:tracePt t="26698" x="4064000" y="4216400"/>
          <p14:tracePt t="26705" x="4021138" y="4183063"/>
          <p14:tracePt t="26713" x="4005263" y="4157663"/>
          <p14:tracePt t="26721" x="3970338" y="4122738"/>
          <p14:tracePt t="26729" x="3962400" y="4097338"/>
          <p14:tracePt t="26737" x="3962400" y="4064000"/>
          <p14:tracePt t="26745" x="3944938" y="4030663"/>
          <p14:tracePt t="26753" x="3929063" y="3987800"/>
          <p14:tracePt t="26762" x="3929063" y="3962400"/>
          <p14:tracePt t="26768" x="3929063" y="3929063"/>
          <p14:tracePt t="26779" x="3929063" y="3886200"/>
          <p14:tracePt t="26785" x="3929063" y="3852863"/>
          <p14:tracePt t="26795" x="3929063" y="3810000"/>
          <p14:tracePt t="26800" x="3929063" y="3751263"/>
          <p14:tracePt t="26812" x="3929063" y="3708400"/>
          <p14:tracePt t="26816" x="3929063" y="3657600"/>
          <p14:tracePt t="26828" x="3944938" y="3614738"/>
          <p14:tracePt t="26833" x="3970338" y="3556000"/>
          <p14:tracePt t="26845" x="4005263" y="3513138"/>
          <p14:tracePt t="26848" x="4046538" y="3454400"/>
          <p14:tracePt t="26862" x="4097338" y="3403600"/>
          <p14:tracePt t="26866" x="4157663" y="3344863"/>
          <p14:tracePt t="26879" x="4183063" y="3335338"/>
          <p14:tracePt t="26882" x="4224338" y="3284538"/>
          <p14:tracePt t="26896" x="4284663" y="3268663"/>
          <p14:tracePt t="26897" x="4335463" y="3259138"/>
          <p14:tracePt t="26904" x="4411663" y="3225800"/>
          <p14:tracePt t="26912" x="4470400" y="3208338"/>
          <p14:tracePt t="26919" x="4538663" y="3208338"/>
          <p14:tracePt t="26930" x="4614863" y="3208338"/>
          <p14:tracePt t="26935" x="4724400" y="3208338"/>
          <p14:tracePt t="26946" x="4783138" y="3208338"/>
          <p14:tracePt t="26951" x="4884738" y="3208338"/>
          <p14:tracePt t="26962" x="4960938" y="3208338"/>
          <p14:tracePt t="26967" x="5046663" y="3208338"/>
          <p14:tracePt t="26979" x="5122863" y="3259138"/>
          <p14:tracePt t="26983" x="5199063" y="3284538"/>
          <p14:tracePt t="26995" x="5275263" y="3335338"/>
          <p14:tracePt t="26999" x="5351463" y="3378200"/>
          <p14:tracePt t="27012" x="5410200" y="3403600"/>
          <p14:tracePt t="27017" x="5468938" y="3462338"/>
          <p14:tracePt t="27029" x="5529263" y="3522663"/>
          <p14:tracePt t="27032" x="5588000" y="3589338"/>
          <p14:tracePt t="27046" x="5630863" y="3649663"/>
          <p14:tracePt t="27047" x="5689600" y="3708400"/>
          <p14:tracePt t="27054" x="5707063" y="3751263"/>
          <p14:tracePt t="27063" x="5748338" y="3810000"/>
          <p14:tracePt t="27070" x="5765800" y="3852863"/>
          <p14:tracePt t="27079" x="5783263" y="3886200"/>
          <p14:tracePt t="27086" x="5799138" y="3911600"/>
          <p14:tracePt t="27096" x="5808663" y="3944938"/>
          <p14:tracePt t="27101" x="5808663" y="3970338"/>
          <p14:tracePt t="27112" x="5824538" y="3987800"/>
          <p14:tracePt t="27118" x="5824538" y="4021138"/>
          <p14:tracePt t="27129" x="5824538" y="4030663"/>
          <p14:tracePt t="27133" x="5824538" y="4064000"/>
          <p14:tracePt t="27145" x="5824538" y="4097338"/>
          <p14:tracePt t="27149" x="5824538" y="4122738"/>
          <p14:tracePt t="27162" x="5799138" y="4157663"/>
          <p14:tracePt t="27167" x="5765800" y="4183063"/>
          <p14:tracePt t="27179" x="5707063" y="4224338"/>
          <p14:tracePt t="27183" x="5646738" y="4275138"/>
          <p14:tracePt t="27196" x="5605463" y="4335463"/>
          <p14:tracePt t="27199" x="5545138" y="4376738"/>
          <p14:tracePt t="27213" x="5486400" y="4419600"/>
          <p14:tracePt t="27214" x="5427663" y="4470400"/>
          <p14:tracePt t="27220" x="5376863" y="4478338"/>
          <p14:tracePt t="27229" x="5334000" y="4529138"/>
          <p14:tracePt t="27236" x="5300663" y="4538663"/>
          <p14:tracePt t="27246" x="5291138" y="4554538"/>
          <p14:tracePt t="27252" x="5275263" y="4572000"/>
          <p14:tracePt t="27267" x="5257800" y="4572000"/>
          <p14:tracePt t="27275" x="5257800" y="4589463"/>
          <p14:tracePt t="27291" x="5257800" y="4605338"/>
          <p14:tracePt t="27322" x="5257800" y="4614863"/>
          <p14:tracePt t="27338" x="5257800" y="4630738"/>
          <p14:tracePt t="27346" x="5257800" y="4648200"/>
          <p14:tracePt t="27354" x="5257800" y="4665663"/>
          <p14:tracePt t="27362" x="5257800" y="4691063"/>
          <p14:tracePt t="27370" x="5275263" y="4724400"/>
          <p14:tracePt t="27378" x="5291138" y="4767263"/>
          <p14:tracePt t="27390" x="5300663" y="4792663"/>
          <p14:tracePt t="27394" x="5300663" y="4826000"/>
          <p14:tracePt t="27411" x="5316538" y="4884738"/>
          <p14:tracePt t="27412" x="5334000" y="4927600"/>
          <p14:tracePt t="27418" x="5334000" y="4960938"/>
          <p14:tracePt t="27425" x="5334000" y="5003800"/>
          <p14:tracePt t="27433" x="5334000" y="5037138"/>
          <p14:tracePt t="27441" x="5334000" y="5062538"/>
          <p14:tracePt t="27450" x="5334000" y="5097463"/>
          <p14:tracePt t="27457" x="5334000" y="5122863"/>
          <p14:tracePt t="27466" x="5334000" y="5156200"/>
          <p14:tracePt t="27473" x="5334000" y="5173663"/>
          <p14:tracePt t="27483" x="5316538" y="5199063"/>
          <p14:tracePt t="27489" x="5316538" y="5214938"/>
          <p14:tracePt t="27499" x="5300663" y="5232400"/>
          <p14:tracePt t="27505" x="5291138" y="5240338"/>
          <p14:tracePt t="27515" x="5257800" y="5257800"/>
          <p14:tracePt t="27520" x="5232400" y="5275263"/>
          <p14:tracePt t="27532" x="5214938" y="5291138"/>
          <p14:tracePt t="27536" x="5181600" y="5300663"/>
          <p14:tracePt t="27549" x="5156200" y="5300663"/>
          <p14:tracePt t="27553" x="5122863" y="5316538"/>
          <p14:tracePt t="27566" x="5080000" y="5316538"/>
          <p14:tracePt t="27569" x="5003800" y="5316538"/>
          <p14:tracePt t="27583" x="4945063" y="5316538"/>
          <p14:tracePt t="27586" x="4868863" y="5316538"/>
          <p14:tracePt t="27601" x="4732338" y="5316538"/>
          <p14:tracePt t="27601" x="4691063" y="5316538"/>
          <p14:tracePt t="27608" x="4589463" y="5316538"/>
          <p14:tracePt t="27616" x="4513263" y="5316538"/>
          <p14:tracePt t="27624" x="4419600" y="5316538"/>
          <p14:tracePt t="27634" x="4351338" y="5291138"/>
          <p14:tracePt t="27639" x="4275138" y="5257800"/>
          <p14:tracePt t="27650" x="4198938" y="5232400"/>
          <p14:tracePt t="27666" x="4106863" y="5181600"/>
          <p14:tracePt t="27671" x="4064000" y="5156200"/>
          <p14:tracePt t="27683" x="4005263" y="5113338"/>
          <p14:tracePt t="27687" x="3970338" y="5097463"/>
          <p14:tracePt t="27699" x="3929063" y="5062538"/>
          <p14:tracePt t="27703" x="3903663" y="5037138"/>
          <p14:tracePt t="27716" x="3868738" y="5003800"/>
          <p14:tracePt t="27719" x="3843338" y="4978400"/>
          <p14:tracePt t="27732" x="3827463" y="4945063"/>
          <p14:tracePt t="27736" x="3810000" y="4927600"/>
          <p14:tracePt t="27750" x="3776663" y="4902200"/>
          <p14:tracePt t="27750" x="3767138" y="4868863"/>
          <p14:tracePt t="27758" x="3751263" y="4859338"/>
          <p14:tracePt t="27766" x="3751263" y="4826000"/>
          <p14:tracePt t="27774" x="3733800" y="4792663"/>
          <p14:tracePt t="27782" x="3733800" y="4783138"/>
          <p14:tracePt t="27790" x="3733800" y="4749800"/>
          <p14:tracePt t="27800" x="3733800" y="4724400"/>
          <p14:tracePt t="27805" x="3733800" y="4691063"/>
          <p14:tracePt t="27816" x="3733800" y="4665663"/>
          <p14:tracePt t="27821" x="3733800" y="4630738"/>
          <p14:tracePt t="27832" x="3733800" y="4605338"/>
          <p14:tracePt t="27837" x="3733800" y="4572000"/>
          <p14:tracePt t="27849" x="3733800" y="4538663"/>
          <p14:tracePt t="27853" x="3733800" y="4513263"/>
          <p14:tracePt t="27866" x="3751263" y="4478338"/>
          <p14:tracePt t="27870" x="3776663" y="4452938"/>
          <p14:tracePt t="27883" x="3810000" y="4419600"/>
          <p14:tracePt t="27886" x="3843338" y="4394200"/>
          <p14:tracePt t="27900" x="3886200" y="4360863"/>
          <p14:tracePt t="27901" x="3911600" y="4335463"/>
          <p14:tracePt t="27909" x="3944938" y="4300538"/>
          <p14:tracePt t="27917" x="3970338" y="4284663"/>
          <p14:tracePt t="27924" x="4021138" y="4259263"/>
          <p14:tracePt t="27932" x="4046538" y="4259263"/>
          <p14:tracePt t="27940" x="4081463" y="4224338"/>
          <p14:tracePt t="27950" x="4140200" y="4216400"/>
          <p14:tracePt t="27956" x="4183063" y="4216400"/>
          <p14:tracePt t="27966" x="4224338" y="4216400"/>
          <p14:tracePt t="27971" x="4275138" y="4198938"/>
          <p14:tracePt t="27982" x="4351338" y="4198938"/>
          <p14:tracePt t="27988" x="4394200" y="4198938"/>
          <p14:tracePt t="27999" x="4470400" y="4198938"/>
          <p14:tracePt t="28003" x="4538663" y="4198938"/>
          <p14:tracePt t="28016" x="4614863" y="4198938"/>
          <p14:tracePt t="28020" x="4691063" y="4198938"/>
          <p14:tracePt t="28032" x="4732338" y="4198938"/>
          <p14:tracePt t="28036" x="4808538" y="4198938"/>
          <p14:tracePt t="28049" x="4859338" y="4198938"/>
          <p14:tracePt t="28052" x="4902200" y="4198938"/>
          <p14:tracePt t="28066" x="4945063" y="4198938"/>
          <p14:tracePt t="28067" x="5003800" y="4216400"/>
          <p14:tracePt t="28075" x="5037138" y="4216400"/>
          <p14:tracePt t="28083" x="5062538" y="4224338"/>
          <p14:tracePt t="28090" x="5097463" y="4241800"/>
          <p14:tracePt t="28099" x="5122863" y="4241800"/>
          <p14:tracePt t="28106" x="5138738" y="4259263"/>
          <p14:tracePt t="28116" x="5173663" y="4275138"/>
          <p14:tracePt t="28122" x="5181600" y="4284663"/>
          <p14:tracePt t="28132" x="5199063" y="4284663"/>
          <p14:tracePt t="28138" x="5232400" y="4300538"/>
          <p14:tracePt t="28149" x="5240338" y="4318000"/>
          <p14:tracePt t="28154" x="5257800" y="4351338"/>
          <p14:tracePt t="28166" x="5275263" y="4351338"/>
          <p14:tracePt t="28170" x="5291138" y="4376738"/>
          <p14:tracePt t="28182" x="5300663" y="4394200"/>
          <p14:tracePt t="28186" x="5316538" y="4411663"/>
          <p14:tracePt t="28199" x="5351463" y="4419600"/>
          <p14:tracePt t="28203" x="5367338" y="4452938"/>
          <p14:tracePt t="28216" x="5376863" y="4470400"/>
          <p14:tracePt t="28219" x="5376863" y="4478338"/>
          <p14:tracePt t="28233" x="5392738" y="4495800"/>
          <p14:tracePt t="28234" x="5410200" y="4513263"/>
          <p14:tracePt t="28241" x="5427663" y="4529138"/>
          <p14:tracePt t="28250" x="5435600" y="4538663"/>
          <p14:tracePt t="28257" x="5435600" y="4554538"/>
          <p14:tracePt t="28266" x="5453063" y="4572000"/>
          <p14:tracePt t="28272" x="5453063" y="4589463"/>
          <p14:tracePt t="28283" x="5468938" y="4605338"/>
          <p14:tracePt t="28288" x="5468938" y="4614863"/>
          <p14:tracePt t="28299" x="5468938" y="4630738"/>
          <p14:tracePt t="28304" x="5468938" y="4648200"/>
          <p14:tracePt t="28316" x="5468938" y="4665663"/>
          <p14:tracePt t="28321" x="5468938" y="4673600"/>
          <p14:tracePt t="28332" x="5468938" y="4706938"/>
          <p14:tracePt t="28337" x="5468938" y="4732338"/>
          <p14:tracePt t="28350" x="5468938" y="4749800"/>
          <p14:tracePt t="28354" x="5468938" y="4767263"/>
          <p14:tracePt t="28367" x="5453063" y="4783138"/>
          <p14:tracePt t="28370" x="5453063" y="4792663"/>
          <p14:tracePt t="28384" x="5435600" y="4808538"/>
          <p14:tracePt t="28384" x="5427663" y="4808538"/>
          <p14:tracePt t="28391" x="5427663" y="4826000"/>
          <p14:tracePt t="28400" x="5392738" y="4843463"/>
          <p14:tracePt t="28407" x="5376863" y="4859338"/>
          <p14:tracePt t="28416" x="5376863" y="4868863"/>
          <p14:tracePt t="28423" x="5367338" y="4884738"/>
          <p14:tracePt t="28439" x="5351463" y="4902200"/>
          <p14:tracePt t="28446" x="5334000" y="4919663"/>
          <p14:tracePt t="28454" x="5300663" y="4919663"/>
          <p14:tracePt t="28462" x="5291138" y="4927600"/>
          <p14:tracePt t="28478" x="5275263" y="4945063"/>
          <p14:tracePt t="28486" x="5257800" y="4945063"/>
          <p14:tracePt t="28494" x="5240338" y="4960938"/>
          <p14:tracePt t="28502" x="5232400" y="4960938"/>
          <p14:tracePt t="28509" x="5214938" y="4978400"/>
          <p14:tracePt t="28517" x="5199063" y="4978400"/>
          <p14:tracePt t="28525" x="5173663" y="4986338"/>
          <p14:tracePt t="28541" x="5138738" y="5003800"/>
          <p14:tracePt t="28557" x="5122863" y="5021263"/>
          <p14:tracePt t="28565" x="5113338" y="5021263"/>
          <p14:tracePt t="28573" x="5097463" y="5021263"/>
          <p14:tracePt t="28582" x="5080000" y="5021263"/>
          <p14:tracePt t="28598" x="5062538" y="5021263"/>
          <p14:tracePt t="28612" x="5046663" y="5021263"/>
          <p14:tracePt t="28620" x="5037138" y="5021263"/>
          <p14:tracePt t="28644" x="5021263" y="5021263"/>
          <p14:tracePt t="28676" x="5003800" y="5021263"/>
          <p14:tracePt t="34138" x="5080000" y="5021263"/>
          <p14:tracePt t="34146" x="5173663" y="5021263"/>
          <p14:tracePt t="34154" x="5240338" y="5021263"/>
          <p14:tracePt t="34162" x="5316538" y="5021263"/>
          <p14:tracePt t="34170" x="5392738" y="5021263"/>
          <p14:tracePt t="34178" x="5486400" y="5021263"/>
          <p14:tracePt t="34186" x="5646738" y="5021263"/>
          <p14:tracePt t="34194" x="5824538" y="5021263"/>
          <p14:tracePt t="34202" x="5994400" y="5021263"/>
          <p14:tracePt t="34209" x="6154738" y="5021263"/>
          <p14:tracePt t="34217" x="6316663" y="5021263"/>
          <p14:tracePt t="34226" x="6484938" y="5021263"/>
          <p14:tracePt t="34233" x="6561138" y="5021263"/>
          <p14:tracePt t="34242" x="6697663" y="5037138"/>
          <p14:tracePt t="34249" x="6824663" y="5037138"/>
          <p14:tracePt t="34258" x="6951663" y="5037138"/>
          <p14:tracePt t="34265" x="7078663" y="5037138"/>
          <p14:tracePt t="34275" x="7188200" y="5037138"/>
          <p14:tracePt t="34281" x="7272338" y="5037138"/>
          <p14:tracePt t="34291" x="7348538" y="5037138"/>
          <p14:tracePt t="34297" x="7424738" y="5037138"/>
          <p14:tracePt t="34308" x="7467600" y="5037138"/>
          <p14:tracePt t="34312" x="7518400" y="5037138"/>
          <p14:tracePt t="34325" x="7577138" y="5037138"/>
          <p14:tracePt t="34329" x="7602538" y="5037138"/>
          <p14:tracePt t="34341" x="7620000" y="5037138"/>
          <p14:tracePt t="34345" x="7653338" y="5037138"/>
          <p14:tracePt t="34368" x="7662863" y="5037138"/>
          <p14:tracePt t="34383" x="7678738" y="5037138"/>
          <p14:tracePt t="34463" x="7696200" y="5037138"/>
          <p14:tracePt t="34494" x="7713663" y="5037138"/>
          <p14:tracePt t="34518" x="7721600" y="5037138"/>
          <p14:tracePt t="34526" x="7739063" y="5037138"/>
          <p14:tracePt t="34534" x="7754938" y="5021263"/>
          <p14:tracePt t="34542" x="7772400" y="5003800"/>
          <p14:tracePt t="34550" x="7780338" y="5003800"/>
          <p14:tracePt t="34566" x="7797800" y="5003800"/>
          <p14:tracePt t="34574" x="7815263" y="5003800"/>
          <p14:tracePt t="34590" x="7831138" y="5003800"/>
          <p14:tracePt t="34700" x="7815263" y="5003800"/>
          <p14:tracePt t="34724" x="7797800" y="5003800"/>
          <p14:tracePt t="34732" x="7772400" y="5003800"/>
          <p14:tracePt t="34748" x="7754938" y="5003800"/>
          <p14:tracePt t="34756" x="7739063" y="5003800"/>
          <p14:tracePt t="34763" x="7721600" y="5003800"/>
          <p14:tracePt t="34771" x="7696200" y="5003800"/>
          <p14:tracePt t="34779" x="7678738" y="5003800"/>
          <p14:tracePt t="34787" x="7653338" y="5003800"/>
          <p14:tracePt t="34799" x="7620000" y="5003800"/>
          <p14:tracePt t="34804" x="7586663" y="5003800"/>
          <p14:tracePt t="34811" x="7561263" y="4986338"/>
          <p14:tracePt t="34819" x="7518400" y="4986338"/>
          <p14:tracePt t="34827" x="7459663" y="4978400"/>
          <p14:tracePt t="34835" x="7408863" y="4978400"/>
          <p14:tracePt t="34843" x="7366000" y="4960938"/>
          <p14:tracePt t="34851" x="7289800" y="4945063"/>
          <p14:tracePt t="34859" x="7213600" y="4945063"/>
          <p14:tracePt t="34867" x="7145338" y="4927600"/>
          <p14:tracePt t="34874" x="7078663" y="4902200"/>
          <p14:tracePt t="34882" x="7010400" y="4868863"/>
          <p14:tracePt t="34890" x="6934200" y="4859338"/>
          <p14:tracePt t="34898" x="6824663" y="4826000"/>
          <p14:tracePt t="34906" x="6781800" y="4792663"/>
          <p14:tracePt t="34914" x="6705600" y="4767263"/>
          <p14:tracePt t="34922" x="6646863" y="4732338"/>
          <p14:tracePt t="34930" x="6586538" y="4706938"/>
          <p14:tracePt t="34940" x="6561138" y="4691063"/>
          <p14:tracePt t="34945" x="6510338" y="4673600"/>
          <p14:tracePt t="34956" x="6484938" y="4648200"/>
          <p14:tracePt t="34961" x="6469063" y="4630738"/>
          <p14:tracePt t="34972" x="6451600" y="4614863"/>
          <p14:tracePt t="34977" x="6443663" y="4589463"/>
          <p14:tracePt t="34988" x="6408738" y="4554538"/>
          <p14:tracePt t="34993" x="6408738" y="4538663"/>
          <p14:tracePt t="35005" x="6392863" y="4495800"/>
          <p14:tracePt t="35009" x="6392863" y="4470400"/>
          <p14:tracePt t="35022" x="6383338" y="4437063"/>
          <p14:tracePt t="35026" x="6383338" y="4394200"/>
          <p14:tracePt t="35038" x="6383338" y="4335463"/>
          <p14:tracePt t="35041" x="6383338" y="4284663"/>
          <p14:tracePt t="35055" x="6383338" y="4241800"/>
          <p14:tracePt t="35058" x="6383338" y="4183063"/>
          <p14:tracePt t="35072" x="6383338" y="4140200"/>
          <p14:tracePt t="35074" x="6383338" y="4106863"/>
          <p14:tracePt t="35089" x="6383338" y="4064000"/>
          <p14:tracePt t="35090" x="6383338" y="4030663"/>
          <p14:tracePt t="35096" x="6392863" y="3987800"/>
          <p14:tracePt t="35106" x="6408738" y="3962400"/>
          <p14:tracePt t="35112" x="6426200" y="3929063"/>
          <p14:tracePt t="35123" x="6451600" y="3903663"/>
          <p14:tracePt t="35128" x="6484938" y="3852863"/>
          <p14:tracePt t="35138" x="6502400" y="3827463"/>
          <p14:tracePt t="35144" x="6545263" y="3792538"/>
          <p14:tracePt t="35155" x="6561138" y="3776663"/>
          <p14:tracePt t="35160" x="6586538" y="3733800"/>
          <p14:tracePt t="35172" x="6621463" y="3716338"/>
          <p14:tracePt t="35176" x="6662738" y="3690938"/>
          <p14:tracePt t="35189" x="6705600" y="3657600"/>
          <p14:tracePt t="35194" x="6738938" y="3649663"/>
          <p14:tracePt t="35206" x="6764338" y="3614738"/>
          <p14:tracePt t="35210" x="6815138" y="3598863"/>
          <p14:tracePt t="35223" x="6858000" y="3589338"/>
          <p14:tracePt t="35223" x="6891338" y="3556000"/>
          <p14:tracePt t="35231" x="6951663" y="3556000"/>
          <p14:tracePt t="35240" x="6992938" y="3538538"/>
          <p14:tracePt t="35246" x="7035800" y="3522663"/>
          <p14:tracePt t="35255" x="7078663" y="3522663"/>
          <p14:tracePt t="35262" x="7112000" y="3513138"/>
          <p14:tracePt t="35272" x="7170738" y="3513138"/>
          <p14:tracePt t="35278" x="7205663" y="3513138"/>
          <p14:tracePt t="35289" x="7246938" y="3513138"/>
          <p14:tracePt t="35294" x="7272338" y="3513138"/>
          <p14:tracePt t="35305" x="7307263" y="3513138"/>
          <p14:tracePt t="35310" x="7332663" y="3513138"/>
          <p14:tracePt t="35321" x="7366000" y="3513138"/>
          <p14:tracePt t="35326" x="7399338" y="3513138"/>
          <p14:tracePt t="35338" x="7424738" y="3522663"/>
          <p14:tracePt t="35342" x="7459663" y="3538538"/>
          <p14:tracePt t="35356" x="7467600" y="3538538"/>
          <p14:tracePt t="35360" x="7500938" y="3573463"/>
          <p14:tracePt t="35372" x="7518400" y="3589338"/>
          <p14:tracePt t="35376" x="7561263" y="3614738"/>
          <p14:tracePt t="35389" x="7577138" y="3632200"/>
          <p14:tracePt t="35390" x="7586663" y="3649663"/>
          <p14:tracePt t="35397" x="7602538" y="3657600"/>
          <p14:tracePt t="35405" x="7620000" y="3675063"/>
          <p14:tracePt t="35413" x="7637463" y="3708400"/>
          <p14:tracePt t="35422" x="7653338" y="3716338"/>
          <p14:tracePt t="35428" x="7662863" y="3733800"/>
          <p14:tracePt t="35439" x="7678738" y="3751263"/>
          <p14:tracePt t="35444" x="7678738" y="3767138"/>
          <p14:tracePt t="35455" x="7713663" y="3810000"/>
          <p14:tracePt t="35460" x="7713663" y="3827463"/>
          <p14:tracePt t="35472" x="7721600" y="3843338"/>
          <p14:tracePt t="35477" x="7721600" y="3868738"/>
          <p14:tracePt t="35488" x="7739063" y="3886200"/>
          <p14:tracePt t="35493" x="7754938" y="3911600"/>
          <p14:tracePt t="35505" x="7754938" y="3944938"/>
          <p14:tracePt t="35509" x="7772400" y="3962400"/>
          <p14:tracePt t="35522" x="7772400" y="3987800"/>
          <p14:tracePt t="35526" x="7780338" y="4005263"/>
          <p14:tracePt t="35539" x="7780338" y="4030663"/>
          <p14:tracePt t="35540" x="7780338" y="4064000"/>
          <p14:tracePt t="35547" x="7797800" y="4097338"/>
          <p14:tracePt t="35556" x="7797800" y="4122738"/>
          <p14:tracePt t="35563" x="7797800" y="4157663"/>
          <p14:tracePt t="35572" x="7797800" y="4165600"/>
          <p14:tracePt t="35579" x="7797800" y="4198938"/>
          <p14:tracePt t="35589" x="7797800" y="4224338"/>
          <p14:tracePt t="35595" x="7797800" y="4259263"/>
          <p14:tracePt t="35605" x="7797800" y="4275138"/>
          <p14:tracePt t="35611" x="7797800" y="4300538"/>
          <p14:tracePt t="35622" x="7797800" y="4318000"/>
          <p14:tracePt t="35627" x="7797800" y="4335463"/>
          <p14:tracePt t="35639" x="7797800" y="4351338"/>
          <p14:tracePt t="35643" x="7797800" y="4360863"/>
          <p14:tracePt t="35656" x="7797800" y="4376738"/>
          <p14:tracePt t="35660" x="7797800" y="4394200"/>
          <p14:tracePt t="35672" x="7797800" y="4411663"/>
          <p14:tracePt t="35676" x="7797800" y="4419600"/>
          <p14:tracePt t="35689" x="7797800" y="4437063"/>
          <p14:tracePt t="35692" x="7797800" y="4452938"/>
          <p14:tracePt t="35707" x="7780338" y="4470400"/>
          <p14:tracePt t="35713" x="7780338" y="4478338"/>
          <p14:tracePt t="35722" x="7780338" y="4495800"/>
          <p14:tracePt t="35729" x="7772400" y="4513263"/>
          <p14:tracePt t="35745" x="7754938" y="4529138"/>
          <p14:tracePt t="35754" x="7754938" y="4538663"/>
          <p14:tracePt t="35760" x="7754938" y="4554538"/>
          <p14:tracePt t="35769" x="7739063" y="4572000"/>
          <p14:tracePt t="35785" x="7721600" y="4589463"/>
          <p14:tracePt t="35792" x="7713663" y="4589463"/>
          <p14:tracePt t="35800" x="7713663" y="4605338"/>
          <p14:tracePt t="35808" x="7696200" y="4630738"/>
          <p14:tracePt t="35816" x="7678738" y="4648200"/>
          <p14:tracePt t="35824" x="7662863" y="4665663"/>
          <p14:tracePt t="35832" x="7653338" y="4673600"/>
          <p14:tracePt t="35840" x="7637463" y="4691063"/>
          <p14:tracePt t="35848" x="7620000" y="4706938"/>
          <p14:tracePt t="35856" x="7602538" y="4724400"/>
          <p14:tracePt t="35864" x="7586663" y="4732338"/>
          <p14:tracePt t="35872" x="7577138" y="4749800"/>
          <p14:tracePt t="35879" x="7543800" y="4783138"/>
          <p14:tracePt t="35888" x="7518400" y="4792663"/>
          <p14:tracePt t="35895" x="7485063" y="4826000"/>
          <p14:tracePt t="35905" x="7467600" y="4843463"/>
          <p14:tracePt t="35911" x="7442200" y="4843463"/>
          <p14:tracePt t="35922" x="7408863" y="4868863"/>
          <p14:tracePt t="35927" x="7399338" y="4884738"/>
          <p14:tracePt t="35939" x="7366000" y="4884738"/>
          <p14:tracePt t="35943" x="7348538" y="4902200"/>
          <p14:tracePt t="35956" x="7332663" y="4902200"/>
          <p14:tracePt t="35959" x="7323138" y="4919663"/>
          <p14:tracePt t="35975" x="7307263" y="4927600"/>
          <p14:tracePt t="35988" x="7289800" y="4927600"/>
          <p14:tracePt t="35991" x="7289800" y="4945063"/>
          <p14:tracePt t="36008" x="7272338" y="4945063"/>
          <p14:tracePt t="36024" x="7264400" y="4945063"/>
          <p14:tracePt t="36046" x="7246938" y="4945063"/>
          <p14:tracePt t="36054" x="7246938" y="4960938"/>
          <p14:tracePt t="36061" x="7231063" y="4960938"/>
          <p14:tracePt t="36085" x="7213600" y="4960938"/>
          <p14:tracePt t="36093" x="7205663" y="4978400"/>
          <p14:tracePt t="36117" x="7170738" y="4978400"/>
          <p14:tracePt t="36140" x="7154863" y="4986338"/>
          <p14:tracePt t="36148" x="7145338" y="4986338"/>
          <p14:tracePt t="36164" x="7129463" y="4986338"/>
          <p14:tracePt t="36172" x="7112000" y="4986338"/>
          <p14:tracePt t="36188" x="7094538" y="5003800"/>
          <p14:tracePt t="36204" x="7078663" y="5003800"/>
          <p14:tracePt t="36220" x="7069138" y="5003800"/>
          <p14:tracePt t="36235" x="7069138" y="5021263"/>
          <p14:tracePt t="36243" x="7053263" y="5021263"/>
          <p14:tracePt t="36291" x="7035800" y="5021263"/>
          <p14:tracePt t="40518" x="7018338" y="5021263"/>
          <p14:tracePt t="40525" x="6959600" y="5021263"/>
          <p14:tracePt t="40533" x="6891338" y="5037138"/>
          <p14:tracePt t="40541" x="6756400" y="5080000"/>
          <p14:tracePt t="40549" x="6586538" y="5138738"/>
          <p14:tracePt t="40557" x="6383338" y="5214938"/>
          <p14:tracePt t="40565" x="5961063" y="5334000"/>
          <p14:tracePt t="40573" x="5545138" y="5468938"/>
          <p14:tracePt t="40582" x="5376863" y="5511800"/>
          <p14:tracePt t="40589" x="4960938" y="5605463"/>
          <p14:tracePt t="40597" x="4538663" y="5689600"/>
          <p14:tracePt t="40604" x="4140200" y="5799138"/>
          <p14:tracePt t="40619" x="3716338" y="5859463"/>
          <p14:tracePt t="40621" x="3302000" y="5884863"/>
          <p14:tracePt t="40635" x="2946400" y="5918200"/>
          <p14:tracePt t="40637" x="2641600" y="5943600"/>
          <p14:tracePt t="40653" x="2387600" y="5943600"/>
          <p14:tracePt t="40654" x="2286000" y="5943600"/>
          <p14:tracePt t="40660" x="2125663" y="5943600"/>
          <p14:tracePt t="40670" x="1955800" y="5943600"/>
          <p14:tracePt t="40686" x="1820863" y="5918200"/>
          <p14:tracePt t="40687" x="1744663" y="5884863"/>
          <p14:tracePt t="40693" x="1684338" y="5875338"/>
          <p14:tracePt t="40702" x="1625600" y="5842000"/>
          <p14:tracePt t="40707" x="1582738" y="5808663"/>
          <p14:tracePt t="40719" x="1557338" y="5808663"/>
          <p14:tracePt t="40724" x="1524000" y="5799138"/>
          <p14:tracePt t="40735" x="1506538" y="5783263"/>
          <p14:tracePt t="40740" x="1481138" y="5783263"/>
          <p14:tracePt t="40753" x="1465263" y="5783263"/>
          <p14:tracePt t="40755" x="1447800" y="5765800"/>
          <p14:tracePt t="40772" x="1430338" y="5748338"/>
          <p14:tracePt t="40786" x="1404938" y="5740400"/>
          <p14:tracePt t="40789" x="1371600" y="5740400"/>
          <p14:tracePt t="40803" x="1346200" y="5740400"/>
          <p14:tracePt t="40804" x="1312863" y="5707063"/>
          <p14:tracePt t="40811" x="1227138" y="5681663"/>
          <p14:tracePt t="40819" x="1193800" y="5681663"/>
          <p14:tracePt t="40826" x="1117600" y="5646738"/>
          <p14:tracePt t="40836" x="1049338" y="5630863"/>
          <p14:tracePt t="40842" x="973138" y="5588000"/>
          <p14:tracePt t="40852" x="881063" y="5554663"/>
          <p14:tracePt t="40858" x="804863" y="5529263"/>
          <p14:tracePt t="40869" x="728663" y="5494338"/>
          <p14:tracePt t="40874" x="660400" y="5468938"/>
          <p14:tracePt t="40886" x="609600" y="5435600"/>
          <p14:tracePt t="40890" x="566738" y="5427663"/>
          <p14:tracePt t="40903" x="541338" y="5410200"/>
          <p14:tracePt t="40906" x="508000" y="5392738"/>
          <p14:tracePt t="40920" x="474663" y="5367338"/>
          <p14:tracePt t="40924" x="465138" y="5367338"/>
          <p14:tracePt t="40936" x="449263" y="5351463"/>
          <p14:tracePt t="40938" x="431800" y="5334000"/>
          <p14:tracePt t="40945" x="414338" y="5316538"/>
          <p14:tracePt t="40961" x="406400" y="5300663"/>
          <p14:tracePt t="40969" x="406400" y="5291138"/>
          <p14:tracePt t="40976" x="388938" y="5275263"/>
          <p14:tracePt t="40985" x="388938" y="5257800"/>
          <p14:tracePt t="40992" x="388938" y="5240338"/>
          <p14:tracePt t="41008" x="388938" y="5232400"/>
          <p14:tracePt t="41016" x="373063" y="5214938"/>
          <p14:tracePt t="41024" x="373063" y="5199063"/>
          <p14:tracePt t="41048" x="373063" y="5181600"/>
          <p14:tracePt t="42552" x="406400" y="5156200"/>
          <p14:tracePt t="42559" x="668338" y="4919663"/>
          <p14:tracePt t="42567" x="973138" y="4673600"/>
          <p14:tracePt t="42575" x="1312863" y="4335463"/>
          <p14:tracePt t="42584" x="1684338" y="4030663"/>
          <p14:tracePt t="42601" x="3573463" y="2420938"/>
          <p14:tracePt t="42607" x="4706938" y="1404938"/>
          <p14:tracePt t="42623" x="5943600" y="3556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2E845-981C-FF09-51D2-F9C90D4B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Risk Management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30EBB0B-FF40-FD65-7D29-1978D131A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In Acceptance Strategy</a:t>
                </a:r>
              </a:p>
              <a:p>
                <a:r>
                  <a:rPr lang="en-US" altLang="ja-JP" dirty="0"/>
                  <a:t>Not accept the offer when the following conditions </a:t>
                </a:r>
                <a:br>
                  <a:rPr lang="en-US" altLang="ja-JP" dirty="0"/>
                </a:br>
                <a:r>
                  <a:rPr lang="en-US" altLang="ja-JP" dirty="0"/>
                  <a:t>are satisfied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𝑟𝑜𝑑𝑢𝑐𝑡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𝑝𝑝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𝑓𝑓𝑒𝑟</m:t>
                                </m:r>
                              </m:sup>
                            </m:sSub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𝑑𝑖𝑠𝑝𝑜𝑠𝑎𝑙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selling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𝑝𝑝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𝑓𝑓𝑒𝑟</m:t>
                                </m:r>
                              </m:sup>
                            </m:sSub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𝑝𝑟𝑜𝑑𝑢𝑐𝑡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𝑠h𝑜𝑟𝑡𝑓𝑎𝑙𝑙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buying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30EBB0B-FF40-FD65-7D29-1978D131A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30B52E-DB8C-4997-F938-F44D82FA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8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61"/>
    </mc:Choice>
    <mc:Fallback xmlns="">
      <p:transition spd="slow" advTm="71061"/>
    </mc:Fallback>
  </mc:AlternateContent>
  <p:extLst>
    <p:ext uri="{3A86A75C-4F4B-4683-9AE1-C65F6400EC91}">
      <p14:laserTraceLst xmlns:p14="http://schemas.microsoft.com/office/powerpoint/2010/main">
        <p14:tracePtLst>
          <p14:tracePt t="19" x="855663" y="1227138"/>
          <p14:tracePt t="39" x="855663" y="1168400"/>
          <p14:tracePt t="71" x="863600" y="1117600"/>
          <p14:tracePt t="77" x="863600" y="1109663"/>
          <p14:tracePt t="93" x="881063" y="1058863"/>
          <p14:tracePt t="108" x="896938" y="1049338"/>
          <p14:tracePt t="116" x="896938" y="1033463"/>
          <p14:tracePt t="132" x="896938" y="998538"/>
          <p14:tracePt t="140" x="914400" y="998538"/>
          <p14:tracePt t="156" x="914400" y="982663"/>
          <p14:tracePt t="164" x="914400" y="973138"/>
          <p14:tracePt t="171" x="922338" y="973138"/>
          <p14:tracePt t="187" x="922338" y="957263"/>
          <p14:tracePt t="211" x="922338" y="939800"/>
          <p14:tracePt t="243" x="922338" y="922338"/>
          <p14:tracePt t="266" x="922338" y="914400"/>
          <p14:tracePt t="282" x="922338" y="896938"/>
          <p14:tracePt t="298" x="922338" y="881063"/>
          <p14:tracePt t="322" x="922338" y="863600"/>
          <p14:tracePt t="575" x="914400" y="863600"/>
          <p14:tracePt t="647" x="896938" y="863600"/>
          <p14:tracePt t="797" x="881063" y="863600"/>
          <p14:tracePt t="900" x="863600" y="863600"/>
          <p14:tracePt t="5800" x="863600" y="922338"/>
          <p14:tracePt t="5804" x="863600" y="957263"/>
          <p14:tracePt t="5816" x="855663" y="982663"/>
          <p14:tracePt t="5820" x="838200" y="1016000"/>
          <p14:tracePt t="5833" x="838200" y="1049338"/>
          <p14:tracePt t="5836" x="820738" y="1074738"/>
          <p14:tracePt t="5850" x="804863" y="1092200"/>
          <p14:tracePt t="5851" x="804863" y="1117600"/>
          <p14:tracePt t="5858" x="795338" y="1150938"/>
          <p14:tracePt t="5866" x="779463" y="1176338"/>
          <p14:tracePt t="5874" x="762000" y="1211263"/>
          <p14:tracePt t="5883" x="744538" y="1236663"/>
          <p14:tracePt t="5890" x="744538" y="1287463"/>
          <p14:tracePt t="5900" x="728663" y="1312863"/>
          <p14:tracePt t="5905" x="719138" y="1371600"/>
          <p14:tracePt t="5916" x="703263" y="1404938"/>
          <p14:tracePt t="5921" x="685800" y="1430338"/>
          <p14:tracePt t="5933" x="668338" y="1481138"/>
          <p14:tracePt t="5937" x="668338" y="1506538"/>
          <p14:tracePt t="5949" x="660400" y="1557338"/>
          <p14:tracePt t="5954" x="642938" y="1582738"/>
          <p14:tracePt t="5966" x="642938" y="1617663"/>
          <p14:tracePt t="5969" x="627063" y="1643063"/>
          <p14:tracePt t="5983" x="609600" y="1676400"/>
          <p14:tracePt t="5987" x="609600" y="1701800"/>
          <p14:tracePt t="6000" x="601663" y="1735138"/>
          <p14:tracePt t="6003" x="584200" y="1744663"/>
          <p14:tracePt t="6017" x="566738" y="1778000"/>
          <p14:tracePt t="6024" x="566738" y="1795463"/>
          <p14:tracePt t="6034" x="566738" y="1811338"/>
          <p14:tracePt t="6040" x="550863" y="1820863"/>
          <p14:tracePt t="6057" x="550863" y="1836738"/>
          <p14:tracePt t="6072" x="550863" y="1854200"/>
          <p14:tracePt t="6079" x="541338" y="1854200"/>
          <p14:tracePt t="6087" x="541338" y="1871663"/>
          <p14:tracePt t="6103" x="541338" y="1879600"/>
          <p14:tracePt t="6127" x="541338" y="1897063"/>
          <p14:tracePt t="6159" x="541338" y="1912938"/>
          <p14:tracePt t="6190" x="541338" y="1930400"/>
          <p14:tracePt t="6214" x="541338" y="1938338"/>
          <p14:tracePt t="6238" x="525463" y="1938338"/>
          <p14:tracePt t="6357" x="525463" y="1955800"/>
          <p14:tracePt t="6467" x="525463" y="1938338"/>
          <p14:tracePt t="6499" x="525463" y="1930400"/>
          <p14:tracePt t="6531" x="525463" y="1912938"/>
          <p14:tracePt t="6562" x="525463" y="1897063"/>
          <p14:tracePt t="6594" x="525463" y="1879600"/>
          <p14:tracePt t="6602" x="541338" y="1879600"/>
          <p14:tracePt t="6626" x="541338" y="1871663"/>
          <p14:tracePt t="6665" x="541338" y="1854200"/>
          <p14:tracePt t="6673" x="550863" y="1854200"/>
          <p14:tracePt t="6713" x="550863" y="1836738"/>
          <p14:tracePt t="6760" x="566738" y="1836738"/>
          <p14:tracePt t="6847" x="566738" y="1820863"/>
          <p14:tracePt t="12552" x="566738" y="1836738"/>
          <p14:tracePt t="12564" x="566738" y="1879600"/>
          <p14:tracePt t="12565" x="566738" y="1938338"/>
          <p14:tracePt t="12571" x="566738" y="1989138"/>
          <p14:tracePt t="12580" x="566738" y="2014538"/>
          <p14:tracePt t="12586" x="566738" y="2065338"/>
          <p14:tracePt t="12596" x="566738" y="2090738"/>
          <p14:tracePt t="12601" x="566738" y="2151063"/>
          <p14:tracePt t="12612" x="566738" y="2184400"/>
          <p14:tracePt t="12617" x="566738" y="2209800"/>
          <p14:tracePt t="12629" x="566738" y="2243138"/>
          <p14:tracePt t="12633" x="566738" y="2268538"/>
          <p14:tracePt t="12646" x="566738" y="2286000"/>
          <p14:tracePt t="12650" x="566738" y="2303463"/>
          <p14:tracePt t="12663" x="566738" y="2328863"/>
          <p14:tracePt t="12666" x="566738" y="2344738"/>
          <p14:tracePt t="12679" x="566738" y="2362200"/>
          <p14:tracePt t="12682" x="566738" y="2379663"/>
          <p14:tracePt t="12697" x="566738" y="2387600"/>
          <p14:tracePt t="12698" x="566738" y="2405063"/>
          <p14:tracePt t="12704" x="584200" y="2420938"/>
          <p14:tracePt t="12720" x="584200" y="2438400"/>
          <p14:tracePt t="12728" x="584200" y="2446338"/>
          <p14:tracePt t="12745" x="584200" y="2463800"/>
          <p14:tracePt t="12751" x="584200" y="2481263"/>
          <p14:tracePt t="12783" x="584200" y="2497138"/>
          <p14:tracePt t="12831" x="601663" y="2497138"/>
          <p14:tracePt t="13115" x="601663" y="2506663"/>
          <p14:tracePt t="13163" x="601663" y="2522538"/>
          <p14:tracePt t="21507" x="601663" y="2540000"/>
          <p14:tracePt t="21513" x="601663" y="2573338"/>
          <p14:tracePt t="21523" x="601663" y="2598738"/>
          <p14:tracePt t="21526" x="601663" y="2633663"/>
          <p14:tracePt t="21540" x="601663" y="2659063"/>
          <p14:tracePt t="21541" x="609600" y="2735263"/>
          <p14:tracePt t="21548" x="627063" y="2811463"/>
          <p14:tracePt t="21557" x="642938" y="2870200"/>
          <p14:tracePt t="21564" x="660400" y="2971800"/>
          <p14:tracePt t="21573" x="668338" y="3014663"/>
          <p14:tracePt t="21579" x="719138" y="3149600"/>
          <p14:tracePt t="21590" x="719138" y="3182938"/>
          <p14:tracePt t="21595" x="744538" y="3284538"/>
          <p14:tracePt t="21606" x="762000" y="3344863"/>
          <p14:tracePt t="21611" x="795338" y="3421063"/>
          <p14:tracePt t="21623" x="820738" y="3497263"/>
          <p14:tracePt t="21627" x="838200" y="3573463"/>
          <p14:tracePt t="21640" x="863600" y="3649663"/>
          <p14:tracePt t="21645" x="881063" y="3690938"/>
          <p14:tracePt t="21656" x="896938" y="3767138"/>
          <p14:tracePt t="21661" x="914400" y="3792538"/>
          <p14:tracePt t="21673" x="922338" y="3843338"/>
          <p14:tracePt t="21676" x="939800" y="3886200"/>
          <p14:tracePt t="21691" x="957263" y="3929063"/>
          <p14:tracePt t="21691" x="973138" y="3962400"/>
          <p14:tracePt t="21698" x="982663" y="4021138"/>
          <p14:tracePt t="21707" x="998538" y="4064000"/>
          <p14:tracePt t="21714" x="1016000" y="4106863"/>
          <p14:tracePt t="21723" x="1033463" y="4140200"/>
          <p14:tracePt t="21730" x="1049338" y="4165600"/>
          <p14:tracePt t="21740" x="1049338" y="4198938"/>
          <p14:tracePt t="21746" x="1058863" y="4224338"/>
          <p14:tracePt t="21756" x="1074738" y="4241800"/>
          <p14:tracePt t="21762" x="1074738" y="4259263"/>
          <p14:tracePt t="21773" x="1074738" y="4275138"/>
          <p14:tracePt t="21777" x="1092200" y="4284663"/>
          <p14:tracePt t="21790" x="1092200" y="4300538"/>
          <p14:tracePt t="21809" x="1092200" y="4318000"/>
          <p14:tracePt t="21824" x="1092200" y="4335463"/>
          <p14:tracePt t="21840" x="1109663" y="4335463"/>
          <p14:tracePt t="21864" x="1109663" y="4351338"/>
          <p14:tracePt t="21895" x="1117600" y="4351338"/>
          <p14:tracePt t="21911" x="1135063" y="4351338"/>
          <p14:tracePt t="21935" x="1150938" y="4351338"/>
          <p14:tracePt t="21943" x="1150938" y="4360863"/>
          <p14:tracePt t="21951" x="1168400" y="4360863"/>
          <p14:tracePt t="21967" x="1193800" y="4360863"/>
          <p14:tracePt t="21983" x="1211263" y="4360863"/>
          <p14:tracePt t="21999" x="1227138" y="4360863"/>
          <p14:tracePt t="22014" x="1236663" y="4360863"/>
          <p14:tracePt t="22022" x="1252538" y="4360863"/>
          <p14:tracePt t="22046" x="1270000" y="4360863"/>
          <p14:tracePt t="22070" x="1287463" y="4360863"/>
          <p14:tracePt t="22093" x="1303338" y="4360863"/>
          <p14:tracePt t="22133" x="1312863" y="4360863"/>
          <p14:tracePt t="22537" x="1328738" y="4360863"/>
          <p14:tracePt t="22544" x="1422400" y="4360863"/>
          <p14:tracePt t="22553" x="1524000" y="4360863"/>
          <p14:tracePt t="22561" x="1617663" y="4394200"/>
          <p14:tracePt t="22569" x="1676400" y="4411663"/>
          <p14:tracePt t="22576" x="1760538" y="4419600"/>
          <p14:tracePt t="22584" x="1871663" y="4437063"/>
          <p14:tracePt t="22592" x="1973263" y="4470400"/>
          <p14:tracePt t="22600" x="2065338" y="4478338"/>
          <p14:tracePt t="22608" x="2133600" y="4513263"/>
          <p14:tracePt t="22616" x="2209800" y="4529138"/>
          <p14:tracePt t="22624" x="2252663" y="4538663"/>
          <p14:tracePt t="22632" x="2328863" y="4572000"/>
          <p14:tracePt t="22640" x="2379663" y="4589463"/>
          <p14:tracePt t="22648" x="2405063" y="4589463"/>
          <p14:tracePt t="22657" x="2438400" y="4605338"/>
          <p14:tracePt t="22663" x="2463800" y="4614863"/>
          <p14:tracePt t="22672" x="2497138" y="4630738"/>
          <p14:tracePt t="22679" x="2522538" y="4648200"/>
          <p14:tracePt t="22690" x="2540000" y="4648200"/>
          <p14:tracePt t="22695" x="2557463" y="4665663"/>
          <p14:tracePt t="22703" x="2573338" y="4665663"/>
          <p14:tracePt t="22711" x="2582863" y="4673600"/>
          <p14:tracePt t="22719" x="2598738" y="4673600"/>
          <p14:tracePt t="22734" x="2598738" y="4691063"/>
          <p14:tracePt t="22742" x="2616200" y="4691063"/>
          <p14:tracePt t="22766" x="2633663" y="4691063"/>
          <p14:tracePt t="22806" x="2633663" y="4706938"/>
          <p14:tracePt t="22814" x="2641600" y="4706938"/>
          <p14:tracePt t="22845" x="2641600" y="4724400"/>
          <p14:tracePt t="22853" x="2659063" y="4724400"/>
          <p14:tracePt t="22893" x="2659063" y="4732338"/>
          <p14:tracePt t="22964" x="2659063" y="4749800"/>
          <p14:tracePt t="23003" x="2659063" y="4767263"/>
          <p14:tracePt t="23012" x="2641600" y="4767263"/>
          <p14:tracePt t="23019" x="2616200" y="4767263"/>
          <p14:tracePt t="23027" x="2582863" y="4767263"/>
          <p14:tracePt t="23035" x="2573338" y="4783138"/>
          <p14:tracePt t="23043" x="2540000" y="4783138"/>
          <p14:tracePt t="23051" x="2481263" y="4783138"/>
          <p14:tracePt t="23059" x="2446338" y="4792663"/>
          <p14:tracePt t="23067" x="2438400" y="4792663"/>
          <p14:tracePt t="23075" x="2405063" y="4792663"/>
          <p14:tracePt t="23083" x="2379663" y="4792663"/>
          <p14:tracePt t="23091" x="2344738" y="4792663"/>
          <p14:tracePt t="23099" x="2328863" y="4792663"/>
          <p14:tracePt t="23107" x="2319338" y="4792663"/>
          <p14:tracePt t="23114" x="2303463" y="4792663"/>
          <p14:tracePt t="23123" x="2286000" y="4792663"/>
          <p14:tracePt t="23130" x="2268538" y="4792663"/>
          <p14:tracePt t="23138" x="2252663" y="4792663"/>
          <p14:tracePt t="23146" x="2243138" y="4783138"/>
          <p14:tracePt t="23154" x="2227263" y="4767263"/>
          <p14:tracePt t="23162" x="2209800" y="4749800"/>
          <p14:tracePt t="23170" x="2192338" y="4732338"/>
          <p14:tracePt t="23178" x="2184400" y="4732338"/>
          <p14:tracePt t="23186" x="2166938" y="4724400"/>
          <p14:tracePt t="23202" x="2151063" y="4706938"/>
          <p14:tracePt t="23209" x="2133600" y="4691063"/>
          <p14:tracePt t="23217" x="2133600" y="4673600"/>
          <p14:tracePt t="23225" x="2125663" y="4665663"/>
          <p14:tracePt t="23233" x="2125663" y="4648200"/>
          <p14:tracePt t="23241" x="2108200" y="4630738"/>
          <p14:tracePt t="23249" x="2108200" y="4614863"/>
          <p14:tracePt t="23257" x="2090738" y="4614863"/>
          <p14:tracePt t="23265" x="2090738" y="4605338"/>
          <p14:tracePt t="23273" x="2090738" y="4572000"/>
          <p14:tracePt t="23280" x="2090738" y="4554538"/>
          <p14:tracePt t="23290" x="2090738" y="4538663"/>
          <p14:tracePt t="23296" x="2090738" y="4529138"/>
          <p14:tracePt t="23304" x="2090738" y="4513263"/>
          <p14:tracePt t="23312" x="2090738" y="4495800"/>
          <p14:tracePt t="23320" x="2090738" y="4478338"/>
          <p14:tracePt t="23328" x="2090738" y="4452938"/>
          <p14:tracePt t="23336" x="2090738" y="4437063"/>
          <p14:tracePt t="23344" x="2090738" y="4411663"/>
          <p14:tracePt t="23352" x="2090738" y="4376738"/>
          <p14:tracePt t="23360" x="2090738" y="4351338"/>
          <p14:tracePt t="23368" x="2090738" y="4335463"/>
          <p14:tracePt t="23376" x="2108200" y="4300538"/>
          <p14:tracePt t="23384" x="2108200" y="4275138"/>
          <p14:tracePt t="23391" x="2125663" y="4241800"/>
          <p14:tracePt t="23399" x="2125663" y="4224338"/>
          <p14:tracePt t="23408" x="2151063" y="4198938"/>
          <p14:tracePt t="23415" x="2166938" y="4165600"/>
          <p14:tracePt t="23425" x="2184400" y="4140200"/>
          <p14:tracePt t="23431" x="2209800" y="4122738"/>
          <p14:tracePt t="23441" x="2227263" y="4097338"/>
          <p14:tracePt t="23447" x="2252663" y="4081463"/>
          <p14:tracePt t="23457" x="2268538" y="4064000"/>
          <p14:tracePt t="23462" x="2303463" y="4030663"/>
          <p14:tracePt t="23474" x="2328863" y="4021138"/>
          <p14:tracePt t="23479" x="2362200" y="4005263"/>
          <p14:tracePt t="23491" x="2387600" y="3987800"/>
          <p14:tracePt t="23495" x="2420938" y="3970338"/>
          <p14:tracePt t="23508" x="2463800" y="3970338"/>
          <p14:tracePt t="23511" x="2506663" y="3962400"/>
          <p14:tracePt t="23524" x="2573338" y="3962400"/>
          <p14:tracePt t="23528" x="2616200" y="3962400"/>
          <p14:tracePt t="23541" x="2659063" y="3962400"/>
          <p14:tracePt t="23544" x="2735263" y="3962400"/>
          <p14:tracePt t="23559" x="2776538" y="3962400"/>
          <p14:tracePt t="23560" x="2852738" y="3962400"/>
          <p14:tracePt t="23566" x="2928938" y="3962400"/>
          <p14:tracePt t="23575" x="2971800" y="3962400"/>
          <p14:tracePt t="23582" x="3014663" y="3962400"/>
          <p14:tracePt t="23592" x="3081338" y="3970338"/>
          <p14:tracePt t="23597" x="3124200" y="4005263"/>
          <p14:tracePt t="23608" x="3167063" y="4021138"/>
          <p14:tracePt t="23613" x="3208338" y="4046538"/>
          <p14:tracePt t="23625" x="3259138" y="4081463"/>
          <p14:tracePt t="23629" x="3284538" y="4122738"/>
          <p14:tracePt t="23641" x="3319463" y="4140200"/>
          <p14:tracePt t="23646" x="3360738" y="4183063"/>
          <p14:tracePt t="23658" x="3395663" y="4216400"/>
          <p14:tracePt t="23662" x="3403600" y="4241800"/>
          <p14:tracePt t="23675" x="3436938" y="4259263"/>
          <p14:tracePt t="23679" x="3454400" y="4284663"/>
          <p14:tracePt t="23691" x="3462338" y="4318000"/>
          <p14:tracePt t="23695" x="3497263" y="4351338"/>
          <p14:tracePt t="23708" x="3497263" y="4376738"/>
          <p14:tracePt t="23709" x="3513138" y="4411663"/>
          <p14:tracePt t="23716" x="3522663" y="4419600"/>
          <p14:tracePt t="23725" x="3522663" y="4437063"/>
          <p14:tracePt t="23732" x="3538538" y="4470400"/>
          <p14:tracePt t="23742" x="3538538" y="4478338"/>
          <p14:tracePt t="23748" x="3538538" y="4495800"/>
          <p14:tracePt t="23758" x="3556000" y="4495800"/>
          <p14:tracePt t="23764" x="3556000" y="4513263"/>
          <p14:tracePt t="23774" x="3556000" y="4529138"/>
          <p14:tracePt t="23795" x="3556000" y="4538663"/>
          <p14:tracePt t="23811" x="3556000" y="4554538"/>
          <p14:tracePt t="23834" x="3556000" y="4572000"/>
          <p14:tracePt t="23842" x="3538538" y="4589463"/>
          <p14:tracePt t="23850" x="3522663" y="4589463"/>
          <p14:tracePt t="23858" x="3497263" y="4605338"/>
          <p14:tracePt t="23866" x="3462338" y="4614863"/>
          <p14:tracePt t="23874" x="3454400" y="4614863"/>
          <p14:tracePt t="23882" x="3421063" y="4630738"/>
          <p14:tracePt t="23890" x="3395663" y="4630738"/>
          <p14:tracePt t="23898" x="3360738" y="4648200"/>
          <p14:tracePt t="23907" x="3335338" y="4665663"/>
          <p14:tracePt t="23914" x="3302000" y="4665663"/>
          <p14:tracePt t="23922" x="3268663" y="4665663"/>
          <p14:tracePt t="23929" x="3259138" y="4665663"/>
          <p14:tracePt t="23937" x="3225800" y="4665663"/>
          <p14:tracePt t="23945" x="3200400" y="4665663"/>
          <p14:tracePt t="23954" x="3182938" y="4665663"/>
          <p14:tracePt t="23961" x="3149600" y="4665663"/>
          <p14:tracePt t="23969" x="3124200" y="4665663"/>
          <p14:tracePt t="23977" x="3106738" y="4665663"/>
          <p14:tracePt t="23985" x="3081338" y="4665663"/>
          <p14:tracePt t="23993" x="3065463" y="4665663"/>
          <p14:tracePt t="24001" x="3048000" y="4665663"/>
          <p14:tracePt t="24009" x="3030538" y="4665663"/>
          <p14:tracePt t="24016" x="3014663" y="4665663"/>
          <p14:tracePt t="24025" x="3005138" y="4665663"/>
          <p14:tracePt t="24032" x="2989263" y="4665663"/>
          <p14:tracePt t="24041" x="2971800" y="4665663"/>
          <p14:tracePt t="24057" x="2954338" y="4665663"/>
          <p14:tracePt t="24064" x="2946400" y="4665663"/>
          <p14:tracePt t="24080" x="2928938" y="4665663"/>
          <p14:tracePt t="24119" x="2913063" y="4665663"/>
          <p14:tracePt t="24223" x="2895600" y="4673600"/>
          <p14:tracePt t="24246" x="2895600" y="4691063"/>
          <p14:tracePt t="24256" x="2887663" y="4691063"/>
          <p14:tracePt t="24262" x="2870200" y="4691063"/>
          <p14:tracePt t="24270" x="2852738" y="4706938"/>
          <p14:tracePt t="24286" x="2836863" y="4724400"/>
          <p14:tracePt t="24294" x="2827338" y="4724400"/>
          <p14:tracePt t="24301" x="2811463" y="4732338"/>
          <p14:tracePt t="24309" x="2794000" y="4749800"/>
          <p14:tracePt t="24317" x="2776538" y="4749800"/>
          <p14:tracePt t="24325" x="2776538" y="4767263"/>
          <p14:tracePt t="24333" x="2760663" y="4767263"/>
          <p14:tracePt t="24342" x="2760663" y="4783138"/>
          <p14:tracePt t="24349" x="2751138" y="4783138"/>
          <p14:tracePt t="25718" x="2760663" y="4783138"/>
          <p14:tracePt t="25726" x="2776538" y="4783138"/>
          <p14:tracePt t="25734" x="2811463" y="4783138"/>
          <p14:tracePt t="25742" x="2836863" y="4767263"/>
          <p14:tracePt t="25750" x="2870200" y="4767263"/>
          <p14:tracePt t="25757" x="2895600" y="4767263"/>
          <p14:tracePt t="25765" x="2928938" y="4767263"/>
          <p14:tracePt t="25773" x="2954338" y="4767263"/>
          <p14:tracePt t="25781" x="2989263" y="4749800"/>
          <p14:tracePt t="25789" x="3014663" y="4732338"/>
          <p14:tracePt t="25797" x="3048000" y="4732338"/>
          <p14:tracePt t="25805" x="3081338" y="4732338"/>
          <p14:tracePt t="25813" x="3090863" y="4732338"/>
          <p14:tracePt t="25822" x="3124200" y="4732338"/>
          <p14:tracePt t="25829" x="3141663" y="4732338"/>
          <p14:tracePt t="25837" x="3149600" y="4732338"/>
          <p14:tracePt t="25844" x="3167063" y="4724400"/>
          <p14:tracePt t="25852" x="3182938" y="4724400"/>
          <p14:tracePt t="25868" x="3200400" y="4724400"/>
          <p14:tracePt t="25892" x="3208338" y="4724400"/>
          <p14:tracePt t="26082" x="3243263" y="4724400"/>
          <p14:tracePt t="26090" x="3284538" y="4724400"/>
          <p14:tracePt t="26098" x="3319463" y="4724400"/>
          <p14:tracePt t="26109" x="3360738" y="4724400"/>
          <p14:tracePt t="26114" x="3462338" y="4724400"/>
          <p14:tracePt t="26121" x="3522663" y="4732338"/>
          <p14:tracePt t="26130" x="3632200" y="4749800"/>
          <p14:tracePt t="26138" x="3708400" y="4783138"/>
          <p14:tracePt t="26145" x="3868738" y="4826000"/>
          <p14:tracePt t="26153" x="3911600" y="4843463"/>
          <p14:tracePt t="26161" x="3987800" y="4868863"/>
          <p14:tracePt t="26169" x="4097338" y="4902200"/>
          <p14:tracePt t="26177" x="4157663" y="4927600"/>
          <p14:tracePt t="26185" x="4224338" y="4960938"/>
          <p14:tracePt t="26193" x="4300538" y="4978400"/>
          <p14:tracePt t="26202" x="4376738" y="4986338"/>
          <p14:tracePt t="26208" x="4419600" y="5003800"/>
          <p14:tracePt t="26217" x="4470400" y="5021263"/>
          <p14:tracePt t="26224" x="4495800" y="5021263"/>
          <p14:tracePt t="26232" x="4513263" y="5037138"/>
          <p14:tracePt t="26240" x="4538663" y="5037138"/>
          <p14:tracePt t="26248" x="4554538" y="5037138"/>
          <p14:tracePt t="26256" x="4554538" y="5046663"/>
          <p14:tracePt t="26264" x="4572000" y="5046663"/>
          <p14:tracePt t="26288" x="4589463" y="5046663"/>
          <p14:tracePt t="26351" x="4605338" y="5046663"/>
          <p14:tracePt t="26422" x="4614863" y="5046663"/>
          <p14:tracePt t="26470" x="4630738" y="5046663"/>
          <p14:tracePt t="26565" x="4630738" y="5037138"/>
          <p14:tracePt t="26572" x="4630738" y="5021263"/>
          <p14:tracePt t="26581" x="4630738" y="5003800"/>
          <p14:tracePt t="26589" x="4614863" y="4986338"/>
          <p14:tracePt t="26596" x="4605338" y="4978400"/>
          <p14:tracePt t="26604" x="4605338" y="4960938"/>
          <p14:tracePt t="26612" x="4589463" y="4945063"/>
          <p14:tracePt t="26620" x="4572000" y="4927600"/>
          <p14:tracePt t="26628" x="4572000" y="4919663"/>
          <p14:tracePt t="26636" x="4572000" y="4902200"/>
          <p14:tracePt t="26643" x="4554538" y="4902200"/>
          <p14:tracePt t="26652" x="4554538" y="4884738"/>
          <p14:tracePt t="26660" x="4554538" y="4868863"/>
          <p14:tracePt t="26707" x="4554538" y="4859338"/>
          <p14:tracePt t="26984" x="4572000" y="4859338"/>
          <p14:tracePt t="26992" x="4589463" y="4859338"/>
          <p14:tracePt t="27000" x="4614863" y="4859338"/>
          <p14:tracePt t="27008" x="4648200" y="4859338"/>
          <p14:tracePt t="27016" x="4665663" y="4859338"/>
          <p14:tracePt t="27024" x="4673600" y="4859338"/>
          <p14:tracePt t="27039" x="4691063" y="4859338"/>
          <p14:tracePt t="27063" x="4706938" y="4859338"/>
          <p14:tracePt t="27506" x="4691063" y="4859338"/>
          <p14:tracePt t="27522" x="4673600" y="4859338"/>
          <p14:tracePt t="27530" x="4665663" y="4859338"/>
          <p14:tracePt t="27538" x="4630738" y="4859338"/>
          <p14:tracePt t="27546" x="4605338" y="4859338"/>
          <p14:tracePt t="27554" x="4554538" y="4859338"/>
          <p14:tracePt t="27562" x="4495800" y="4859338"/>
          <p14:tracePt t="27570" x="4452938" y="4859338"/>
          <p14:tracePt t="27578" x="4376738" y="4859338"/>
          <p14:tracePt t="27586" x="4318000" y="4826000"/>
          <p14:tracePt t="27593" x="4241800" y="4808538"/>
          <p14:tracePt t="27602" x="4165600" y="4783138"/>
          <p14:tracePt t="27609" x="4122738" y="4749800"/>
          <p14:tracePt t="27618" x="4081463" y="4732338"/>
          <p14:tracePt t="27625" x="4021138" y="4691063"/>
          <p14:tracePt t="27633" x="3987800" y="4665663"/>
          <p14:tracePt t="27641" x="3944938" y="4630738"/>
          <p14:tracePt t="27649" x="3929063" y="4614863"/>
          <p14:tracePt t="27657" x="3911600" y="4589463"/>
          <p14:tracePt t="27664" x="3903663" y="4572000"/>
          <p14:tracePt t="27673" x="3903663" y="4538663"/>
          <p14:tracePt t="27681" x="3903663" y="4513263"/>
          <p14:tracePt t="27688" x="3903663" y="4495800"/>
          <p14:tracePt t="27696" x="3903663" y="4470400"/>
          <p14:tracePt t="27704" x="3903663" y="4437063"/>
          <p14:tracePt t="27712" x="3903663" y="4411663"/>
          <p14:tracePt t="27720" x="3903663" y="4376738"/>
          <p14:tracePt t="27728" x="3903663" y="4335463"/>
          <p14:tracePt t="27736" x="3911600" y="4300538"/>
          <p14:tracePt t="27744" x="3929063" y="4275138"/>
          <p14:tracePt t="27753" x="3970338" y="4224338"/>
          <p14:tracePt t="27760" x="4005263" y="4216400"/>
          <p14:tracePt t="27769" x="4030663" y="4165600"/>
          <p14:tracePt t="27775" x="4064000" y="4157663"/>
          <p14:tracePt t="27786" x="4097338" y="4140200"/>
          <p14:tracePt t="27791" x="4122738" y="4106863"/>
          <p14:tracePt t="27802" x="4183063" y="4097338"/>
          <p14:tracePt t="27807" x="4216400" y="4081463"/>
          <p14:tracePt t="27819" x="4259263" y="4064000"/>
          <p14:tracePt t="27824" x="4300538" y="4046538"/>
          <p14:tracePt t="27836" x="4351338" y="4046538"/>
          <p14:tracePt t="27840" x="4419600" y="4030663"/>
          <p14:tracePt t="27853" x="4495800" y="4021138"/>
          <p14:tracePt t="27856" x="4572000" y="4021138"/>
          <p14:tracePt t="27869" x="4691063" y="4021138"/>
          <p14:tracePt t="27872" x="4749800" y="4021138"/>
          <p14:tracePt t="27886" x="4843463" y="4021138"/>
          <p14:tracePt t="27887" x="4945063" y="4021138"/>
          <p14:tracePt t="27894" x="5021263" y="4021138"/>
          <p14:tracePt t="27903" x="5113338" y="4021138"/>
          <p14:tracePt t="27910" x="5181600" y="4021138"/>
          <p14:tracePt t="27919" x="5257800" y="4021138"/>
          <p14:tracePt t="27926" x="5334000" y="4021138"/>
          <p14:tracePt t="27936" x="5376863" y="4021138"/>
          <p14:tracePt t="27942" x="5427663" y="4021138"/>
          <p14:tracePt t="27954" x="5453063" y="4030663"/>
          <p14:tracePt t="27958" x="5494338" y="4064000"/>
          <p14:tracePt t="27969" x="5529263" y="4064000"/>
          <p14:tracePt t="27974" x="5554663" y="4097338"/>
          <p14:tracePt t="27986" x="5588000" y="4106863"/>
          <p14:tracePt t="27990" x="5605463" y="4122738"/>
          <p14:tracePt t="28003" x="5630863" y="4140200"/>
          <p14:tracePt t="28007" x="5646738" y="4165600"/>
          <p14:tracePt t="28020" x="5681663" y="4183063"/>
          <p14:tracePt t="28023" x="5689600" y="4216400"/>
          <p14:tracePt t="28036" x="5707063" y="4224338"/>
          <p14:tracePt t="28037" x="5707063" y="4241800"/>
          <p14:tracePt t="28045" x="5740400" y="4259263"/>
          <p14:tracePt t="28053" x="5740400" y="4275138"/>
          <p14:tracePt t="28061" x="5748338" y="4284663"/>
          <p14:tracePt t="28070" x="5748338" y="4300538"/>
          <p14:tracePt t="28076" x="5765800" y="4318000"/>
          <p14:tracePt t="28086" x="5765800" y="4335463"/>
          <p14:tracePt t="28092" x="5765800" y="4351338"/>
          <p14:tracePt t="28103" x="5765800" y="4360863"/>
          <p14:tracePt t="28108" x="5765800" y="4376738"/>
          <p14:tracePt t="28119" x="5765800" y="4394200"/>
          <p14:tracePt t="28124" x="5765800" y="4419600"/>
          <p14:tracePt t="28136" x="5765800" y="4437063"/>
          <p14:tracePt t="28140" x="5765800" y="4452938"/>
          <p14:tracePt t="28153" x="5765800" y="4478338"/>
          <p14:tracePt t="28157" x="5748338" y="4513263"/>
          <p14:tracePt t="28169" x="5707063" y="4538663"/>
          <p14:tracePt t="28174" x="5689600" y="4589463"/>
          <p14:tracePt t="28187" x="5630863" y="4630738"/>
          <p14:tracePt t="28190" x="5588000" y="4691063"/>
          <p14:tracePt t="28203" x="5554663" y="4732338"/>
          <p14:tracePt t="28204" x="5494338" y="4767263"/>
          <p14:tracePt t="28211" x="5435600" y="4808538"/>
          <p14:tracePt t="28219" x="5376863" y="4859338"/>
          <p14:tracePt t="28227" x="5334000" y="4884738"/>
          <p14:tracePt t="28236" x="5300663" y="4902200"/>
          <p14:tracePt t="28242" x="5257800" y="4927600"/>
          <p14:tracePt t="28252" x="5232400" y="4927600"/>
          <p14:tracePt t="28258" x="5214938" y="4945063"/>
          <p14:tracePt t="28269" x="5181600" y="4960938"/>
          <p14:tracePt t="28274" x="5156200" y="4960938"/>
          <p14:tracePt t="28286" x="5138738" y="4978400"/>
          <p14:tracePt t="28290" x="5122863" y="4978400"/>
          <p14:tracePt t="28313" x="5113338" y="4978400"/>
          <p14:tracePt t="28361" x="5097463" y="4978400"/>
          <p14:tracePt t="28408" x="5080000" y="4978400"/>
          <p14:tracePt t="28432" x="5062538" y="4960938"/>
          <p14:tracePt t="28440" x="5046663" y="4960938"/>
          <p14:tracePt t="28448" x="5037138" y="4945063"/>
          <p14:tracePt t="28456" x="5021263" y="4945063"/>
          <p14:tracePt t="28464" x="5003800" y="4927600"/>
          <p14:tracePt t="28472" x="4978400" y="4919663"/>
          <p14:tracePt t="28480" x="4960938" y="4902200"/>
          <p14:tracePt t="28488" x="4927600" y="4902200"/>
          <p14:tracePt t="28496" x="4919663" y="4884738"/>
          <p14:tracePt t="28503" x="4902200" y="4868863"/>
          <p14:tracePt t="28512" x="4884738" y="4859338"/>
          <p14:tracePt t="28520" x="4868863" y="4859338"/>
          <p14:tracePt t="28527" x="4859338" y="4843463"/>
          <p14:tracePt t="28536" x="4843463" y="4843463"/>
          <p14:tracePt t="28583" x="4843463" y="4826000"/>
          <p14:tracePt t="28772" x="4859338" y="4826000"/>
          <p14:tracePt t="32280" x="4868863" y="4826000"/>
          <p14:tracePt t="32286" x="4902200" y="4826000"/>
          <p14:tracePt t="32296" x="4945063" y="4826000"/>
          <p14:tracePt t="32300" x="4978400" y="4826000"/>
          <p14:tracePt t="32312" x="5003800" y="4826000"/>
          <p14:tracePt t="32316" x="5037138" y="4826000"/>
          <p14:tracePt t="32329" x="5097463" y="4826000"/>
          <p14:tracePt t="32330" x="5122863" y="4826000"/>
          <p14:tracePt t="32337" x="5156200" y="4826000"/>
          <p14:tracePt t="32346" x="5181600" y="4826000"/>
          <p14:tracePt t="32353" x="5214938" y="4826000"/>
          <p14:tracePt t="32362" x="5240338" y="4826000"/>
          <p14:tracePt t="32369" x="5257800" y="4826000"/>
          <p14:tracePt t="32380" x="5275263" y="4826000"/>
          <p14:tracePt t="32384" x="5291138" y="4826000"/>
          <p14:tracePt t="32395" x="5300663" y="4826000"/>
          <p14:tracePt t="32408" x="5316538" y="4826000"/>
          <p14:tracePt t="32440" x="5334000" y="4826000"/>
          <p14:tracePt t="32495" x="5351463" y="4826000"/>
          <p14:tracePt t="33073" x="5367338" y="4826000"/>
          <p14:tracePt t="33081" x="5376863" y="4826000"/>
          <p14:tracePt t="33089" x="5392738" y="4826000"/>
          <p14:tracePt t="33096" x="5410200" y="4826000"/>
          <p14:tracePt t="33104" x="5427663" y="4826000"/>
          <p14:tracePt t="33112" x="5435600" y="4826000"/>
          <p14:tracePt t="33128" x="5453063" y="4826000"/>
          <p14:tracePt t="33136" x="5468938" y="4826000"/>
          <p14:tracePt t="33160" x="5486400" y="4826000"/>
          <p14:tracePt t="33176" x="5494338" y="4826000"/>
          <p14:tracePt t="33904" x="5511800" y="4826000"/>
          <p14:tracePt t="33911" x="5621338" y="4826000"/>
          <p14:tracePt t="33920" x="5748338" y="4826000"/>
          <p14:tracePt t="33927" x="5875338" y="4826000"/>
          <p14:tracePt t="33935" x="6002338" y="4826000"/>
          <p14:tracePt t="33943" x="6172200" y="4826000"/>
          <p14:tracePt t="33951" x="6230938" y="4826000"/>
          <p14:tracePt t="33959" x="6484938" y="4826000"/>
          <p14:tracePt t="33967" x="6604000" y="4826000"/>
          <p14:tracePt t="33975" x="6680200" y="4826000"/>
          <p14:tracePt t="33983" x="6815138" y="4792663"/>
          <p14:tracePt t="33991" x="6916738" y="4792663"/>
          <p14:tracePt t="33999" x="7010400" y="4792663"/>
          <p14:tracePt t="34007" x="7078663" y="4792663"/>
          <p14:tracePt t="34014" x="7154863" y="4792663"/>
          <p14:tracePt t="34023" x="7205663" y="4792663"/>
          <p14:tracePt t="34030" x="7272338" y="4792663"/>
          <p14:tracePt t="34038" x="7307263" y="4792663"/>
          <p14:tracePt t="34046" x="7332663" y="4792663"/>
          <p14:tracePt t="34054" x="7366000" y="4792663"/>
          <p14:tracePt t="34062" x="7399338" y="4792663"/>
          <p14:tracePt t="34070" x="7408863" y="4792663"/>
          <p14:tracePt t="34078" x="7424738" y="4792663"/>
          <p14:tracePt t="34086" x="7442200" y="4792663"/>
          <p14:tracePt t="34094" x="7459663" y="4792663"/>
          <p14:tracePt t="34101" x="7467600" y="4792663"/>
          <p14:tracePt t="34109" x="7485063" y="4792663"/>
          <p14:tracePt t="34125" x="7518400" y="4792663"/>
          <p14:tracePt t="34149" x="7526338" y="4792663"/>
          <p14:tracePt t="34268" x="7518400" y="4792663"/>
          <p14:tracePt t="34275" x="7485063" y="4792663"/>
          <p14:tracePt t="34283" x="7467600" y="4792663"/>
          <p14:tracePt t="34291" x="7442200" y="4792663"/>
          <p14:tracePt t="34299" x="7399338" y="4792663"/>
          <p14:tracePt t="34307" x="7348538" y="4792663"/>
          <p14:tracePt t="34315" x="7289800" y="4792663"/>
          <p14:tracePt t="34323" x="7246938" y="4792663"/>
          <p14:tracePt t="34331" x="7205663" y="4792663"/>
          <p14:tracePt t="34339" x="7154863" y="4792663"/>
          <p14:tracePt t="34347" x="7078663" y="4792663"/>
          <p14:tracePt t="34355" x="7035800" y="4792663"/>
          <p14:tracePt t="34363" x="6977063" y="4792663"/>
          <p14:tracePt t="34370" x="6934200" y="4792663"/>
          <p14:tracePt t="34379" x="6900863" y="4767263"/>
          <p14:tracePt t="34386" x="6875463" y="4767263"/>
          <p14:tracePt t="34394" x="6840538" y="4732338"/>
          <p14:tracePt t="34402" x="6815138" y="4724400"/>
          <p14:tracePt t="34410" x="6781800" y="4706938"/>
          <p14:tracePt t="34418" x="6756400" y="4673600"/>
          <p14:tracePt t="34426" x="6738938" y="4648200"/>
          <p14:tracePt t="34434" x="6705600" y="4630738"/>
          <p14:tracePt t="34442" x="6697663" y="4614863"/>
          <p14:tracePt t="34450" x="6662738" y="4589463"/>
          <p14:tracePt t="34457" x="6646863" y="4572000"/>
          <p14:tracePt t="34465" x="6637338" y="4538663"/>
          <p14:tracePt t="34473" x="6621463" y="4513263"/>
          <p14:tracePt t="34481" x="6604000" y="4478338"/>
          <p14:tracePt t="34489" x="6586538" y="4470400"/>
          <p14:tracePt t="34497" x="6586538" y="4437063"/>
          <p14:tracePt t="34505" x="6586538" y="4411663"/>
          <p14:tracePt t="34515" x="6586538" y="4394200"/>
          <p14:tracePt t="34521" x="6586538" y="4360863"/>
          <p14:tracePt t="34531" x="6586538" y="4351338"/>
          <p14:tracePt t="34537" x="6586538" y="4318000"/>
          <p14:tracePt t="34547" x="6586538" y="4284663"/>
          <p14:tracePt t="34553" x="6586538" y="4259263"/>
          <p14:tracePt t="34564" x="6621463" y="4216400"/>
          <p14:tracePt t="34569" x="6637338" y="4183063"/>
          <p14:tracePt t="34580" x="6697663" y="4140200"/>
          <p14:tracePt t="34585" x="6738938" y="4106863"/>
          <p14:tracePt t="34597" x="6799263" y="4064000"/>
          <p14:tracePt t="34601" x="6824663" y="4046538"/>
          <p14:tracePt t="34613" x="6875463" y="4021138"/>
          <p14:tracePt t="34616" x="6959600" y="3970338"/>
          <p14:tracePt t="34631" x="7018338" y="3962400"/>
          <p14:tracePt t="34634" x="7069138" y="3944938"/>
          <p14:tracePt t="34648" x="7145338" y="3929063"/>
          <p14:tracePt t="34648" x="7205663" y="3929063"/>
          <p14:tracePt t="34656" x="7272338" y="3911600"/>
          <p14:tracePt t="34664" x="7348538" y="3911600"/>
          <p14:tracePt t="34671" x="7424738" y="3911600"/>
          <p14:tracePt t="34681" x="7500938" y="3911600"/>
          <p14:tracePt t="34687" x="7543800" y="3911600"/>
          <p14:tracePt t="34698" x="7620000" y="3911600"/>
          <p14:tracePt t="34703" x="7662863" y="3911600"/>
          <p14:tracePt t="34713" x="7696200" y="3911600"/>
          <p14:tracePt t="34719" x="7739063" y="3911600"/>
          <p14:tracePt t="34730" x="7772400" y="3929063"/>
          <p14:tracePt t="34735" x="7797800" y="3944938"/>
          <p14:tracePt t="34747" x="7831138" y="3962400"/>
          <p14:tracePt t="34751" x="7840663" y="3970338"/>
          <p14:tracePt t="34764" x="7874000" y="4005263"/>
          <p14:tracePt t="34767" x="7891463" y="4021138"/>
          <p14:tracePt t="34781" x="7916863" y="4030663"/>
          <p14:tracePt t="34784" x="7932738" y="4046538"/>
          <p14:tracePt t="34797" x="7950200" y="4064000"/>
          <p14:tracePt t="34798" x="7967663" y="4081463"/>
          <p14:tracePt t="34806" x="7993063" y="4097338"/>
          <p14:tracePt t="34814" x="7993063" y="4106863"/>
          <p14:tracePt t="34822" x="8008938" y="4122738"/>
          <p14:tracePt t="34831" x="8026400" y="4140200"/>
          <p14:tracePt t="34837" x="8026400" y="4157663"/>
          <p14:tracePt t="34848" x="8034338" y="4165600"/>
          <p14:tracePt t="34853" x="8034338" y="4183063"/>
          <p14:tracePt t="34864" x="8051800" y="4198938"/>
          <p14:tracePt t="34869" x="8051800" y="4216400"/>
          <p14:tracePt t="34880" x="8051800" y="4224338"/>
          <p14:tracePt t="34885" x="8051800" y="4241800"/>
          <p14:tracePt t="34897" x="8051800" y="4259263"/>
          <p14:tracePt t="34901" x="8051800" y="4284663"/>
          <p14:tracePt t="34914" x="8051800" y="4300538"/>
          <p14:tracePt t="34917" x="8051800" y="4318000"/>
          <p14:tracePt t="34931" x="8051800" y="4335463"/>
          <p14:tracePt t="34934" x="8034338" y="4360863"/>
          <p14:tracePt t="34947" x="8034338" y="4376738"/>
          <p14:tracePt t="34951" x="8026400" y="4411663"/>
          <p14:tracePt t="34965" x="8008938" y="4419600"/>
          <p14:tracePt t="34966" x="7975600" y="4452938"/>
          <p14:tracePt t="34972" x="7975600" y="4470400"/>
          <p14:tracePt t="34982" x="7950200" y="4495800"/>
          <p14:tracePt t="34988" x="7932738" y="4513263"/>
          <p14:tracePt t="34998" x="7932738" y="4529138"/>
          <p14:tracePt t="35003" x="7916863" y="4538663"/>
          <p14:tracePt t="35015" x="7907338" y="4554538"/>
          <p14:tracePt t="35020" x="7891463" y="4572000"/>
          <p14:tracePt t="35036" x="7874000" y="4589463"/>
          <p14:tracePt t="35051" x="7856538" y="4605338"/>
          <p14:tracePt t="35068" x="7856538" y="4614863"/>
          <p14:tracePt t="35081" x="7840663" y="4614863"/>
          <p14:tracePt t="35098" x="7840663" y="4630738"/>
          <p14:tracePt t="35099" x="7831138" y="4630738"/>
          <p14:tracePt t="35107" x="7815263" y="4648200"/>
          <p14:tracePt t="35122" x="7797800" y="4665663"/>
          <p14:tracePt t="35130" x="7780338" y="4665663"/>
          <p14:tracePt t="35138" x="7772400" y="4665663"/>
          <p14:tracePt t="35146" x="7754938" y="4673600"/>
          <p14:tracePt t="35154" x="7721600" y="4691063"/>
          <p14:tracePt t="35163" x="7713663" y="4691063"/>
          <p14:tracePt t="35170" x="7678738" y="4706938"/>
          <p14:tracePt t="35178" x="7653338" y="4724400"/>
          <p14:tracePt t="35186" x="7620000" y="4732338"/>
          <p14:tracePt t="35193" x="7577138" y="4749800"/>
          <p14:tracePt t="35201" x="7543800" y="4767263"/>
          <p14:tracePt t="35209" x="7500938" y="4783138"/>
          <p14:tracePt t="35217" x="7467600" y="4792663"/>
          <p14:tracePt t="35225" x="7408863" y="4792663"/>
          <p14:tracePt t="35233" x="7383463" y="4808538"/>
          <p14:tracePt t="35241" x="7348538" y="4826000"/>
          <p14:tracePt t="35249" x="7323138" y="4826000"/>
          <p14:tracePt t="35257" x="7289800" y="4843463"/>
          <p14:tracePt t="35265" x="7272338" y="4843463"/>
          <p14:tracePt t="35273" x="7264400" y="4859338"/>
          <p14:tracePt t="35281" x="7246938" y="4859338"/>
          <p14:tracePt t="35288" x="7231063" y="4859338"/>
          <p14:tracePt t="35298" x="7213600" y="4859338"/>
          <p14:tracePt t="35313" x="7205663" y="4859338"/>
          <p14:tracePt t="35336" x="7188200" y="4859338"/>
          <p14:tracePt t="35534" x="7188200" y="4843463"/>
          <p14:tracePt t="35573" x="7188200" y="4826000"/>
          <p14:tracePt t="35589" x="7188200" y="4808538"/>
          <p14:tracePt t="35620" x="7188200" y="4792663"/>
          <p14:tracePt t="35644" x="7188200" y="4783138"/>
          <p14:tracePt t="35668" x="7188200" y="4767263"/>
          <p14:tracePt t="35684" x="7188200" y="4749800"/>
          <p14:tracePt t="35692" x="7170738" y="4749800"/>
          <p14:tracePt t="36159" x="7188200" y="4749800"/>
          <p14:tracePt t="36167" x="7205663" y="4783138"/>
          <p14:tracePt t="36175" x="7231063" y="4792663"/>
          <p14:tracePt t="36182" x="7264400" y="4826000"/>
          <p14:tracePt t="36190" x="7272338" y="4843463"/>
          <p14:tracePt t="36198" x="7307263" y="4859338"/>
          <p14:tracePt t="36206" x="7332663" y="4868863"/>
          <p14:tracePt t="36214" x="7348538" y="4884738"/>
          <p14:tracePt t="36222" x="7366000" y="4902200"/>
          <p14:tracePt t="36230" x="7399338" y="4927600"/>
          <p14:tracePt t="36238" x="7424738" y="4960938"/>
          <p14:tracePt t="36246" x="7442200" y="4978400"/>
          <p14:tracePt t="36254" x="7467600" y="4986338"/>
          <p14:tracePt t="36262" x="7485063" y="5003800"/>
          <p14:tracePt t="36270" x="7500938" y="5021263"/>
          <p14:tracePt t="36278" x="7518400" y="5037138"/>
          <p14:tracePt t="36285" x="7526338" y="5046663"/>
          <p14:tracePt t="36293" x="7543800" y="5062538"/>
          <p14:tracePt t="36301" x="7561263" y="5097463"/>
          <p14:tracePt t="36309" x="7577138" y="5113338"/>
          <p14:tracePt t="36317" x="7586663" y="5122863"/>
          <p14:tracePt t="36325" x="7602538" y="5138738"/>
          <p14:tracePt t="36333" x="7620000" y="5156200"/>
          <p14:tracePt t="36341" x="7637463" y="5173663"/>
          <p14:tracePt t="36349" x="7653338" y="5173663"/>
          <p14:tracePt t="36356" x="7653338" y="5181600"/>
          <p14:tracePt t="36364" x="7662863" y="5199063"/>
          <p14:tracePt t="36373" x="7678738" y="5214938"/>
          <p14:tracePt t="36380" x="7678738" y="5232400"/>
          <p14:tracePt t="36388" x="7696200" y="5232400"/>
          <p14:tracePt t="36397" x="7696200" y="5240338"/>
          <p14:tracePt t="36404" x="7713663" y="5257800"/>
          <p14:tracePt t="36429" x="7713663" y="5275263"/>
          <p14:tracePt t="36443" x="7713663" y="5291138"/>
          <p14:tracePt t="36467" x="7713663" y="5300663"/>
          <p14:tracePt t="36475" x="7713663" y="5316538"/>
          <p14:tracePt t="36491" x="7713663" y="5334000"/>
          <p14:tracePt t="36499" x="7713663" y="5351463"/>
          <p14:tracePt t="36523" x="7713663" y="5367338"/>
          <p14:tracePt t="36547" x="7713663" y="5376863"/>
          <p14:tracePt t="36563" x="7713663" y="5392738"/>
          <p14:tracePt t="36586" x="7713663" y="5410200"/>
          <p14:tracePt t="37045" x="7713663" y="5427663"/>
          <p14:tracePt t="37101" x="7696200" y="5427663"/>
          <p14:tracePt t="37156" x="7678738" y="5435600"/>
          <p14:tracePt t="37187" x="7662863" y="5435600"/>
          <p14:tracePt t="37211" x="7653338" y="5435600"/>
          <p14:tracePt t="37220" x="7637463" y="5435600"/>
          <p14:tracePt t="37235" x="7620000" y="5435600"/>
          <p14:tracePt t="37243" x="7602538" y="5453063"/>
          <p14:tracePt t="37251" x="7586663" y="5453063"/>
          <p14:tracePt t="37258" x="7577138" y="5453063"/>
          <p14:tracePt t="37267" x="7543800" y="5453063"/>
          <p14:tracePt t="37274" x="7526338" y="5453063"/>
          <p14:tracePt t="37282" x="7500938" y="5453063"/>
          <p14:tracePt t="37290" x="7485063" y="5468938"/>
          <p14:tracePt t="37298" x="7459663" y="5468938"/>
          <p14:tracePt t="37306" x="7424738" y="5468938"/>
          <p14:tracePt t="37314" x="7399338" y="5468938"/>
          <p14:tracePt t="37322" x="7366000" y="5468938"/>
          <p14:tracePt t="37330" x="7332663" y="5468938"/>
          <p14:tracePt t="37338" x="7323138" y="5468938"/>
          <p14:tracePt t="37346" x="7289800" y="5468938"/>
          <p14:tracePt t="37355" x="7264400" y="5468938"/>
          <p14:tracePt t="37362" x="7231063" y="5468938"/>
          <p14:tracePt t="37371" x="7213600" y="5468938"/>
          <p14:tracePt t="37377" x="7205663" y="5468938"/>
          <p14:tracePt t="37388" x="7170738" y="5468938"/>
          <p14:tracePt t="37393" x="7154863" y="5468938"/>
          <p14:tracePt t="37404" x="7129463" y="5468938"/>
          <p14:tracePt t="37409" x="7112000" y="5468938"/>
          <p14:tracePt t="37421" x="7094538" y="5468938"/>
          <p14:tracePt t="37426" x="7069138" y="5468938"/>
          <p14:tracePt t="37438" x="7053263" y="5453063"/>
          <p14:tracePt t="37442" x="7035800" y="5435600"/>
          <p14:tracePt t="37455" x="7018338" y="5427663"/>
          <p14:tracePt t="37459" x="6992938" y="5427663"/>
          <p14:tracePt t="37472" x="6977063" y="5410200"/>
          <p14:tracePt t="37475" x="6959600" y="5392738"/>
          <p14:tracePt t="37489" x="6951663" y="5351463"/>
          <p14:tracePt t="37489" x="6934200" y="5334000"/>
          <p14:tracePt t="37496" x="6916738" y="5300663"/>
          <p14:tracePt t="37505" x="6900863" y="5291138"/>
          <p14:tracePt t="37512" x="6900863" y="5257800"/>
          <p14:tracePt t="37522" x="6900863" y="5232400"/>
          <p14:tracePt t="37528" x="6900863" y="5199063"/>
          <p14:tracePt t="37539" x="6900863" y="5181600"/>
          <p14:tracePt t="37544" x="6900863" y="5156200"/>
          <p14:tracePt t="37555" x="6900863" y="5122863"/>
          <p14:tracePt t="37560" x="6900863" y="5097463"/>
          <p14:tracePt t="37572" x="6900863" y="5062538"/>
          <p14:tracePt t="37576" x="6900863" y="5037138"/>
          <p14:tracePt t="37588" x="6900863" y="5003800"/>
          <p14:tracePt t="37592" x="6916738" y="4978400"/>
          <p14:tracePt t="37605" x="6934200" y="4945063"/>
          <p14:tracePt t="37609" x="6977063" y="4919663"/>
          <p14:tracePt t="37622" x="6992938" y="4902200"/>
          <p14:tracePt t="37625" x="7010400" y="4868863"/>
          <p14:tracePt t="37638" x="7053263" y="4826000"/>
          <p14:tracePt t="37639" x="7078663" y="4808538"/>
          <p14:tracePt t="37646" x="7112000" y="4792663"/>
          <p14:tracePt t="37655" x="7145338" y="4767263"/>
          <p14:tracePt t="37662" x="7170738" y="4749800"/>
          <p14:tracePt t="37672" x="7213600" y="4732338"/>
          <p14:tracePt t="37678" x="7246938" y="4724400"/>
          <p14:tracePt t="37688" x="7289800" y="4706938"/>
          <p14:tracePt t="37694" x="7348538" y="4706938"/>
          <p14:tracePt t="37704" x="7399338" y="4691063"/>
          <p14:tracePt t="37709" x="7424738" y="4691063"/>
          <p14:tracePt t="37721" x="7467600" y="4673600"/>
          <p14:tracePt t="37726" x="7500938" y="4673600"/>
          <p14:tracePt t="37738" x="7543800" y="4673600"/>
          <p14:tracePt t="37742" x="7577138" y="4673600"/>
          <p14:tracePt t="37755" x="7637463" y="4673600"/>
          <p14:tracePt t="37758" x="7678738" y="4673600"/>
          <p14:tracePt t="37771" x="7713663" y="4673600"/>
          <p14:tracePt t="37775" x="7754938" y="4673600"/>
          <p14:tracePt t="37789" x="7797800" y="4691063"/>
          <p14:tracePt t="37792" x="7856538" y="4706938"/>
          <p14:tracePt t="37806" x="7975600" y="4732338"/>
          <p14:tracePt t="37813" x="8026400" y="4749800"/>
          <p14:tracePt t="37822" x="8069263" y="4783138"/>
          <p14:tracePt t="37829" x="8110538" y="4792663"/>
          <p14:tracePt t="37838" x="8145463" y="4808538"/>
          <p14:tracePt t="37845" x="8204200" y="4826000"/>
          <p14:tracePt t="37855" x="8221663" y="4843463"/>
          <p14:tracePt t="37861" x="8247063" y="4859338"/>
          <p14:tracePt t="37871" x="8262938" y="4868863"/>
          <p14:tracePt t="37877" x="8288338" y="4868863"/>
          <p14:tracePt t="37888" x="8305800" y="4884738"/>
          <p14:tracePt t="37893" x="8323263" y="4902200"/>
          <p14:tracePt t="37905" x="8339138" y="4919663"/>
          <p14:tracePt t="37910" x="8348663" y="4927600"/>
          <p14:tracePt t="37921" x="8364538" y="4945063"/>
          <p14:tracePt t="37925" x="8382000" y="4945063"/>
          <p14:tracePt t="37940" x="8399463" y="4960938"/>
          <p14:tracePt t="37940" x="8415338" y="4978400"/>
          <p14:tracePt t="37948" x="8424863" y="4978400"/>
          <p14:tracePt t="37956" x="8424863" y="4986338"/>
          <p14:tracePt t="37963" x="8440738" y="5003800"/>
          <p14:tracePt t="37979" x="8458200" y="5003800"/>
          <p14:tracePt t="37987" x="8458200" y="5021263"/>
          <p14:tracePt t="37995" x="8475663" y="5021263"/>
          <p14:tracePt t="38004" x="8475663" y="5037138"/>
          <p14:tracePt t="38010" x="8475663" y="5046663"/>
          <p14:tracePt t="38026" x="8475663" y="5062538"/>
          <p14:tracePt t="38042" x="8475663" y="5080000"/>
          <p14:tracePt t="38050" x="8475663" y="5097463"/>
          <p14:tracePt t="38066" x="8475663" y="5113338"/>
          <p14:tracePt t="38074" x="8475663" y="5122863"/>
          <p14:tracePt t="38082" x="8475663" y="5138738"/>
          <p14:tracePt t="38090" x="8475663" y="5156200"/>
          <p14:tracePt t="38098" x="8475663" y="5173663"/>
          <p14:tracePt t="38105" x="8475663" y="5181600"/>
          <p14:tracePt t="38113" x="8475663" y="5214938"/>
          <p14:tracePt t="38121" x="8458200" y="5232400"/>
          <p14:tracePt t="38129" x="8458200" y="5240338"/>
          <p14:tracePt t="38137" x="8440738" y="5257800"/>
          <p14:tracePt t="38145" x="8424863" y="5275263"/>
          <p14:tracePt t="38154" x="8415338" y="5291138"/>
          <p14:tracePt t="38161" x="8399463" y="5300663"/>
          <p14:tracePt t="38170" x="8364538" y="5316538"/>
          <p14:tracePt t="38177" x="8348663" y="5334000"/>
          <p14:tracePt t="38185" x="8323263" y="5367338"/>
          <p14:tracePt t="38192" x="8288338" y="5376863"/>
          <p14:tracePt t="38200" x="8262938" y="5392738"/>
          <p14:tracePt t="38208" x="8229600" y="5427663"/>
          <p14:tracePt t="38216" x="8204200" y="5427663"/>
          <p14:tracePt t="38224" x="8170863" y="5453063"/>
          <p14:tracePt t="38232" x="8145463" y="5453063"/>
          <p14:tracePt t="38240" x="8110538" y="5468938"/>
          <p14:tracePt t="38248" x="8085138" y="5468938"/>
          <p14:tracePt t="38256" x="8051800" y="5486400"/>
          <p14:tracePt t="38264" x="8026400" y="5494338"/>
          <p14:tracePt t="38272" x="8008938" y="5494338"/>
          <p14:tracePt t="38280" x="7975600" y="5494338"/>
          <p14:tracePt t="38288" x="7967663" y="5494338"/>
          <p14:tracePt t="38295" x="7950200" y="5494338"/>
          <p14:tracePt t="38305" x="7916863" y="5494338"/>
          <p14:tracePt t="38311" x="7907338" y="5494338"/>
          <p14:tracePt t="38322" x="7891463" y="5494338"/>
          <p14:tracePt t="38327" x="7856538" y="5494338"/>
          <p14:tracePt t="38338" x="7831138" y="5494338"/>
          <p14:tracePt t="38343" x="7815263" y="5494338"/>
          <p14:tracePt t="38355" x="7797800" y="5494338"/>
          <p14:tracePt t="38359" x="7772400" y="5494338"/>
          <p14:tracePt t="38371" x="7754938" y="5494338"/>
          <p14:tracePt t="38375" x="7721600" y="5494338"/>
          <p14:tracePt t="38388" x="7713663" y="5494338"/>
          <p14:tracePt t="38392" x="7696200" y="5494338"/>
          <p14:tracePt t="38405" x="7678738" y="5494338"/>
          <p14:tracePt t="38408" x="7662863" y="5494338"/>
          <p14:tracePt t="38422" x="7653338" y="5494338"/>
          <p14:tracePt t="38422" x="7637463" y="5494338"/>
          <p14:tracePt t="38430" x="7620000" y="5494338"/>
          <p14:tracePt t="38454" x="7602538" y="5494338"/>
          <p14:tracePt t="40986" x="7586663" y="5494338"/>
          <p14:tracePt t="40993" x="7526338" y="5494338"/>
          <p14:tracePt t="41002" x="7485063" y="5494338"/>
          <p14:tracePt t="41009" x="7442200" y="5494338"/>
          <p14:tracePt t="41017" x="7399338" y="5494338"/>
          <p14:tracePt t="41025" x="7289800" y="5494338"/>
          <p14:tracePt t="41033" x="7213600" y="5511800"/>
          <p14:tracePt t="41041" x="7112000" y="5511800"/>
          <p14:tracePt t="41049" x="7053263" y="5529263"/>
          <p14:tracePt t="41057" x="6977063" y="5529263"/>
          <p14:tracePt t="41065" x="6900863" y="5545138"/>
          <p14:tracePt t="41072" x="6858000" y="5545138"/>
          <p14:tracePt t="41080" x="6815138" y="5554663"/>
          <p14:tracePt t="41088" x="6756400" y="5554663"/>
          <p14:tracePt t="41096" x="6705600" y="5554663"/>
          <p14:tracePt t="41105" x="6680200" y="5570538"/>
          <p14:tracePt t="41112" x="6646863" y="5570538"/>
          <p14:tracePt t="41121" x="6621463" y="5570538"/>
          <p14:tracePt t="41128" x="6604000" y="5570538"/>
          <p14:tracePt t="41136" x="6570663" y="5570538"/>
          <p14:tracePt t="41144" x="6561138" y="5570538"/>
          <p14:tracePt t="41152" x="6545263" y="5570538"/>
          <p14:tracePt t="41159" x="6527800" y="5570538"/>
          <p14:tracePt t="41167" x="6510338" y="5570538"/>
          <p14:tracePt t="41175" x="6502400" y="5570538"/>
          <p14:tracePt t="41183" x="6484938" y="5570538"/>
          <p14:tracePt t="41191" x="6469063" y="5570538"/>
          <p14:tracePt t="41199" x="6451600" y="5570538"/>
          <p14:tracePt t="41207" x="6443663" y="5570538"/>
          <p14:tracePt t="41223" x="6426200" y="5570538"/>
          <p14:tracePt t="41231" x="6408738" y="5570538"/>
          <p14:tracePt t="41254" x="6392863" y="5570538"/>
          <p14:tracePt t="41302" x="6383338" y="5570538"/>
          <p14:tracePt t="41349" x="6367463" y="5570538"/>
          <p14:tracePt t="41429" x="6350000" y="5570538"/>
          <p14:tracePt t="41476" x="6332538" y="5570538"/>
          <p14:tracePt t="41492" x="6316663" y="5570538"/>
          <p14:tracePt t="41500" x="6307138" y="5570538"/>
          <p14:tracePt t="41508" x="6291263" y="5570538"/>
          <p14:tracePt t="41516" x="6256338" y="5570538"/>
          <p14:tracePt t="41524" x="6230938" y="5588000"/>
          <p14:tracePt t="41532" x="6189663" y="5588000"/>
          <p14:tracePt t="41539" x="6113463" y="5605463"/>
          <p14:tracePt t="41548" x="6062663" y="5605463"/>
          <p14:tracePt t="41555" x="5994400" y="5605463"/>
          <p14:tracePt t="41563" x="5918200" y="5621338"/>
          <p14:tracePt t="41571" x="5808663" y="5621338"/>
          <p14:tracePt t="41579" x="5748338" y="5621338"/>
          <p14:tracePt t="41587" x="5681663" y="5621338"/>
          <p14:tracePt t="41595" x="5605463" y="5621338"/>
          <p14:tracePt t="41603" x="5554663" y="5621338"/>
          <p14:tracePt t="41611" x="5511800" y="5621338"/>
          <p14:tracePt t="41618" x="5453063" y="5621338"/>
          <p14:tracePt t="41626" x="5427663" y="5621338"/>
          <p14:tracePt t="41634" x="5392738" y="5605463"/>
          <p14:tracePt t="41642" x="5376863" y="5588000"/>
          <p14:tracePt t="41650" x="5351463" y="5570538"/>
          <p14:tracePt t="41658" x="5351463" y="5554663"/>
          <p14:tracePt t="41667" x="5334000" y="5545138"/>
          <p14:tracePt t="41674" x="5316538" y="5529263"/>
          <p14:tracePt t="41684" x="5300663" y="5494338"/>
          <p14:tracePt t="41690" x="5291138" y="5486400"/>
          <p14:tracePt t="41699" x="5291138" y="5453063"/>
          <p14:tracePt t="41706" x="5291138" y="5410200"/>
          <p14:tracePt t="41716" x="5275263" y="5376863"/>
          <p14:tracePt t="41721" x="5275263" y="5351463"/>
          <p14:tracePt t="41733" x="5275263" y="5316538"/>
          <p14:tracePt t="41737" x="5275263" y="5291138"/>
          <p14:tracePt t="41750" x="5275263" y="5257800"/>
          <p14:tracePt t="41754" x="5275263" y="5232400"/>
          <p14:tracePt t="41766" x="5275263" y="5199063"/>
          <p14:tracePt t="41770" x="5275263" y="5173663"/>
          <p14:tracePt t="41783" x="5275263" y="5138738"/>
          <p14:tracePt t="41786" x="5275263" y="5122863"/>
          <p14:tracePt t="41800" x="5291138" y="5097463"/>
          <p14:tracePt t="41801" x="5316538" y="5062538"/>
          <p14:tracePt t="41809" x="5334000" y="5046663"/>
          <p14:tracePt t="41817" x="5351463" y="5037138"/>
          <p14:tracePt t="41825" x="5376863" y="5003800"/>
          <p14:tracePt t="41833" x="5410200" y="4978400"/>
          <p14:tracePt t="41840" x="5435600" y="4960938"/>
          <p14:tracePt t="41850" x="5486400" y="4945063"/>
          <p14:tracePt t="41856" x="5545138" y="4927600"/>
          <p14:tracePt t="41866" x="5588000" y="4902200"/>
          <p14:tracePt t="41872" x="5630863" y="4868863"/>
          <p14:tracePt t="41883" x="5681663" y="4859338"/>
          <p14:tracePt t="41888" x="5748338" y="4843463"/>
          <p14:tracePt t="41899" x="5799138" y="4826000"/>
          <p14:tracePt t="41904" x="5859463" y="4792663"/>
          <p14:tracePt t="41916" x="5900738" y="4792663"/>
          <p14:tracePt t="41920" x="5935663" y="4792663"/>
          <p14:tracePt t="41933" x="5976938" y="4783138"/>
          <p14:tracePt t="41936" x="6002338" y="4783138"/>
          <p14:tracePt t="41951" x="6062663" y="4783138"/>
          <p14:tracePt t="41951" x="6096000" y="4783138"/>
          <p14:tracePt t="41959" x="6129338" y="4783138"/>
          <p14:tracePt t="41967" x="6138863" y="4783138"/>
          <p14:tracePt t="41975" x="6172200" y="4783138"/>
          <p14:tracePt t="41983" x="6197600" y="4783138"/>
          <p14:tracePt t="41990" x="6230938" y="4783138"/>
          <p14:tracePt t="42000" x="6256338" y="4783138"/>
          <p14:tracePt t="42006" x="6273800" y="4783138"/>
          <p14:tracePt t="42017" x="6307138" y="4783138"/>
          <p14:tracePt t="42022" x="6316663" y="4783138"/>
          <p14:tracePt t="42032" x="6350000" y="4783138"/>
          <p14:tracePt t="42038" x="6383338" y="4783138"/>
          <p14:tracePt t="42049" x="6392863" y="4783138"/>
          <p14:tracePt t="42054" x="6408738" y="4783138"/>
          <p14:tracePt t="42066" x="6443663" y="4792663"/>
          <p14:tracePt t="42070" x="6451600" y="4808538"/>
          <p14:tracePt t="42083" x="6469063" y="4808538"/>
          <p14:tracePt t="42086" x="6469063" y="4826000"/>
          <p14:tracePt t="42100" x="6502400" y="4843463"/>
          <p14:tracePt t="42103" x="6510338" y="4859338"/>
          <p14:tracePt t="42116" x="6510338" y="4868863"/>
          <p14:tracePt t="42119" x="6527800" y="4902200"/>
          <p14:tracePt t="42133" x="6527800" y="4919663"/>
          <p14:tracePt t="42133" x="6545263" y="4945063"/>
          <p14:tracePt t="42141" x="6561138" y="4978400"/>
          <p14:tracePt t="42150" x="6561138" y="5003800"/>
          <p14:tracePt t="42157" x="6570663" y="5037138"/>
          <p14:tracePt t="42167" x="6570663" y="5062538"/>
          <p14:tracePt t="42172" x="6570663" y="5122863"/>
          <p14:tracePt t="42183" x="6570663" y="5156200"/>
          <p14:tracePt t="42188" x="6570663" y="5181600"/>
          <p14:tracePt t="42199" x="6570663" y="5214938"/>
          <p14:tracePt t="42204" x="6570663" y="5240338"/>
          <p14:tracePt t="42216" x="6570663" y="5275263"/>
          <p14:tracePt t="42220" x="6561138" y="5300663"/>
          <p14:tracePt t="42233" x="6561138" y="5334000"/>
          <p14:tracePt t="42237" x="6545263" y="5351463"/>
          <p14:tracePt t="42250" x="6510338" y="5376863"/>
          <p14:tracePt t="42254" x="6502400" y="5410200"/>
          <p14:tracePt t="42267" x="6484938" y="5427663"/>
          <p14:tracePt t="42270" x="6451600" y="5453063"/>
          <p14:tracePt t="42284" x="6443663" y="5468938"/>
          <p14:tracePt t="42284" x="6408738" y="5511800"/>
          <p14:tracePt t="42292" x="6392863" y="5529263"/>
          <p14:tracePt t="42300" x="6367463" y="5545138"/>
          <p14:tracePt t="42307" x="6350000" y="5554663"/>
          <p14:tracePt t="42317" x="6350000" y="5570538"/>
          <p14:tracePt t="42323" x="6332538" y="5588000"/>
          <p14:tracePt t="42333" x="6316663" y="5588000"/>
          <p14:tracePt t="42339" x="6307138" y="5605463"/>
          <p14:tracePt t="42350" x="6291263" y="5621338"/>
          <p14:tracePt t="42355" x="6273800" y="5621338"/>
          <p14:tracePt t="42366" x="6256338" y="5630863"/>
          <p14:tracePt t="42379" x="6248400" y="5646738"/>
          <p14:tracePt t="42386" x="6230938" y="5646738"/>
          <p14:tracePt t="42410" x="6215063" y="5646738"/>
          <p14:tracePt t="42426" x="6197600" y="5646738"/>
          <p14:tracePt t="42449" x="6189663" y="5646738"/>
          <p14:tracePt t="42481" x="6172200" y="5646738"/>
          <p14:tracePt t="42521" x="6154738" y="5646738"/>
          <p14:tracePt t="42536" x="6138863" y="5646738"/>
          <p14:tracePt t="42576" x="6129338" y="5646738"/>
          <p14:tracePt t="42592" x="6129338" y="5630863"/>
          <p14:tracePt t="42608" x="6113463" y="5630863"/>
          <p14:tracePt t="42624" x="6113463" y="5621338"/>
          <p14:tracePt t="42639" x="6096000" y="5621338"/>
          <p14:tracePt t="42648" x="6096000" y="5605463"/>
          <p14:tracePt t="42655" x="6078538" y="5605463"/>
          <p14:tracePt t="42671" x="6062663" y="5605463"/>
          <p14:tracePt t="42687" x="6062663" y="5588000"/>
          <p14:tracePt t="45618" x="6053138" y="5588000"/>
          <p14:tracePt t="45631" x="6037263" y="5588000"/>
          <p14:tracePt t="45632" x="6019800" y="5588000"/>
          <p14:tracePt t="45638" x="6002338" y="5588000"/>
          <p14:tracePt t="45647" x="5994400" y="5588000"/>
          <p14:tracePt t="45668" x="5976938" y="5588000"/>
          <p14:tracePt t="46650" x="5961063" y="5588000"/>
          <p14:tracePt t="46657" x="5935663" y="5588000"/>
          <p14:tracePt t="46666" x="5900738" y="5588000"/>
          <p14:tracePt t="46673" x="5859463" y="5588000"/>
          <p14:tracePt t="46681" x="5783263" y="5588000"/>
          <p14:tracePt t="46689" x="5707063" y="5588000"/>
          <p14:tracePt t="46697" x="5630863" y="5588000"/>
          <p14:tracePt t="46705" x="5570538" y="5588000"/>
          <p14:tracePt t="46713" x="5511800" y="5588000"/>
          <p14:tracePt t="46721" x="5427663" y="5588000"/>
          <p14:tracePt t="46729" x="5376863" y="5588000"/>
          <p14:tracePt t="46738" x="5300663" y="5588000"/>
          <p14:tracePt t="46744" x="5232400" y="5588000"/>
          <p14:tracePt t="46754" x="5181600" y="5588000"/>
          <p14:tracePt t="46760" x="5122863" y="5588000"/>
          <p14:tracePt t="46771" x="5097463" y="5588000"/>
          <p14:tracePt t="46776" x="5062538" y="5588000"/>
          <p14:tracePt t="46787" x="5046663" y="5588000"/>
          <p14:tracePt t="46792" x="5037138" y="5588000"/>
          <p14:tracePt t="46804" x="5021263" y="5588000"/>
          <p14:tracePt t="46823" x="5003800" y="5588000"/>
          <p14:tracePt t="46903" x="4986338" y="5588000"/>
          <p14:tracePt t="47203" x="4919663" y="5588000"/>
          <p14:tracePt t="47211" x="4826000" y="5588000"/>
          <p14:tracePt t="47219" x="4724400" y="5588000"/>
          <p14:tracePt t="47227" x="4614863" y="5588000"/>
          <p14:tracePt t="47235" x="4572000" y="5605463"/>
          <p14:tracePt t="47243" x="4478338" y="5605463"/>
          <p14:tracePt t="47251" x="4411663" y="5605463"/>
          <p14:tracePt t="47259" x="4335463" y="5605463"/>
          <p14:tracePt t="47267" x="4284663" y="5605463"/>
          <p14:tracePt t="47275" x="4259263" y="5605463"/>
          <p14:tracePt t="47283" x="4241800" y="5605463"/>
          <p14:tracePt t="47290" x="4224338" y="5605463"/>
          <p14:tracePt t="47306" x="4216400" y="5605463"/>
          <p14:tracePt t="49174" x="4198938" y="5621338"/>
          <p14:tracePt t="49181" x="4183063" y="5630863"/>
          <p14:tracePt t="49197" x="4183063" y="5646738"/>
          <p14:tracePt t="49205" x="4165600" y="5646738"/>
          <p14:tracePt t="49213" x="4165600" y="5664200"/>
          <p14:tracePt t="49221" x="4157663" y="5681663"/>
          <p14:tracePt t="49229" x="4140200" y="5681663"/>
          <p14:tracePt t="49253" x="4140200" y="5689600"/>
          <p14:tracePt t="49894" x="4122738" y="5689600"/>
          <p14:tracePt t="49902" x="4097338" y="5689600"/>
          <p14:tracePt t="49911" x="4046538" y="5689600"/>
          <p14:tracePt t="49917" x="3970338" y="5689600"/>
          <p14:tracePt t="49925" x="3929063" y="5689600"/>
          <p14:tracePt t="49933" x="3852863" y="5689600"/>
          <p14:tracePt t="49941" x="3776663" y="5689600"/>
          <p14:tracePt t="49949" x="3708400" y="5689600"/>
          <p14:tracePt t="49957" x="3614738" y="5689600"/>
          <p14:tracePt t="49965" x="3538538" y="5689600"/>
          <p14:tracePt t="49973" x="3436938" y="5689600"/>
          <p14:tracePt t="49981" x="3360738" y="5681663"/>
          <p14:tracePt t="49989" x="3302000" y="5664200"/>
          <p14:tracePt t="49998" x="3243263" y="5621338"/>
          <p14:tracePt t="50005" x="3167063" y="5570538"/>
          <p14:tracePt t="50014" x="3106738" y="5529263"/>
          <p14:tracePt t="50020" x="3065463" y="5468938"/>
          <p14:tracePt t="50031" x="3014663" y="5410200"/>
          <p14:tracePt t="50036" x="2971800" y="5367338"/>
          <p14:tracePt t="50048" x="2954338" y="5300663"/>
          <p14:tracePt t="50052" x="2928938" y="5257800"/>
          <p14:tracePt t="50064" x="2895600" y="5181600"/>
          <p14:tracePt t="50068" x="2887663" y="5122863"/>
          <p14:tracePt t="50081" x="2887663" y="5062538"/>
          <p14:tracePt t="50084" x="2870200" y="5003800"/>
          <p14:tracePt t="50098" x="2852738" y="4927600"/>
          <p14:tracePt t="50101" x="2852738" y="4859338"/>
          <p14:tracePt t="50114" x="2836863" y="4783138"/>
          <p14:tracePt t="50117" x="2836863" y="4732338"/>
          <p14:tracePt t="50131" x="2836863" y="4665663"/>
          <p14:tracePt t="50132" x="2836863" y="4614863"/>
          <p14:tracePt t="50139" x="2836863" y="4572000"/>
          <p14:tracePt t="50149" x="2836863" y="4513263"/>
          <p14:tracePt t="50155" x="2836863" y="4470400"/>
          <p14:tracePt t="50165" x="2852738" y="4437063"/>
          <p14:tracePt t="50171" x="2887663" y="4394200"/>
          <p14:tracePt t="50182" x="2913063" y="4351338"/>
          <p14:tracePt t="50187" x="2971800" y="4318000"/>
          <p14:tracePt t="50198" x="3005138" y="4275138"/>
          <p14:tracePt t="50203" x="3065463" y="4224338"/>
          <p14:tracePt t="50214" x="3106738" y="4216400"/>
          <p14:tracePt t="50219" x="3182938" y="4183063"/>
          <p14:tracePt t="50231" x="3243263" y="4140200"/>
          <p14:tracePt t="50235" x="3319463" y="4106863"/>
          <p14:tracePt t="50248" x="3395663" y="4097338"/>
          <p14:tracePt t="50252" x="3479800" y="4064000"/>
          <p14:tracePt t="50265" x="3556000" y="4030663"/>
          <p14:tracePt t="50268" x="3632200" y="4021138"/>
          <p14:tracePt t="50282" x="3716338" y="4005263"/>
          <p14:tracePt t="50282" x="3792538" y="3970338"/>
          <p14:tracePt t="50290" x="3903663" y="3962400"/>
          <p14:tracePt t="50298" x="3987800" y="3944938"/>
          <p14:tracePt t="50305" x="4064000" y="3929063"/>
          <p14:tracePt t="50315" x="4140200" y="3911600"/>
          <p14:tracePt t="50321" x="4216400" y="3911600"/>
          <p14:tracePt t="50332" x="4284663" y="3903663"/>
          <p14:tracePt t="50337" x="4351338" y="3903663"/>
          <p14:tracePt t="50348" x="4419600" y="3903663"/>
          <p14:tracePt t="50353" x="4495800" y="3903663"/>
          <p14:tracePt t="50365" x="4538663" y="3903663"/>
          <p14:tracePt t="50369" x="4589463" y="3903663"/>
          <p14:tracePt t="50381" x="4665663" y="3903663"/>
          <p14:tracePt t="50385" x="4724400" y="3903663"/>
          <p14:tracePt t="50398" x="4767263" y="3911600"/>
          <p14:tracePt t="50402" x="4808538" y="3929063"/>
          <p14:tracePt t="50415" x="4843463" y="3962400"/>
          <p14:tracePt t="50420" x="4884738" y="3970338"/>
          <p14:tracePt t="50431" x="4919663" y="3987800"/>
          <p14:tracePt t="50434" x="4978400" y="4030663"/>
          <p14:tracePt t="50448" x="5021263" y="4081463"/>
          <p14:tracePt t="50449" x="5046663" y="4106863"/>
          <p14:tracePt t="50456" x="5080000" y="4157663"/>
          <p14:tracePt t="50465" x="5122863" y="4183063"/>
          <p14:tracePt t="50471" x="5173663" y="4241800"/>
          <p14:tracePt t="50481" x="5199063" y="4318000"/>
          <p14:tracePt t="50487" x="5240338" y="4376738"/>
          <p14:tracePt t="50498" x="5257800" y="4437063"/>
          <p14:tracePt t="50503" x="5291138" y="4513263"/>
          <p14:tracePt t="50514" x="5316538" y="4589463"/>
          <p14:tracePt t="50519" x="5334000" y="4665663"/>
          <p14:tracePt t="50531" x="5351463" y="4732338"/>
          <p14:tracePt t="50536" x="5367338" y="4783138"/>
          <p14:tracePt t="50548" x="5376863" y="4859338"/>
          <p14:tracePt t="50551" x="5392738" y="4902200"/>
          <p14:tracePt t="50565" x="5392738" y="4978400"/>
          <p14:tracePt t="50569" x="5392738" y="5021263"/>
          <p14:tracePt t="50582" x="5392738" y="5062538"/>
          <p14:tracePt t="50584" x="5392738" y="5113338"/>
          <p14:tracePt t="50599" x="5392738" y="5181600"/>
          <p14:tracePt t="50600" x="5376863" y="5232400"/>
          <p14:tracePt t="50606" x="5351463" y="5300663"/>
          <p14:tracePt t="50615" x="5300663" y="5367338"/>
          <p14:tracePt t="50622" x="5275263" y="5435600"/>
          <p14:tracePt t="50631" x="5232400" y="5494338"/>
          <p14:tracePt t="50638" x="5199063" y="5554663"/>
          <p14:tracePt t="50648" x="5156200" y="5605463"/>
          <p14:tracePt t="50653" x="5113338" y="5664200"/>
          <p14:tracePt t="50665" x="5062538" y="5707063"/>
          <p14:tracePt t="50670" x="5021263" y="5748338"/>
          <p14:tracePt t="50681" x="4986338" y="5783263"/>
          <p14:tracePt t="50686" x="4960938" y="5808663"/>
          <p14:tracePt t="50698" x="4927600" y="5842000"/>
          <p14:tracePt t="50702" x="4902200" y="5842000"/>
          <p14:tracePt t="50715" x="4868863" y="5875338"/>
          <p14:tracePt t="50720" x="4826000" y="5875338"/>
          <p14:tracePt t="50732" x="4792663" y="5884863"/>
          <p14:tracePt t="50735" x="4767263" y="5900738"/>
          <p14:tracePt t="50748" x="4706938" y="5918200"/>
          <p14:tracePt t="50749" x="4673600" y="5918200"/>
          <p14:tracePt t="50756" x="4630738" y="5918200"/>
          <p14:tracePt t="50765" x="4605338" y="5935663"/>
          <p14:tracePt t="50772" x="4589463" y="5935663"/>
          <p14:tracePt t="50782" x="4554538" y="5935663"/>
          <p14:tracePt t="50788" x="4538663" y="5935663"/>
          <p14:tracePt t="50798" x="4529138" y="5935663"/>
          <p14:tracePt t="50804" x="4513263" y="5935663"/>
          <p14:tracePt t="50820" x="4495800" y="5935663"/>
          <p14:tracePt t="54480" x="4554538" y="5935663"/>
          <p14:tracePt t="54489" x="4614863" y="5935663"/>
          <p14:tracePt t="54494" x="4673600" y="5935663"/>
          <p14:tracePt t="54505" x="4732338" y="5935663"/>
          <p14:tracePt t="54510" x="4868863" y="5935663"/>
          <p14:tracePt t="54522" x="5037138" y="5935663"/>
          <p14:tracePt t="54526" x="5199063" y="5935663"/>
          <p14:tracePt t="54539" x="5410200" y="5935663"/>
          <p14:tracePt t="54543" x="5621338" y="5935663"/>
          <p14:tracePt t="54556" x="5824538" y="5935663"/>
          <p14:tracePt t="54559" x="6037263" y="5935663"/>
          <p14:tracePt t="54573" x="6113463" y="5935663"/>
          <p14:tracePt t="54574" x="6273800" y="5935663"/>
          <p14:tracePt t="54581" x="6443663" y="5935663"/>
          <p14:tracePt t="54589" x="6570663" y="5961063"/>
          <p14:tracePt t="54597" x="6705600" y="5976938"/>
          <p14:tracePt t="54605" x="6959600" y="6002338"/>
          <p14:tracePt t="54612" x="7078663" y="6019800"/>
          <p14:tracePt t="54623" x="7213600" y="6037263"/>
          <p14:tracePt t="54628" x="7348538" y="6053138"/>
          <p14:tracePt t="54638" x="7442200" y="6053138"/>
          <p14:tracePt t="54644" x="7518400" y="6062663"/>
          <p14:tracePt t="54655" x="7620000" y="6062663"/>
          <p14:tracePt t="54660" x="7713663" y="6062663"/>
          <p14:tracePt t="54672" x="7780338" y="6062663"/>
          <p14:tracePt t="54676" x="7856538" y="6062663"/>
          <p14:tracePt t="54689" x="7907338" y="6062663"/>
          <p14:tracePt t="54692" x="7967663" y="6062663"/>
          <p14:tracePt t="54705" x="8008938" y="6062663"/>
          <p14:tracePt t="54708" x="8026400" y="6062663"/>
          <p14:tracePt t="54722" x="8051800" y="6062663"/>
          <p14:tracePt t="54725" x="8069263" y="6062663"/>
          <p14:tracePt t="54739" x="8094663" y="6062663"/>
          <p14:tracePt t="54740" x="8110538" y="6062663"/>
          <p14:tracePt t="54747" x="8128000" y="6062663"/>
          <p14:tracePt t="54755" x="8145463" y="6062663"/>
          <p14:tracePt t="54763" x="8161338" y="6062663"/>
          <p14:tracePt t="54773" x="8186738" y="6062663"/>
          <p14:tracePt t="54778" x="8204200" y="6062663"/>
          <p14:tracePt t="54788" x="8221663" y="6062663"/>
          <p14:tracePt t="54794" x="8247063" y="6062663"/>
          <p14:tracePt t="54805" x="8262938" y="6062663"/>
          <p14:tracePt t="54810" x="8288338" y="6053138"/>
          <p14:tracePt t="54822" x="8305800" y="6037263"/>
          <p14:tracePt t="54826" x="8323263" y="6037263"/>
          <p14:tracePt t="54839" x="8339138" y="6037263"/>
          <p14:tracePt t="54842" x="8348663" y="6037263"/>
          <p14:tracePt t="54858" x="8364538" y="6037263"/>
          <p14:tracePt t="54905" x="8364538" y="6019800"/>
          <p14:tracePt t="54913" x="8348663" y="6019800"/>
          <p14:tracePt t="54921" x="8339138" y="6019800"/>
          <p14:tracePt t="54929" x="8305800" y="6019800"/>
          <p14:tracePt t="54938" x="8262938" y="6002338"/>
          <p14:tracePt t="54944" x="8221663" y="5994400"/>
          <p14:tracePt t="54952" x="8161338" y="5976938"/>
          <p14:tracePt t="54960" x="8110538" y="5961063"/>
          <p14:tracePt t="54968" x="8034338" y="5943600"/>
          <p14:tracePt t="54976" x="7993063" y="5918200"/>
          <p14:tracePt t="54984" x="7916863" y="5884863"/>
          <p14:tracePt t="54992" x="7840663" y="5875338"/>
          <p14:tracePt t="55000" x="7780338" y="5824538"/>
          <p14:tracePt t="55008" x="7678738" y="5799138"/>
          <p14:tracePt t="55016" x="7602538" y="5765800"/>
          <p14:tracePt t="55024" x="7526338" y="5740400"/>
          <p14:tracePt t="55031" x="7467600" y="5689600"/>
          <p14:tracePt t="55040" x="7399338" y="5681663"/>
          <p14:tracePt t="55047" x="7323138" y="5630863"/>
          <p14:tracePt t="55056" x="7246938" y="5588000"/>
          <p14:tracePt t="55063" x="7188200" y="5545138"/>
          <p14:tracePt t="55072" x="7129463" y="5494338"/>
          <p14:tracePt t="55079" x="7069138" y="5435600"/>
          <p14:tracePt t="55088" x="7010400" y="5392738"/>
          <p14:tracePt t="55095" x="6977063" y="5367338"/>
          <p14:tracePt t="55105" x="6934200" y="5300663"/>
          <p14:tracePt t="55111" x="6891338" y="5240338"/>
          <p14:tracePt t="55122" x="6840538" y="5181600"/>
          <p14:tracePt t="55126" x="6815138" y="5122863"/>
          <p14:tracePt t="55138" x="6781800" y="5046663"/>
          <p14:tracePt t="55143" x="6764338" y="5003800"/>
          <p14:tracePt t="55155" x="6738938" y="4927600"/>
          <p14:tracePt t="55159" x="6723063" y="4859338"/>
          <p14:tracePt t="55172" x="6705600" y="4783138"/>
          <p14:tracePt t="55176" x="6697663" y="4706938"/>
          <p14:tracePt t="55189" x="6697663" y="4648200"/>
          <p14:tracePt t="55192" x="6697663" y="4589463"/>
          <p14:tracePt t="55205" x="6697663" y="4538663"/>
          <p14:tracePt t="55207" x="6697663" y="4495800"/>
          <p14:tracePt t="55223" x="6697663" y="4376738"/>
          <p14:tracePt t="55230" x="6697663" y="4335463"/>
          <p14:tracePt t="55239" x="6697663" y="4275138"/>
          <p14:tracePt t="55246" x="6705600" y="4241800"/>
          <p14:tracePt t="55256" x="6756400" y="4198938"/>
          <p14:tracePt t="55262" x="6781800" y="4140200"/>
          <p14:tracePt t="55272" x="6815138" y="4106863"/>
          <p14:tracePt t="55277" x="6840538" y="4064000"/>
          <p14:tracePt t="55289" x="6891338" y="4021138"/>
          <p14:tracePt t="55294" x="6934200" y="3970338"/>
          <p14:tracePt t="55306" x="6992938" y="3929063"/>
          <p14:tracePt t="55310" x="7035800" y="3886200"/>
          <p14:tracePt t="55322" x="7069138" y="3868738"/>
          <p14:tracePt t="55327" x="7129463" y="3827463"/>
          <p14:tracePt t="55339" x="7188200" y="3810000"/>
          <p14:tracePt t="55344" x="7231063" y="3776663"/>
          <p14:tracePt t="55356" x="7272338" y="3767138"/>
          <p14:tracePt t="55357" x="7323138" y="3733800"/>
          <p14:tracePt t="55364" x="7383463" y="3733800"/>
          <p14:tracePt t="55373" x="7424738" y="3733800"/>
          <p14:tracePt t="55380" x="7467600" y="3716338"/>
          <p14:tracePt t="55389" x="7518400" y="3716338"/>
          <p14:tracePt t="55396" x="7577138" y="3716338"/>
          <p14:tracePt t="55406" x="7602538" y="3716338"/>
          <p14:tracePt t="55412" x="7653338" y="3716338"/>
          <p14:tracePt t="55422" x="7696200" y="3716338"/>
          <p14:tracePt t="55428" x="7739063" y="3716338"/>
          <p14:tracePt t="55439" x="7797800" y="3716338"/>
          <p14:tracePt t="55444" x="7840663" y="3733800"/>
          <p14:tracePt t="55455" x="7907338" y="3776663"/>
          <p14:tracePt t="55460" x="7950200" y="3792538"/>
          <p14:tracePt t="55472" x="8008938" y="3843338"/>
          <p14:tracePt t="55476" x="8069263" y="3886200"/>
          <p14:tracePt t="55489" x="8110538" y="3929063"/>
          <p14:tracePt t="55493" x="8170863" y="3987800"/>
          <p14:tracePt t="55506" x="8221663" y="4021138"/>
          <p14:tracePt t="55509" x="8247063" y="4046538"/>
          <p14:tracePt t="55523" x="8305800" y="4106863"/>
          <p14:tracePt t="55524" x="8323263" y="4140200"/>
          <p14:tracePt t="55530" x="8364538" y="4198938"/>
          <p14:tracePt t="55540" x="8399463" y="4241800"/>
          <p14:tracePt t="55546" x="8415338" y="4300538"/>
          <p14:tracePt t="55556" x="8424863" y="4351338"/>
          <p14:tracePt t="55562" x="8458200" y="4394200"/>
          <p14:tracePt t="55573" x="8475663" y="4437063"/>
          <p14:tracePt t="55578" x="8483600" y="4513263"/>
          <p14:tracePt t="55589" x="8501063" y="4589463"/>
          <p14:tracePt t="55594" x="8501063" y="4630738"/>
          <p14:tracePt t="55605" x="8516938" y="4706938"/>
          <p14:tracePt t="55610" x="8516938" y="4783138"/>
          <p14:tracePt t="55622" x="8516938" y="4826000"/>
          <p14:tracePt t="55626" x="8516938" y="4868863"/>
          <p14:tracePt t="55639" x="8516938" y="4927600"/>
          <p14:tracePt t="55643" x="8516938" y="4978400"/>
          <p14:tracePt t="55656" x="8516938" y="5021263"/>
          <p14:tracePt t="55659" x="8516938" y="5046663"/>
          <p14:tracePt t="55672" x="8516938" y="5080000"/>
          <p14:tracePt t="55675" x="8516938" y="5122863"/>
          <p14:tracePt t="55689" x="8516938" y="5138738"/>
          <p14:tracePt t="55690" x="8516938" y="5173663"/>
          <p14:tracePt t="55696" x="8516938" y="5199063"/>
          <p14:tracePt t="55706" x="8501063" y="5232400"/>
          <p14:tracePt t="55712" x="8483600" y="5257800"/>
          <p14:tracePt t="55722" x="8458200" y="5291138"/>
          <p14:tracePt t="55728" x="8440738" y="5316538"/>
          <p14:tracePt t="55738" x="8424863" y="5351463"/>
          <p14:tracePt t="55744" x="8382000" y="5392738"/>
          <p14:tracePt t="55755" x="8364538" y="5427663"/>
          <p14:tracePt t="55760" x="8323263" y="5453063"/>
          <p14:tracePt t="55772" x="8288338" y="5494338"/>
          <p14:tracePt t="55776" x="8262938" y="5511800"/>
          <p14:tracePt t="55789" x="8229600" y="5554663"/>
          <p14:tracePt t="55792" x="8186738" y="5588000"/>
          <p14:tracePt t="55806" x="8161338" y="5605463"/>
          <p14:tracePt t="55809" x="8128000" y="5646738"/>
          <p14:tracePt t="55822" x="8085138" y="5681663"/>
          <p14:tracePt t="55825" x="8051800" y="5707063"/>
          <p14:tracePt t="55840" x="8034338" y="5722938"/>
          <p14:tracePt t="55840" x="8008938" y="5748338"/>
          <p14:tracePt t="55847" x="7975600" y="5765800"/>
          <p14:tracePt t="55856" x="7967663" y="5783263"/>
          <p14:tracePt t="55863" x="7932738" y="5799138"/>
          <p14:tracePt t="55872" x="7916863" y="5808663"/>
          <p14:tracePt t="55878" x="7907338" y="5824538"/>
          <p14:tracePt t="55889" x="7891463" y="5842000"/>
          <p14:tracePt t="55894" x="7856538" y="5859463"/>
          <p14:tracePt t="55905" x="7840663" y="5859463"/>
          <p14:tracePt t="55910" x="7831138" y="5875338"/>
          <p14:tracePt t="55922" x="7815263" y="5875338"/>
          <p14:tracePt t="55926" x="7815263" y="5884863"/>
          <p14:tracePt t="55939" x="7797800" y="5884863"/>
          <p14:tracePt t="55942" x="7797800" y="5900738"/>
          <p14:tracePt t="55957" x="7780338" y="5900738"/>
          <p14:tracePt t="61416" x="7772400" y="5900738"/>
          <p14:tracePt t="61429" x="7739063" y="5900738"/>
          <p14:tracePt t="61431" x="7721600" y="5900738"/>
          <p14:tracePt t="61436" x="7696200" y="5900738"/>
          <p14:tracePt t="61446" x="7662863" y="5900738"/>
          <p14:tracePt t="61451" x="7653338" y="5900738"/>
          <p14:tracePt t="61462" x="7637463" y="5900738"/>
          <p14:tracePt t="61467" x="7602538" y="5900738"/>
          <p14:tracePt t="61478" x="7586663" y="5900738"/>
          <p14:tracePt t="61483" x="7577138" y="5900738"/>
          <p14:tracePt t="61507" x="7561263" y="5900738"/>
          <p14:tracePt t="61617" x="7543800" y="5900738"/>
          <p14:tracePt t="61744" x="7526338" y="5900738"/>
          <p14:tracePt t="61770" x="7518400" y="5900738"/>
          <p14:tracePt t="61775" x="7500938" y="5900738"/>
          <p14:tracePt t="61783" x="7467600" y="5900738"/>
          <p14:tracePt t="61791" x="7442200" y="5900738"/>
          <p14:tracePt t="61799" x="7399338" y="5900738"/>
          <p14:tracePt t="61807" x="7348538" y="5900738"/>
          <p14:tracePt t="61815" x="7272338" y="5900738"/>
          <p14:tracePt t="61823" x="7145338" y="5900738"/>
          <p14:tracePt t="61831" x="7094538" y="5900738"/>
          <p14:tracePt t="61839" x="6992938" y="5900738"/>
          <p14:tracePt t="61848" x="6824663" y="5900738"/>
          <p14:tracePt t="61855" x="6738938" y="5900738"/>
          <p14:tracePt t="61862" x="6680200" y="5900738"/>
          <p14:tracePt t="61870" x="6586538" y="5900738"/>
          <p14:tracePt t="61878" x="6484938" y="5900738"/>
          <p14:tracePt t="61886" x="6408738" y="5900738"/>
          <p14:tracePt t="61894" x="6332538" y="5900738"/>
          <p14:tracePt t="61902" x="6273800" y="5900738"/>
          <p14:tracePt t="61910" x="6197600" y="5900738"/>
          <p14:tracePt t="61918" x="6154738" y="5900738"/>
          <p14:tracePt t="61926" x="6129338" y="5900738"/>
          <p14:tracePt t="61933" x="6096000" y="5900738"/>
          <p14:tracePt t="61941" x="6078538" y="5900738"/>
          <p14:tracePt t="61950" x="6062663" y="5900738"/>
          <p14:tracePt t="61957" x="6053138" y="5900738"/>
          <p14:tracePt t="62164" x="6037263" y="5900738"/>
          <p14:tracePt t="62171" x="5994400" y="5900738"/>
          <p14:tracePt t="62179" x="5943600" y="5900738"/>
          <p14:tracePt t="62187" x="5884863" y="5900738"/>
          <p14:tracePt t="62198" x="5824538" y="5900738"/>
          <p14:tracePt t="62203" x="5722938" y="5900738"/>
          <p14:tracePt t="62211" x="5621338" y="5900738"/>
          <p14:tracePt t="62219" x="5494338" y="5900738"/>
          <p14:tracePt t="62226" x="5392738" y="5884863"/>
          <p14:tracePt t="62235" x="5291138" y="5884863"/>
          <p14:tracePt t="62242" x="5214938" y="5884863"/>
          <p14:tracePt t="62251" x="5122863" y="5884863"/>
          <p14:tracePt t="62258" x="5046663" y="5875338"/>
          <p14:tracePt t="62268" x="4978400" y="5875338"/>
          <p14:tracePt t="62274" x="4927600" y="5875338"/>
          <p14:tracePt t="62284" x="4859338" y="5875338"/>
          <p14:tracePt t="62290" x="4792663" y="5875338"/>
          <p14:tracePt t="62300" x="4732338" y="5859463"/>
          <p14:tracePt t="62306" x="4691063" y="5859463"/>
          <p14:tracePt t="62317" x="4648200" y="5859463"/>
          <p14:tracePt t="62322" x="4614863" y="5859463"/>
          <p14:tracePt t="62334" x="4572000" y="5859463"/>
          <p14:tracePt t="62338" x="4538663" y="5859463"/>
          <p14:tracePt t="62350" x="4513263" y="5859463"/>
          <p14:tracePt t="62354" x="4495800" y="5859463"/>
          <p14:tracePt t="62367" x="4478338" y="5859463"/>
          <p14:tracePt t="62384" x="4470400" y="5859463"/>
          <p14:tracePt t="62401" x="4452938" y="5859463"/>
          <p14:tracePt t="62417" x="4437063" y="5859463"/>
          <p14:tracePt t="62456" x="4419600" y="5859463"/>
          <p14:tracePt t="62543" x="4411663" y="5859463"/>
          <p14:tracePt t="70040" x="4411663" y="5808663"/>
          <p14:tracePt t="70044" x="4411663" y="5748338"/>
          <p14:tracePt t="70057" x="4411663" y="5664200"/>
          <p14:tracePt t="70058" x="4411663" y="5554663"/>
          <p14:tracePt t="70065" x="4411663" y="5427663"/>
          <p14:tracePt t="70073" x="4411663" y="5257800"/>
          <p14:tracePt t="70080" x="4411663" y="5097463"/>
          <p14:tracePt t="70090" x="4411663" y="4927600"/>
          <p14:tracePt t="70096" x="4411663" y="4724400"/>
          <p14:tracePt t="70106" x="4411663" y="4513263"/>
          <p14:tracePt t="70112" x="4411663" y="4259263"/>
          <p14:tracePt t="70123" x="4411663" y="4046538"/>
          <p14:tracePt t="70128" x="4437063" y="3843338"/>
          <p14:tracePt t="70139" x="4478338" y="3632200"/>
          <p14:tracePt t="70144" x="4529138" y="3436938"/>
          <p14:tracePt t="70156" x="4572000" y="3182938"/>
          <p14:tracePt t="70160" x="4648200" y="2971800"/>
          <p14:tracePt t="70173" x="4724400" y="2760663"/>
          <p14:tracePt t="70177" x="4783138" y="2598738"/>
          <p14:tracePt t="70189" x="4843463" y="2387600"/>
          <p14:tracePt t="70193" x="4919663" y="2227263"/>
          <p14:tracePt t="70206" x="4960938" y="2090738"/>
          <p14:tracePt t="70209" x="5046663" y="1938338"/>
          <p14:tracePt t="70223" x="5080000" y="1897063"/>
          <p14:tracePt t="70224" x="5199063" y="1676400"/>
          <p14:tracePt t="70231" x="5275263" y="1557338"/>
          <p14:tracePt t="70240" x="5334000" y="1481138"/>
          <p14:tracePt t="70247" x="5435600" y="1363663"/>
          <p14:tracePt t="70257" x="5529263" y="1252538"/>
          <p14:tracePt t="70263" x="5621338" y="1150938"/>
          <p14:tracePt t="70273" x="5748338" y="1033463"/>
          <p14:tracePt t="70278" x="5859463" y="939800"/>
          <p14:tracePt t="70289" x="6002338" y="855663"/>
          <p14:tracePt t="70294" x="6154738" y="762000"/>
          <p14:tracePt t="70306" x="6291263" y="660400"/>
          <p14:tracePt t="70310" x="6426200" y="609600"/>
          <p14:tracePt t="70323" x="6570663" y="525463"/>
          <p14:tracePt t="70327" x="6738938" y="465138"/>
          <p14:tracePt t="70340" x="6900863" y="406400"/>
          <p14:tracePt t="70344" x="7112000" y="312738"/>
          <p14:tracePt t="70357" x="7323138" y="236538"/>
          <p14:tracePt t="70358" x="7485063" y="177800"/>
          <p14:tracePt t="70365" x="7696200" y="101600"/>
          <p14:tracePt t="70373" x="7856538" y="428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42D8B-3781-866B-C966-58B87BB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0E6C5-2186-DCD4-E73C-8E280B20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Offering Strategy</a:t>
            </a:r>
          </a:p>
          <a:p>
            <a:pPr lvl="1"/>
            <a:r>
              <a:rPr lang="en" altLang="ja-JP" dirty="0"/>
              <a:t>Offer considering the other agent’s terms of acceptance</a:t>
            </a:r>
          </a:p>
          <a:p>
            <a:r>
              <a:rPr lang="en" altLang="ja-JP" dirty="0"/>
              <a:t>Acceptance Strategy</a:t>
            </a:r>
          </a:p>
          <a:p>
            <a:pPr lvl="1"/>
            <a:r>
              <a:rPr lang="en-US" altLang="ja-JP" dirty="0"/>
              <a:t>Accept the opponent’s offer in the last step</a:t>
            </a:r>
            <a:endParaRPr lang="en" altLang="ja-JP" dirty="0"/>
          </a:p>
          <a:p>
            <a:r>
              <a:rPr lang="en" altLang="ja-JP" dirty="0"/>
              <a:t>Risk management</a:t>
            </a:r>
          </a:p>
          <a:p>
            <a:pPr lvl="1"/>
            <a:r>
              <a:rPr lang="en" altLang="ja-JP" dirty="0"/>
              <a:t>Check if the minimum requirements are satisfied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4760AE-3B00-4060-281E-BB0FB8F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27"/>
    </mc:Choice>
    <mc:Fallback xmlns="">
      <p:transition spd="slow" advTm="27127"/>
    </mc:Fallback>
  </mc:AlternateContent>
  <p:extLst>
    <p:ext uri="{3A86A75C-4F4B-4683-9AE1-C65F6400EC91}">
      <p14:laserTraceLst xmlns:p14="http://schemas.microsoft.com/office/powerpoint/2010/main">
        <p14:tracePtLst>
          <p14:tracePt t="24" x="525463" y="1135063"/>
          <p14:tracePt t="39" x="541338" y="1135063"/>
          <p14:tracePt t="58" x="541338" y="1117600"/>
          <p14:tracePt t="61" x="550863" y="1109663"/>
          <p14:tracePt t="88" x="584200" y="1092200"/>
          <p14:tracePt t="93" x="609600" y="1074738"/>
          <p14:tracePt t="108" x="627063" y="1058863"/>
          <p14:tracePt t="110" x="660400" y="1049338"/>
          <p14:tracePt t="116" x="685800" y="1033463"/>
          <p14:tracePt t="124" x="703263" y="1016000"/>
          <p14:tracePt t="132" x="744538" y="982663"/>
          <p14:tracePt t="141" x="779463" y="973138"/>
          <p14:tracePt t="148" x="795338" y="957263"/>
          <p14:tracePt t="156" x="804863" y="939800"/>
          <p14:tracePt t="164" x="820738" y="922338"/>
          <p14:tracePt t="180" x="820738" y="914400"/>
          <p14:tracePt t="187" x="838200" y="914400"/>
          <p14:tracePt t="203" x="855663" y="914400"/>
          <p14:tracePt t="227" x="855663" y="896938"/>
          <p14:tracePt t="370" x="838200" y="896938"/>
          <p14:tracePt t="409" x="820738" y="896938"/>
          <p14:tracePt t="425" x="804863" y="896938"/>
          <p14:tracePt t="3327" x="804863" y="973138"/>
          <p14:tracePt t="3332" x="804863" y="1016000"/>
          <p14:tracePt t="3346" x="804863" y="1135063"/>
          <p14:tracePt t="3352" x="804863" y="1176338"/>
          <p14:tracePt t="3361" x="804863" y="1227138"/>
          <p14:tracePt t="3367" x="804863" y="1287463"/>
          <p14:tracePt t="3378" x="804863" y="1363663"/>
          <p14:tracePt t="3383" x="804863" y="1422400"/>
          <p14:tracePt t="3395" x="804863" y="1481138"/>
          <p14:tracePt t="3400" x="804863" y="1524000"/>
          <p14:tracePt t="3412" x="804863" y="1557338"/>
          <p14:tracePt t="3415" x="804863" y="1582738"/>
          <p14:tracePt t="3429" x="804863" y="1600200"/>
          <p14:tracePt t="3431" x="804863" y="1617663"/>
          <p14:tracePt t="3438" x="804863" y="1625600"/>
          <p14:tracePt t="3453" x="804863" y="1643063"/>
          <p14:tracePt t="3477" x="804863" y="1658938"/>
          <p14:tracePt t="3572" x="795338" y="1676400"/>
          <p14:tracePt t="3603" x="779463" y="1676400"/>
          <p14:tracePt t="3619" x="762000" y="1676400"/>
          <p14:tracePt t="3627" x="744538" y="1684338"/>
          <p14:tracePt t="3635" x="728663" y="1684338"/>
          <p14:tracePt t="3643" x="719138" y="1684338"/>
          <p14:tracePt t="3651" x="703263" y="1701800"/>
          <p14:tracePt t="3659" x="668338" y="1701800"/>
          <p14:tracePt t="3666" x="660400" y="1701800"/>
          <p14:tracePt t="3675" x="660400" y="1719263"/>
          <p14:tracePt t="3683" x="642938" y="1719263"/>
          <p14:tracePt t="3691" x="627063" y="1735138"/>
          <p14:tracePt t="3698" x="609600" y="1735138"/>
          <p14:tracePt t="3707" x="601663" y="1744663"/>
          <p14:tracePt t="3714" x="584200" y="1744663"/>
          <p14:tracePt t="3730" x="584200" y="1760538"/>
          <p14:tracePt t="3738" x="566738" y="1760538"/>
          <p14:tracePt t="3746" x="550863" y="1778000"/>
          <p14:tracePt t="3754" x="550863" y="1795463"/>
          <p14:tracePt t="3762" x="541338" y="1795463"/>
          <p14:tracePt t="3769" x="541338" y="1811338"/>
          <p14:tracePt t="3778" x="525463" y="1811338"/>
          <p14:tracePt t="3785" x="508000" y="1811338"/>
          <p14:tracePt t="3793" x="508000" y="1820863"/>
          <p14:tracePt t="3809" x="490538" y="1836738"/>
          <p14:tracePt t="3817" x="490538" y="1854200"/>
          <p14:tracePt t="3825" x="474663" y="1854200"/>
          <p14:tracePt t="3833" x="465138" y="1871663"/>
          <p14:tracePt t="3857" x="449263" y="1879600"/>
          <p14:tracePt t="3872" x="431800" y="1879600"/>
          <p14:tracePt t="3896" x="414338" y="1897063"/>
          <p14:tracePt t="3928" x="406400" y="1897063"/>
          <p14:tracePt t="3976" x="406400" y="1912938"/>
          <p14:tracePt t="3983" x="388938" y="1912938"/>
          <p14:tracePt t="10357" x="388938" y="1930400"/>
          <p14:tracePt t="10363" x="388938" y="1938338"/>
          <p14:tracePt t="10371" x="388938" y="1955800"/>
          <p14:tracePt t="10376" x="388938" y="1973263"/>
          <p14:tracePt t="10387" x="388938" y="1989138"/>
          <p14:tracePt t="10393" x="388938" y="1998663"/>
          <p14:tracePt t="10404" x="388938" y="2014538"/>
          <p14:tracePt t="10408" x="388938" y="2032000"/>
          <p14:tracePt t="10421" x="406400" y="2032000"/>
          <p14:tracePt t="10426" x="406400" y="2049463"/>
          <p14:tracePt t="10437" x="406400" y="2065338"/>
          <p14:tracePt t="10440" x="406400" y="2074863"/>
          <p14:tracePt t="10454" x="414338" y="2090738"/>
          <p14:tracePt t="10463" x="414338" y="2108200"/>
          <p14:tracePt t="10471" x="414338" y="2125663"/>
          <p14:tracePt t="10478" x="431800" y="2125663"/>
          <p14:tracePt t="10488" x="431800" y="2133600"/>
          <p14:tracePt t="10502" x="431800" y="2151063"/>
          <p14:tracePt t="10525" x="449263" y="2166938"/>
          <p14:tracePt t="10541" x="449263" y="2184400"/>
          <p14:tracePt t="10549" x="465138" y="2184400"/>
          <p14:tracePt t="10573" x="465138" y="2192338"/>
          <p14:tracePt t="10597" x="474663" y="2192338"/>
          <p14:tracePt t="10613" x="474663" y="2209800"/>
          <p14:tracePt t="10636" x="490538" y="2209800"/>
          <p14:tracePt t="10653" x="490538" y="2227263"/>
          <p14:tracePt t="10676" x="508000" y="2243138"/>
          <p14:tracePt t="10692" x="525463" y="2243138"/>
          <p14:tracePt t="10707" x="525463" y="2252663"/>
          <p14:tracePt t="10715" x="541338" y="2252663"/>
          <p14:tracePt t="10723" x="541338" y="2268538"/>
          <p14:tracePt t="10731" x="550863" y="2268538"/>
          <p14:tracePt t="10747" x="550863" y="2286000"/>
          <p14:tracePt t="10755" x="566738" y="2286000"/>
          <p14:tracePt t="10779" x="584200" y="2286000"/>
          <p14:tracePt t="10787" x="584200" y="2303463"/>
          <p14:tracePt t="10795" x="601663" y="2303463"/>
          <p14:tracePt t="10818" x="601663" y="2319338"/>
          <p14:tracePt t="10826" x="609600" y="2319338"/>
          <p14:tracePt t="11262" x="609600" y="2328863"/>
          <p14:tracePt t="11269" x="609600" y="2362200"/>
          <p14:tracePt t="11277" x="609600" y="2387600"/>
          <p14:tracePt t="11285" x="609600" y="2420938"/>
          <p14:tracePt t="11293" x="609600" y="2446338"/>
          <p14:tracePt t="11301" x="609600" y="2481263"/>
          <p14:tracePt t="11309" x="609600" y="2506663"/>
          <p14:tracePt t="11317" x="609600" y="2540000"/>
          <p14:tracePt t="11325" x="609600" y="2557463"/>
          <p14:tracePt t="11333" x="609600" y="2573338"/>
          <p14:tracePt t="11341" x="609600" y="2598738"/>
          <p14:tracePt t="11348" x="609600" y="2616200"/>
          <p14:tracePt t="11356" x="609600" y="2633663"/>
          <p14:tracePt t="11365" x="609600" y="2641600"/>
          <p14:tracePt t="11372" x="609600" y="2659063"/>
          <p14:tracePt t="11388" x="609600" y="2674938"/>
          <p14:tracePt t="11397" x="609600" y="2692400"/>
          <p14:tracePt t="11420" x="609600" y="2700338"/>
          <p14:tracePt t="11428" x="609600" y="2717800"/>
          <p14:tracePt t="11443" x="609600" y="2735263"/>
          <p14:tracePt t="11451" x="609600" y="2751138"/>
          <p14:tracePt t="11475" x="601663" y="2760663"/>
          <p14:tracePt t="11483" x="601663" y="2776538"/>
          <p14:tracePt t="11499" x="601663" y="2794000"/>
          <p14:tracePt t="11507" x="601663" y="2811463"/>
          <p14:tracePt t="11515" x="601663" y="2827338"/>
          <p14:tracePt t="11531" x="601663" y="2836863"/>
          <p14:tracePt t="11547" x="584200" y="2870200"/>
          <p14:tracePt t="11562" x="584200" y="2887663"/>
          <p14:tracePt t="11570" x="584200" y="2895600"/>
          <p14:tracePt t="11578" x="584200" y="2913063"/>
          <p14:tracePt t="11594" x="584200" y="2928938"/>
          <p14:tracePt t="11602" x="584200" y="2954338"/>
          <p14:tracePt t="11625" x="584200" y="2971800"/>
          <p14:tracePt t="11633" x="584200" y="2989263"/>
          <p14:tracePt t="11657" x="584200" y="3005138"/>
          <p14:tracePt t="11673" x="584200" y="3014663"/>
          <p14:tracePt t="11697" x="584200" y="3030538"/>
          <p14:tracePt t="11736" x="584200" y="3048000"/>
          <p14:tracePt t="11792" x="584200" y="3065463"/>
          <p14:tracePt t="11808" x="566738" y="3065463"/>
          <p14:tracePt t="11831" x="566738" y="3081338"/>
          <p14:tracePt t="11878" x="566738" y="3090863"/>
          <p14:tracePt t="11918" x="550863" y="3090863"/>
          <p14:tracePt t="11926" x="550863" y="3106738"/>
          <p14:tracePt t="11982" x="550863" y="3124200"/>
          <p14:tracePt t="15163" x="550863" y="3149600"/>
          <p14:tracePt t="15165" x="550863" y="3167063"/>
          <p14:tracePt t="15171" x="550863" y="3182938"/>
          <p14:tracePt t="15178" x="550863" y="3208338"/>
          <p14:tracePt t="15183" x="550863" y="3225800"/>
          <p14:tracePt t="15195" x="566738" y="3259138"/>
          <p14:tracePt t="15201" x="566738" y="3268663"/>
          <p14:tracePt t="15212" x="566738" y="3284538"/>
          <p14:tracePt t="15217" x="566738" y="3302000"/>
          <p14:tracePt t="15228" x="584200" y="3319463"/>
          <p14:tracePt t="15234" x="584200" y="3335338"/>
          <p14:tracePt t="15244" x="584200" y="3344863"/>
          <p14:tracePt t="15249" x="584200" y="3360738"/>
          <p14:tracePt t="15262" x="584200" y="3378200"/>
          <p14:tracePt t="15263" x="584200" y="3395663"/>
          <p14:tracePt t="15278" x="584200" y="3403600"/>
          <p14:tracePt t="15302" x="584200" y="3436938"/>
          <p14:tracePt t="15325" x="584200" y="3454400"/>
          <p14:tracePt t="15333" x="584200" y="3462338"/>
          <p14:tracePt t="15349" x="584200" y="3479800"/>
          <p14:tracePt t="15357" x="584200" y="3497263"/>
          <p14:tracePt t="15365" x="584200" y="3513138"/>
          <p14:tracePt t="15389" x="584200" y="3522663"/>
          <p14:tracePt t="15412" x="584200" y="3538538"/>
          <p14:tracePt t="15428" x="584200" y="3556000"/>
          <p14:tracePt t="15460" x="584200" y="3573463"/>
          <p14:tracePt t="15492" x="601663" y="3573463"/>
          <p14:tracePt t="15500" x="601663" y="3589338"/>
          <p14:tracePt t="15547" x="601663" y="3598863"/>
          <p14:tracePt t="18514" x="601663" y="3614738"/>
          <p14:tracePt t="18524" x="601663" y="3632200"/>
          <p14:tracePt t="18530" x="601663" y="3649663"/>
          <p14:tracePt t="18553" x="609600" y="3657600"/>
          <p14:tracePt t="18568" x="609600" y="3675063"/>
          <p14:tracePt t="18584" x="627063" y="3675063"/>
          <p14:tracePt t="18592" x="627063" y="3690938"/>
          <p14:tracePt t="18616" x="627063" y="3708400"/>
          <p14:tracePt t="18628" x="627063" y="3716338"/>
          <p14:tracePt t="18633" x="627063" y="3733800"/>
          <p14:tracePt t="18639" x="627063" y="3751263"/>
          <p14:tracePt t="18647" x="627063" y="3776663"/>
          <p14:tracePt t="18655" x="627063" y="3810000"/>
          <p14:tracePt t="18664" x="627063" y="3843338"/>
          <p14:tracePt t="18671" x="627063" y="3868738"/>
          <p14:tracePt t="18679" x="627063" y="3903663"/>
          <p14:tracePt t="18687" x="609600" y="3929063"/>
          <p14:tracePt t="18695" x="601663" y="3962400"/>
          <p14:tracePt t="18703" x="584200" y="3987800"/>
          <p14:tracePt t="18711" x="584200" y="4021138"/>
          <p14:tracePt t="18719" x="550863" y="4046538"/>
          <p14:tracePt t="18727" x="550863" y="4081463"/>
          <p14:tracePt t="18734" x="541338" y="4106863"/>
          <p14:tracePt t="18743" x="525463" y="4140200"/>
          <p14:tracePt t="18750" x="525463" y="4157663"/>
          <p14:tracePt t="18760" x="508000" y="4165600"/>
          <p14:tracePt t="18766" x="508000" y="4183063"/>
          <p14:tracePt t="18777" x="508000" y="4198938"/>
          <p14:tracePt t="18782" x="490538" y="4216400"/>
          <p14:tracePt t="18794" x="490538" y="4224338"/>
          <p14:tracePt t="18805" x="490538" y="4241800"/>
          <p14:tracePt t="18813" x="490538" y="4259263"/>
          <p14:tracePt t="18829" x="474663" y="4259263"/>
          <p14:tracePt t="18837" x="474663" y="4275138"/>
          <p14:tracePt t="18861" x="474663" y="4284663"/>
          <p14:tracePt t="18877" x="474663" y="4300538"/>
          <p14:tracePt t="18900" x="474663" y="4318000"/>
          <p14:tracePt t="19004" x="474663" y="4335463"/>
          <p14:tracePt t="22959" x="474663" y="4360863"/>
          <p14:tracePt t="22969" x="474663" y="4394200"/>
          <p14:tracePt t="22972" x="490538" y="4419600"/>
          <p14:tracePt t="22978" x="490538" y="4452938"/>
          <p14:tracePt t="22987" x="508000" y="4478338"/>
          <p14:tracePt t="22993" x="525463" y="4495800"/>
          <p14:tracePt t="23001" x="525463" y="4529138"/>
          <p14:tracePt t="23009" x="541338" y="4538663"/>
          <p14:tracePt t="23018" x="541338" y="4572000"/>
          <p14:tracePt t="23025" x="550863" y="4589463"/>
          <p14:tracePt t="23040" x="566738" y="4589463"/>
          <p14:tracePt t="23048" x="566738" y="4605338"/>
          <p14:tracePt t="23056" x="566738" y="4614863"/>
          <p14:tracePt t="23072" x="566738" y="4630738"/>
          <p14:tracePt t="23080" x="584200" y="4630738"/>
          <p14:tracePt t="23096" x="584200" y="4648200"/>
          <p14:tracePt t="23135" x="584200" y="4665663"/>
          <p14:tracePt t="23151" x="601663" y="4665663"/>
          <p14:tracePt t="23175" x="601663" y="4673600"/>
          <p14:tracePt t="23199" x="601663" y="4691063"/>
          <p14:tracePt t="23246" x="601663" y="4706938"/>
          <p14:tracePt t="23294" x="601663" y="4724400"/>
          <p14:tracePt t="23349" x="609600" y="4724400"/>
          <p14:tracePt t="24965" x="609600" y="4732338"/>
          <p14:tracePt t="24971" x="609600" y="4749800"/>
          <p14:tracePt t="24980" x="609600" y="4767263"/>
          <p14:tracePt t="24987" x="609600" y="4783138"/>
          <p14:tracePt t="24995" x="627063" y="4792663"/>
          <p14:tracePt t="25003" x="627063" y="4808538"/>
          <p14:tracePt t="25011" x="642938" y="4808538"/>
          <p14:tracePt t="25019" x="642938" y="4826000"/>
          <p14:tracePt t="25027" x="642938" y="4843463"/>
          <p14:tracePt t="25043" x="660400" y="4843463"/>
          <p14:tracePt t="25050" x="660400" y="4859338"/>
          <p14:tracePt t="25067" x="660400" y="4868863"/>
          <p14:tracePt t="25098" x="668338" y="4868863"/>
          <p14:tracePt t="25937" x="668338" y="4792663"/>
          <p14:tracePt t="25945" x="668338" y="4724400"/>
          <p14:tracePt t="25952" x="660400" y="4630738"/>
          <p14:tracePt t="25960" x="660400" y="4495800"/>
          <p14:tracePt t="25968" x="642938" y="4335463"/>
          <p14:tracePt t="25976" x="642938" y="4165600"/>
          <p14:tracePt t="25984" x="642938" y="4005263"/>
          <p14:tracePt t="25992" x="642938" y="3827463"/>
          <p14:tracePt t="26000" x="642938" y="3614738"/>
          <p14:tracePt t="26008" x="642938" y="3454400"/>
          <p14:tracePt t="26016" x="642938" y="3284538"/>
          <p14:tracePt t="26024" x="642938" y="3124200"/>
          <p14:tracePt t="26032" x="642938" y="2989263"/>
          <p14:tracePt t="26040" x="668338" y="2827338"/>
          <p14:tracePt t="26048" x="728663" y="2692400"/>
          <p14:tracePt t="26055" x="795338" y="2557463"/>
          <p14:tracePt t="26064" x="820738" y="2497138"/>
          <p14:tracePt t="26071" x="896938" y="2379663"/>
          <p14:tracePt t="26079" x="998538" y="2192338"/>
          <p14:tracePt t="26087" x="1074738" y="2074863"/>
          <p14:tracePt t="26098" x="1168400" y="2014538"/>
          <p14:tracePt t="26104" x="1270000" y="1930400"/>
          <p14:tracePt t="26111" x="1371600" y="1871663"/>
          <p14:tracePt t="26119" x="1524000" y="1795463"/>
          <p14:tracePt t="26127" x="1684338" y="1735138"/>
          <p14:tracePt t="26134" x="1897063" y="1658938"/>
          <p14:tracePt t="26142" x="2151063" y="1617663"/>
          <p14:tracePt t="26150" x="2405063" y="1541463"/>
          <p14:tracePt t="26158" x="3014663" y="1422400"/>
          <p14:tracePt t="26166" x="3378200" y="1328738"/>
          <p14:tracePt t="26174" x="3589338" y="1303338"/>
          <p14:tracePt t="26182" x="4005263" y="1211263"/>
          <p14:tracePt t="26190" x="4419600" y="1109663"/>
          <p14:tracePt t="26199" x="4843463" y="1049338"/>
          <p14:tracePt t="26206" x="5316538" y="982663"/>
          <p14:tracePt t="26215" x="5722938" y="881063"/>
          <p14:tracePt t="26222" x="6138863" y="820738"/>
          <p14:tracePt t="26232" x="6502400" y="728663"/>
          <p14:tracePt t="26237" x="6858000" y="642938"/>
          <p14:tracePt t="26249" x="7154863" y="584200"/>
          <p14:tracePt t="26254" x="7408863" y="508000"/>
          <p14:tracePt t="26265" x="7662863" y="465138"/>
          <p14:tracePt t="26270" x="7874000" y="388938"/>
          <p14:tracePt t="26282" x="7950200" y="373063"/>
          <p14:tracePt t="26287" x="8110538" y="312738"/>
          <p14:tracePt t="26299" x="8247063" y="271463"/>
          <p14:tracePt t="26304" x="8364538" y="236538"/>
          <p14:tracePt t="26316" x="8577263" y="152400"/>
          <p14:tracePt t="26318" x="8636000" y="119063"/>
          <p14:tracePt t="26325" x="8729663" y="93663"/>
          <p14:tracePt t="26333" x="8831263" y="428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EFA0D-2469-7D91-1DD3-05E8573CD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listening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1A4E0-BF03-1A9E-2644-56F43BA7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470D87-9E36-BB4F-84A2-831507CF5F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1"/>
    </mc:Choice>
    <mc:Fallback xmlns="">
      <p:transition spd="slow" advTm="4141"/>
    </mc:Fallback>
  </mc:AlternateContent>
  <p:extLst>
    <p:ext uri="{3A86A75C-4F4B-4683-9AE1-C65F6400EC91}">
      <p14:laserTraceLst xmlns:p14="http://schemas.microsoft.com/office/powerpoint/2010/main">
        <p14:tracePtLst>
          <p14:tracePt t="25" x="1760538" y="2151063"/>
          <p14:tracePt t="44" x="1600200" y="2125663"/>
          <p14:tracePt t="137" x="744538" y="1998663"/>
          <p14:tracePt t="140" x="703263" y="1998663"/>
          <p14:tracePt t="173" x="685800" y="1998663"/>
          <p14:tracePt t="208" x="685800" y="1989138"/>
          <p14:tracePt t="327" x="703263" y="1989138"/>
          <p14:tracePt t="2591" x="703263" y="1973263"/>
          <p14:tracePt t="2598" x="703263" y="1938338"/>
          <p14:tracePt t="2606" x="703263" y="1912938"/>
          <p14:tracePt t="2614" x="703263" y="1871663"/>
          <p14:tracePt t="2622" x="719138" y="1836738"/>
          <p14:tracePt t="2630" x="728663" y="1811338"/>
          <p14:tracePt t="2637" x="744538" y="1760538"/>
          <p14:tracePt t="2645" x="744538" y="1735138"/>
          <p14:tracePt t="2653" x="744538" y="1701800"/>
          <p14:tracePt t="2661" x="762000" y="1676400"/>
          <p14:tracePt t="2669" x="762000" y="1643063"/>
          <p14:tracePt t="2677" x="779463" y="1617663"/>
          <p14:tracePt t="2685" x="779463" y="1600200"/>
          <p14:tracePt t="2694" x="779463" y="1566863"/>
          <p14:tracePt t="2701" x="795338" y="1557338"/>
          <p14:tracePt t="2710" x="795338" y="1541463"/>
          <p14:tracePt t="2717" x="795338" y="1524000"/>
          <p14:tracePt t="2726" x="795338" y="1490663"/>
          <p14:tracePt t="2732" x="804863" y="1481138"/>
          <p14:tracePt t="2743" x="804863" y="1465263"/>
          <p14:tracePt t="2748" x="804863" y="1447800"/>
          <p14:tracePt t="2764" x="804863" y="1430338"/>
          <p14:tracePt t="2781" x="804863" y="1422400"/>
          <p14:tracePt t="2793" x="820738" y="1404938"/>
          <p14:tracePt t="2810" x="820738" y="1389063"/>
          <p14:tracePt t="2814" x="838200" y="1371600"/>
          <p14:tracePt t="2829" x="855663" y="1363663"/>
          <p14:tracePt t="2836" x="855663" y="1328738"/>
          <p14:tracePt t="2844" x="863600" y="1312863"/>
          <p14:tracePt t="2852" x="896938" y="1236663"/>
          <p14:tracePt t="2860" x="939800" y="1176338"/>
          <p14:tracePt t="2867" x="982663" y="1109663"/>
          <p14:tracePt t="2876" x="1049338" y="1033463"/>
          <p14:tracePt t="2883" x="1109663" y="939800"/>
          <p14:tracePt t="2893" x="1176338" y="838200"/>
          <p14:tracePt t="2899" x="1287463" y="719138"/>
          <p14:tracePt t="2909" x="1389063" y="584200"/>
          <p14:tracePt t="2915" x="1506538" y="449263"/>
          <p14:tracePt t="2926" x="1617663" y="296863"/>
          <p14:tracePt t="2931" x="1735138" y="177800"/>
          <p14:tracePt t="2943" x="1871663" y="58738"/>
        </p14:tracePtLst>
      </p14:laserTraceLst>
    </p:ext>
  </p:extLst>
</p:sld>
</file>

<file path=ppt/theme/theme1.xml><?xml version="1.0" encoding="utf-8"?>
<a:theme xmlns:a="http://schemas.openxmlformats.org/drawingml/2006/main" name="レトロスペクト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78307CCF-91F8-E444-A44B-A111630D4AAA}" vid="{C6ECD4B1-24BB-394F-BBEC-AC6DF1EBDD8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Gentle_submit</Template>
  <TotalTime>469</TotalTime>
  <Words>269</Words>
  <Application>Microsoft Macintosh PowerPoint</Application>
  <PresentationFormat>ワイド画面</PresentationFormat>
  <Paragraphs>83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Hiragino Sans W4</vt:lpstr>
      <vt:lpstr>游ゴシック</vt:lpstr>
      <vt:lpstr>Arial</vt:lpstr>
      <vt:lpstr>Calibri</vt:lpstr>
      <vt:lpstr>Cambria Math</vt:lpstr>
      <vt:lpstr>Helvetica</vt:lpstr>
      <vt:lpstr>Helvetica Neue</vt:lpstr>
      <vt:lpstr>Wingdings</vt:lpstr>
      <vt:lpstr>レトロスペクト</vt:lpstr>
      <vt:lpstr>GentleS</vt:lpstr>
      <vt:lpstr>Contents</vt:lpstr>
      <vt:lpstr>Offering Strategy：Price</vt:lpstr>
      <vt:lpstr>Offering Strategy：Price</vt:lpstr>
      <vt:lpstr>Offering Strategy：Quantity</vt:lpstr>
      <vt:lpstr>Acceptance Strategy</vt:lpstr>
      <vt:lpstr>Risk Management</vt:lpstr>
      <vt:lpstr>Summary</vt:lpstr>
      <vt:lpstr>Thank you for listening</vt:lpstr>
      <vt:lpstr>Acceptance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GentleS</dc:title>
  <dc:creator>SHIMIZU Takumu</dc:creator>
  <cp:lastModifiedBy>SHIMIZU Takumu</cp:lastModifiedBy>
  <cp:revision>12</cp:revision>
  <dcterms:created xsi:type="dcterms:W3CDTF">2022-07-10T14:02:25Z</dcterms:created>
  <dcterms:modified xsi:type="dcterms:W3CDTF">2022-07-13T05:18:15Z</dcterms:modified>
</cp:coreProperties>
</file>