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4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5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45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8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D0BACE-F2B5-4CF0-A7A3-4CA286A94BC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B599A-143F-4262-A2C8-1944E282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3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5A04-28F9-41AF-A179-C982757D1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Opening restaurant in New York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7CE3D-E538-4ABB-B344-E4820F069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3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4FE9-8BC0-45B0-9AD6-EDB7F492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A97E-E0E1-44C7-992C-255B8586B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big city in US is New York, it has a lot of cultures, tourist area, restaurants, business offices, media, insurance, etc...</a:t>
            </a:r>
          </a:p>
          <a:p>
            <a:r>
              <a:rPr lang="en-US" dirty="0"/>
              <a:t>This means the competitions are very high, and opening business their will be costly and risky if do now prepare will before talking this step.</a:t>
            </a:r>
          </a:p>
        </p:txBody>
      </p:sp>
    </p:spTree>
    <p:extLst>
      <p:ext uri="{BB962C8B-B14F-4D97-AF65-F5344CB8AC3E}">
        <p14:creationId xmlns:p14="http://schemas.microsoft.com/office/powerpoint/2010/main" val="33526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4568-0AB5-479D-8A06-519A9E30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7508-C85C-4D5F-96F3-4CDB8798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is looking to open a restaurant, and New York city has a lot of cuisines, like Italian, Chinese, Middle Eastern, etc... so he needs to search for a good location for his restaurant business to join this competition and start his work.</a:t>
            </a:r>
          </a:p>
        </p:txBody>
      </p:sp>
    </p:spTree>
    <p:extLst>
      <p:ext uri="{BB962C8B-B14F-4D97-AF65-F5344CB8AC3E}">
        <p14:creationId xmlns:p14="http://schemas.microsoft.com/office/powerpoint/2010/main" val="305698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A04B-A5B2-4FAB-9A08-5D117557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FC0C-4D12-445B-94FC-F455E18F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focus on the following </a:t>
            </a:r>
            <a:r>
              <a:rPr lang="en-US" dirty="0" err="1"/>
              <a:t>informations</a:t>
            </a:r>
            <a:r>
              <a:rPr lang="en-US" dirty="0"/>
              <a:t> and more, as this will help choose the right location for the stakeholder.</a:t>
            </a:r>
          </a:p>
          <a:p>
            <a:endParaRPr lang="en-US" dirty="0"/>
          </a:p>
          <a:p>
            <a:r>
              <a:rPr lang="en-US" dirty="0"/>
              <a:t>1- New York city location data.</a:t>
            </a:r>
          </a:p>
          <a:p>
            <a:r>
              <a:rPr lang="en-US" dirty="0"/>
              <a:t>2- Population.</a:t>
            </a:r>
          </a:p>
          <a:p>
            <a:r>
              <a:rPr lang="en-US" dirty="0"/>
              <a:t>3- Competitors.</a:t>
            </a:r>
          </a:p>
          <a:p>
            <a:r>
              <a:rPr lang="en-US" dirty="0"/>
              <a:t>4- Famous cuisines.</a:t>
            </a:r>
          </a:p>
          <a:p>
            <a:r>
              <a:rPr lang="en-US" dirty="0"/>
              <a:t>5- Venues around.</a:t>
            </a:r>
          </a:p>
          <a:p>
            <a:r>
              <a:rPr lang="en-US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199495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8913-03EC-4256-80EB-4508032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051-6B75-497C-9588-0FF8E4A8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get the locations of the same restaurants in the specific area.</a:t>
            </a:r>
          </a:p>
          <a:p>
            <a:r>
              <a:rPr lang="en-US" dirty="0"/>
              <a:t>Checking the areas with high density.</a:t>
            </a:r>
          </a:p>
          <a:p>
            <a:r>
              <a:rPr lang="en-US" dirty="0"/>
              <a:t>Doing the clustering and segmentations.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8241-5415-42F1-8188-1F04AB1A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07" y="3019549"/>
            <a:ext cx="10515600" cy="1325563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14B-660B-43B7-BCD0-237C3493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42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192</Words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Opening restaurant in New York</vt:lpstr>
      <vt:lpstr>Introduction</vt:lpstr>
      <vt:lpstr>Business Problem</vt:lpstr>
      <vt:lpstr>Data Description</vt:lpstr>
      <vt:lpstr>Methodology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2020-05-13T13:53:55Z</dcterms:created>
  <dcterms:modified xsi:type="dcterms:W3CDTF">2020-05-13T14:13:04Z</dcterms:modified>
</cp:coreProperties>
</file>