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7450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348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586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47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986FC2-BAC8-4F16-9169-254E04BBEFD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6E2FCC-E450-4373-B9D3-BF1EA84C58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41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motivation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By: </a:t>
            </a:r>
            <a:r>
              <a:rPr lang="en-US" dirty="0" err="1" smtClean="0"/>
              <a:t>Yashkumar</a:t>
            </a:r>
            <a:r>
              <a:rPr lang="en-US" dirty="0" smtClean="0"/>
              <a:t> Shah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Rosa parks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93" y="2171700"/>
            <a:ext cx="3317875" cy="3317875"/>
          </a:xfrm>
        </p:spPr>
      </p:pic>
    </p:spTree>
    <p:extLst>
      <p:ext uri="{BB962C8B-B14F-4D97-AF65-F5344CB8AC3E}">
        <p14:creationId xmlns:p14="http://schemas.microsoft.com/office/powerpoint/2010/main" val="21417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Narendra Modi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3276600"/>
            <a:ext cx="2857500" cy="1600200"/>
          </a:xfrm>
        </p:spPr>
      </p:pic>
    </p:spTree>
    <p:extLst>
      <p:ext uri="{BB962C8B-B14F-4D97-AF65-F5344CB8AC3E}">
        <p14:creationId xmlns:p14="http://schemas.microsoft.com/office/powerpoint/2010/main" val="25771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 Luther 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62200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42327991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</TotalTime>
  <Words>13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My motivation   </vt:lpstr>
      <vt:lpstr>Rosa parks       </vt:lpstr>
      <vt:lpstr>Narendra Modi</vt:lpstr>
      <vt:lpstr>Martin Luther 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being victim of dicriminatiom</dc:title>
  <dc:creator>Student</dc:creator>
  <cp:lastModifiedBy>Student</cp:lastModifiedBy>
  <cp:revision>3</cp:revision>
  <dcterms:created xsi:type="dcterms:W3CDTF">2016-11-23T15:32:39Z</dcterms:created>
  <dcterms:modified xsi:type="dcterms:W3CDTF">2016-11-23T15:53:47Z</dcterms:modified>
</cp:coreProperties>
</file>