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76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9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DB8-B3A1-4324-9C4A-85E4E43FA17B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4A18-C8CE-4F71-8677-6DE67F4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College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A GUIDE TO SUCCESS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00" b="1" i="1" dirty="0"/>
              <a:t>PRESENTED BY</a:t>
            </a:r>
            <a:r>
              <a:rPr lang="en-US" sz="1200" b="1" i="1" dirty="0" smtClean="0"/>
              <a:t>:</a:t>
            </a:r>
          </a:p>
          <a:p>
            <a:r>
              <a:rPr lang="en-US" b="1" dirty="0" err="1" smtClean="0"/>
              <a:t>Yashkumar</a:t>
            </a:r>
            <a:r>
              <a:rPr lang="en-US" b="1" dirty="0" smtClean="0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56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Dormitory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Be considerate of roommate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Organize room </a:t>
            </a:r>
            <a:r>
              <a:rPr lang="en-US" b="1" dirty="0" smtClean="0"/>
              <a:t>together</a:t>
            </a:r>
          </a:p>
          <a:p>
            <a:pPr lvl="1"/>
            <a:r>
              <a:rPr lang="en-US" b="1" dirty="0"/>
              <a:t>Obey </a:t>
            </a:r>
            <a:r>
              <a:rPr lang="en-US" b="1" dirty="0" smtClean="0"/>
              <a:t>rules</a:t>
            </a:r>
          </a:p>
          <a:p>
            <a:pPr lvl="1"/>
            <a:r>
              <a:rPr lang="en-US" b="1" dirty="0" smtClean="0"/>
              <a:t>Schedule meals</a:t>
            </a:r>
          </a:p>
          <a:p>
            <a:pPr lvl="2"/>
            <a:r>
              <a:rPr lang="en-US" b="1" dirty="0" smtClean="0"/>
              <a:t>Avoid high calories snack</a:t>
            </a:r>
          </a:p>
          <a:p>
            <a:pPr lvl="2"/>
            <a:r>
              <a:rPr lang="en-US" b="1" dirty="0" smtClean="0"/>
              <a:t>Get </a:t>
            </a:r>
            <a:r>
              <a:rPr lang="en-US" b="1" dirty="0"/>
              <a:t>enough sleep </a:t>
            </a:r>
          </a:p>
          <a:p>
            <a:pPr marL="128016" lvl="1" indent="0">
              <a:buNone/>
            </a:pPr>
            <a:endParaRPr lang="en-US" b="1" dirty="0" smtClean="0"/>
          </a:p>
          <a:p>
            <a:pPr marL="128016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Classroom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your way around campus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Buy books and </a:t>
            </a:r>
            <a:endParaRPr lang="en-US" b="1" dirty="0" smtClean="0"/>
          </a:p>
          <a:p>
            <a:r>
              <a:rPr lang="en-US" b="1" dirty="0"/>
              <a:t>Attend class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Be punctual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smtClean="0"/>
              <a:t>Participate</a:t>
            </a:r>
          </a:p>
          <a:p>
            <a:pPr marL="585216" lvl="2" indent="0">
              <a:buNone/>
            </a:pPr>
            <a:r>
              <a:rPr lang="en-US" b="1" dirty="0" smtClean="0"/>
              <a:t>Develop good study skills</a:t>
            </a:r>
          </a:p>
          <a:p>
            <a:pPr marL="585216" lvl="2" indent="0">
              <a:buNone/>
            </a:pPr>
            <a:r>
              <a:rPr lang="en-US" b="1" dirty="0" smtClean="0"/>
              <a:t>Budget homework time</a:t>
            </a:r>
            <a:r>
              <a:rPr lang="en-US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 </a:t>
            </a:r>
          </a:p>
          <a:p>
            <a:pPr marL="128016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Survival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Budget time for fun and relaxation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Join extracurricular </a:t>
            </a:r>
            <a:r>
              <a:rPr lang="en-US" b="1" dirty="0" smtClean="0"/>
              <a:t>clubs</a:t>
            </a:r>
            <a:endParaRPr lang="en-US" dirty="0" smtClean="0"/>
          </a:p>
          <a:p>
            <a:r>
              <a:rPr lang="en-US" b="1" dirty="0"/>
              <a:t>Preserve your values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Choose friends</a:t>
            </a:r>
            <a:r>
              <a:rPr lang="en-US" dirty="0"/>
              <a:t> </a:t>
            </a:r>
            <a:r>
              <a:rPr lang="en-US" b="1" dirty="0"/>
              <a:t>with care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Stay physically fit</a:t>
            </a:r>
          </a:p>
          <a:p>
            <a:r>
              <a:rPr lang="en-US" b="1" dirty="0" smtClean="0"/>
              <a:t>Stay in touch with family 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063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80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College Survival </vt:lpstr>
      <vt:lpstr>Dormitory Survival </vt:lpstr>
      <vt:lpstr>Classroom Survival </vt:lpstr>
      <vt:lpstr>Social Survival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Survival </dc:title>
  <dc:creator>Student</dc:creator>
  <cp:lastModifiedBy>Student</cp:lastModifiedBy>
  <cp:revision>5</cp:revision>
  <dcterms:created xsi:type="dcterms:W3CDTF">2016-11-23T14:16:51Z</dcterms:created>
  <dcterms:modified xsi:type="dcterms:W3CDTF">2016-11-23T15:31:58Z</dcterms:modified>
</cp:coreProperties>
</file>