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Cultures in </a:t>
            </a:r>
            <a:r>
              <a:rPr lang="en-US" dirty="0" err="1" smtClean="0"/>
              <a:t>india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Yashkumar</a:t>
            </a:r>
            <a:r>
              <a:rPr lang="en-US" dirty="0" smtClean="0"/>
              <a:t> Shah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Contest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Gujarat</a:t>
            </a:r>
          </a:p>
          <a:p>
            <a:r>
              <a:rPr lang="en-US" dirty="0" err="1" smtClean="0"/>
              <a:t>Panjab</a:t>
            </a:r>
            <a:endParaRPr lang="en-US" dirty="0" smtClean="0"/>
          </a:p>
          <a:p>
            <a:r>
              <a:rPr lang="en-US" dirty="0" smtClean="0"/>
              <a:t>South </a:t>
            </a:r>
            <a:r>
              <a:rPr lang="en-US" dirty="0" err="1" smtClean="0"/>
              <a:t>Bangol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Gujarat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Garba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2638425"/>
            <a:ext cx="288607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Panjab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Pangla</a:t>
            </a:r>
            <a:r>
              <a:rPr lang="en-US" dirty="0" smtClean="0"/>
              <a:t>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pic>
        <p:nvPicPr>
          <p:cNvPr id="4" name="Picture 3" descr="punjab-cul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5447277" cy="4190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 </a:t>
            </a:r>
            <a:r>
              <a:rPr lang="en-US" dirty="0" err="1" smtClean="0"/>
              <a:t>Bangol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Dance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engali-peo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238375"/>
            <a:ext cx="2857500" cy="2381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Cultures in india</vt:lpstr>
      <vt:lpstr>Table of Contest  </vt:lpstr>
      <vt:lpstr>Gujarat </vt:lpstr>
      <vt:lpstr>Panjab </vt:lpstr>
      <vt:lpstr>South Bangol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Cultures in india</dc:title>
  <dc:creator>HOME</dc:creator>
  <cp:lastModifiedBy>HOME</cp:lastModifiedBy>
  <cp:revision>2</cp:revision>
  <dcterms:created xsi:type="dcterms:W3CDTF">2006-08-16T00:00:00Z</dcterms:created>
  <dcterms:modified xsi:type="dcterms:W3CDTF">2016-12-04T02:40:28Z</dcterms:modified>
</cp:coreProperties>
</file>