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3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9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3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2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7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6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936A9-D942-4CDC-9595-04A8993EAC1F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59F53A-DB39-474D-9126-63171FD478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E4D84-105D-F89F-2015-A6175938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7189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20BDF-206C-368F-1C6D-2447BB951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4969"/>
            <a:ext cx="9144000" cy="1317071"/>
          </a:xfrm>
        </p:spPr>
        <p:txBody>
          <a:bodyPr/>
          <a:lstStyle/>
          <a:p>
            <a:pPr algn="ctr"/>
            <a:r>
              <a:rPr lang="en-US" dirty="0"/>
              <a:t>MATRIX – UNIT 1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4CC2D-694D-149D-AEF6-9477080B7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169" y="3322040"/>
            <a:ext cx="8637072" cy="1317071"/>
          </a:xfrm>
        </p:spPr>
        <p:txBody>
          <a:bodyPr/>
          <a:lstStyle/>
          <a:p>
            <a:pPr algn="ctr"/>
            <a:endParaRPr lang="en-IN" dirty="0"/>
          </a:p>
          <a:p>
            <a:pPr algn="ctr"/>
            <a:r>
              <a:rPr lang="en-IN" dirty="0"/>
              <a:t>SEM 1 – BSCSIT </a:t>
            </a:r>
          </a:p>
        </p:txBody>
      </p:sp>
    </p:spTree>
    <p:extLst>
      <p:ext uri="{BB962C8B-B14F-4D97-AF65-F5344CB8AC3E}">
        <p14:creationId xmlns:p14="http://schemas.microsoft.com/office/powerpoint/2010/main" val="640693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F52E-F3BA-DE07-C593-850C794E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48" y="2592199"/>
            <a:ext cx="3810305" cy="4697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is matrix ?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77AACD-F887-95C6-CEEB-9A9E015B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2" y="737029"/>
            <a:ext cx="6132352" cy="26919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FE522-A100-525C-63CA-4D8FFBEE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150963"/>
            <a:ext cx="3810305" cy="24486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Matrix is </a:t>
            </a:r>
            <a:r>
              <a:rPr lang="en-IN" sz="1400" dirty="0"/>
              <a:t>a set of numbers arranged in rows and columns so as to form a rectangular array.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 – [ aij 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I = Row = 1 2 ……. , 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J = column = 1 2……. , 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Order of matrix = m (row ) x n ( column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821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22096-47EF-4BD7-C6D9-59D23AD0F4DF}"/>
              </a:ext>
            </a:extLst>
          </p:cNvPr>
          <p:cNvSpPr txBox="1"/>
          <p:nvPr/>
        </p:nvSpPr>
        <p:spPr>
          <a:xfrm>
            <a:off x="1216403" y="1034634"/>
            <a:ext cx="82883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Matrices are rectangular arrays of numbers arranged in rows and columns that can be used in many real-life applications: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Graphic representations: Matrices can be used to animate shapes and create graphs.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Robotics: Matrices can be used to program robots to perform tasks, such as a bionic arm that can mimic a human arm.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Security: Matrices can be used to encode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Economics and business: Matrices can be used to study business trends, create business models, and solve challenges like maximizing asset 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Geology: Matrices can be used to conduct seismic surveys and create graphs and statistics.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Science: Matrices can be used in optics to account for refraction and reflection, in electrical circuits to solve AC network equations, and in quantum mechanics.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Health care: Matrices can be used to develop scans.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Gaming: Matrices can be used to alter objects in 3D space. </a:t>
            </a:r>
          </a:p>
        </p:txBody>
      </p:sp>
    </p:spTree>
    <p:extLst>
      <p:ext uri="{BB962C8B-B14F-4D97-AF65-F5344CB8AC3E}">
        <p14:creationId xmlns:p14="http://schemas.microsoft.com/office/powerpoint/2010/main" val="118425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39E9-4174-7BF0-CF18-F721F141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12" y="762574"/>
            <a:ext cx="9603275" cy="705499"/>
          </a:xfrm>
        </p:spPr>
        <p:txBody>
          <a:bodyPr/>
          <a:lstStyle/>
          <a:p>
            <a:pPr algn="ctr"/>
            <a:r>
              <a:rPr lang="en-IN" dirty="0"/>
              <a:t>thank-you </a:t>
            </a:r>
          </a:p>
        </p:txBody>
      </p:sp>
    </p:spTree>
    <p:extLst>
      <p:ext uri="{BB962C8B-B14F-4D97-AF65-F5344CB8AC3E}">
        <p14:creationId xmlns:p14="http://schemas.microsoft.com/office/powerpoint/2010/main" val="334991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231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MATRIX – UNIT 1 </vt:lpstr>
      <vt:lpstr>What is matrix ?</vt:lpstr>
      <vt:lpstr>PowerPoint Presentation</vt:lpstr>
      <vt:lpstr>thank-you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PANCHAL</dc:creator>
  <cp:lastModifiedBy>YASH PANCHAL</cp:lastModifiedBy>
  <cp:revision>1</cp:revision>
  <dcterms:created xsi:type="dcterms:W3CDTF">2024-08-16T12:46:15Z</dcterms:created>
  <dcterms:modified xsi:type="dcterms:W3CDTF">2024-08-16T13:33:17Z</dcterms:modified>
</cp:coreProperties>
</file>