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213CB8-5653-B7E5-ED4A-2BB6346949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F6D11CF-9890-0D40-B9BF-6A1345E00A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0EE20F0-B231-C3EE-7166-593FF6A5E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2896C-4BAD-4D18-8B19-A6B89DC5E612}" type="datetimeFigureOut">
              <a:rPr lang="fr-FR" smtClean="0"/>
              <a:t>03/12/2023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DB06B32-6937-8448-ABB0-8C8524256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EC58BD3-7D2B-6A9E-01D9-7FE70A17B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7E5A1-463B-48A0-ADB9-C9046387CB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8776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077C24-0FDE-C1EB-C37C-8A52FBE7B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2104984-333A-576A-8C87-B583B0471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421730E-3E31-466C-71E7-C0734F509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2896C-4BAD-4D18-8B19-A6B89DC5E612}" type="datetimeFigureOut">
              <a:rPr lang="fr-FR" smtClean="0"/>
              <a:t>03/12/2023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8F4A270-4103-F284-89D5-2E578FED1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7089B66-547A-07BC-6F58-D5E6C7777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7E5A1-463B-48A0-ADB9-C9046387CB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285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8CAF41C-0A29-70DD-E6AA-173997A6F4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294848A-18EE-73C4-620E-87E210509A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2009EAC-B778-AC72-8524-372278EBC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2896C-4BAD-4D18-8B19-A6B89DC5E612}" type="datetimeFigureOut">
              <a:rPr lang="fr-FR" smtClean="0"/>
              <a:t>03/12/2023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A7E1C81-E700-0E95-E03B-81E0ABAB6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A752A13-7AF3-A2FB-C56C-52F9B0582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7E5A1-463B-48A0-ADB9-C9046387CB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0112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637103-B283-E438-6E64-FEC0C4EB4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3C7B096-3919-85DF-5AFD-84484424FC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DFED079-5663-BBA6-003C-0046CD37A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2896C-4BAD-4D18-8B19-A6B89DC5E612}" type="datetimeFigureOut">
              <a:rPr lang="fr-FR" smtClean="0"/>
              <a:t>03/12/2023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3039B1C-2C4E-4309-5E5A-4051F03A9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C3A8160-24FE-3136-DAE6-C6124B730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7E5A1-463B-48A0-ADB9-C9046387CB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9260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8545BC-CBA0-7A70-A8AD-6C7687689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0EB63EF-53FD-AE45-26B8-2EF69D31A2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683C792-BD93-C3F8-177B-015D8B145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2896C-4BAD-4D18-8B19-A6B89DC5E612}" type="datetimeFigureOut">
              <a:rPr lang="fr-FR" smtClean="0"/>
              <a:t>03/12/2023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BBB8578-EE53-2EB0-CA1F-A0655F426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B6959ED-B933-63E4-246C-425CD7D67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7E5A1-463B-48A0-ADB9-C9046387CB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7731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70AA4C-6AD4-E664-211B-EC5A3C288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D9654B1-3441-FDF0-03A4-EB195CD58C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5FEC923-43FF-AF32-602B-BA581A1FB3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CCD0744-CD2E-A24E-6CE0-26844639B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2896C-4BAD-4D18-8B19-A6B89DC5E612}" type="datetimeFigureOut">
              <a:rPr lang="fr-FR" smtClean="0"/>
              <a:t>03/12/2023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0F9D602-1066-6BB8-34C6-48EC3C42D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0C70FF6-0B8E-422D-B882-E45420550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7E5A1-463B-48A0-ADB9-C9046387CB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2045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EF46A8-36D8-7873-1921-63F0513B4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F258A29-7D79-134C-9E73-858319E58A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D7744D6-F277-4EB9-2C35-3874B42118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A72E587-E3E9-12AE-3C72-355FD22D1E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AA93DF4-4F10-7D7C-0ECF-CD69D44A35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765A13D-7BCE-693D-908D-EA883976C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2896C-4BAD-4D18-8B19-A6B89DC5E612}" type="datetimeFigureOut">
              <a:rPr lang="fr-FR" smtClean="0"/>
              <a:t>03/12/2023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6B54EAC-43BD-4190-4D5B-C573D002C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FA537FB-9AB7-D24A-5331-4E29A64FE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7E5A1-463B-48A0-ADB9-C9046387CB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7421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6BBA0D-A605-6EE2-DF63-D129A86F1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4264A75-F6EF-EAC9-ED82-EA0B6E732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2896C-4BAD-4D18-8B19-A6B89DC5E612}" type="datetimeFigureOut">
              <a:rPr lang="fr-FR" smtClean="0"/>
              <a:t>03/12/2023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883C0C0-7D8D-AB64-47CD-FCE795D67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EF6CCA9-D2B1-311D-F178-F0CE3CCDE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7E5A1-463B-48A0-ADB9-C9046387CB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1897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F8252A4-21B2-65BA-A7D4-402D7D94D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2896C-4BAD-4D18-8B19-A6B89DC5E612}" type="datetimeFigureOut">
              <a:rPr lang="fr-FR" smtClean="0"/>
              <a:t>03/12/2023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E331B80-DC4D-1C91-53DD-959B8FDE8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2EAC737-F943-ED1E-3A19-1D84A8E5E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7E5A1-463B-48A0-ADB9-C9046387CB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9723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248F45-1C85-39E5-D405-ED35287EA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D615006-ECCA-8360-AC86-18F29D59C4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9072403-331C-D2A4-DC36-0AEA1918B0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DF57C3C-7BE0-DF54-DBC4-449EF8EF3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2896C-4BAD-4D18-8B19-A6B89DC5E612}" type="datetimeFigureOut">
              <a:rPr lang="fr-FR" smtClean="0"/>
              <a:t>03/12/2023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D7BE8DB-E5F9-AD62-95DD-47E7120C7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B63DE18-E772-2C83-B12A-39DF211F7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7E5A1-463B-48A0-ADB9-C9046387CB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5445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ED4FC7-D693-F488-EA22-06B9D0CC7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6C7C6FA-E160-FA85-751D-F8BC6FA01D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26B7886-04FD-8C77-1DBF-6895015FB1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8604562-160C-E571-1028-EAEA75826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2896C-4BAD-4D18-8B19-A6B89DC5E612}" type="datetimeFigureOut">
              <a:rPr lang="fr-FR" smtClean="0"/>
              <a:t>03/12/2023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4492B97-2EAA-356C-1FE9-D2D2E4580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9109B03-EF5E-D286-A3A6-BCDBE549E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7E5A1-463B-48A0-ADB9-C9046387CB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3452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6A2A9E8-D501-79A4-8988-4E157915C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473C2F2-1102-6EA2-41BB-77FB94A2F8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4EB5D25-7117-001F-49FA-1349B8045D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42896C-4BAD-4D18-8B19-A6B89DC5E612}" type="datetimeFigureOut">
              <a:rPr lang="fr-FR" smtClean="0"/>
              <a:t>03/12/2023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AE88473-78A6-6EAE-6501-7BAEFA8046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7800340-2979-4106-BADC-175E015D07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87E5A1-463B-48A0-ADB9-C9046387CB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0191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03886C70-90EE-6066-6555-F53DACB5AB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0845138"/>
              </p:ext>
            </p:extLst>
          </p:nvPr>
        </p:nvGraphicFramePr>
        <p:xfrm>
          <a:off x="2654101" y="504080"/>
          <a:ext cx="3687665" cy="402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87665">
                  <a:extLst>
                    <a:ext uri="{9D8B030D-6E8A-4147-A177-3AD203B41FA5}">
                      <a16:colId xmlns:a16="http://schemas.microsoft.com/office/drawing/2014/main" val="2886873927"/>
                    </a:ext>
                  </a:extLst>
                </a:gridCol>
              </a:tblGrid>
              <a:tr h="381379">
                <a:tc>
                  <a:txBody>
                    <a:bodyPr/>
                    <a:lstStyle/>
                    <a:p>
                      <a:pPr algn="l"/>
                      <a:r>
                        <a:rPr lang="fr-FR" b="1" dirty="0"/>
                        <a:t>Tache de priorité la plus haute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Priorité : +3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9250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-Attente du flag_ecoulement_10_ms.</a:t>
                      </a:r>
                    </a:p>
                    <a:p>
                      <a:r>
                        <a:rPr lang="fr-FR" dirty="0"/>
                        <a:t>-Interroger les capteurs (sur  bus de données bidirectionnel (SDA - Serial Data)).</a:t>
                      </a:r>
                    </a:p>
                    <a:p>
                      <a:r>
                        <a:rPr lang="fr-FR" dirty="0"/>
                        <a:t>-Attente réponse du capteur l’IMU</a:t>
                      </a:r>
                    </a:p>
                    <a:p>
                      <a:r>
                        <a:rPr lang="fr-FR" dirty="0"/>
                        <a:t>(max 5 ms).</a:t>
                      </a:r>
                    </a:p>
                    <a:p>
                      <a:r>
                        <a:rPr lang="fr-FR" dirty="0"/>
                        <a:t>-Voir si angle est &lt; 25°</a:t>
                      </a:r>
                    </a:p>
                    <a:p>
                      <a:r>
                        <a:rPr lang="fr-FR" dirty="0"/>
                        <a:t>- Stockage des valeurs de l'angle dans un buffer circulaire de taille max 100. </a:t>
                      </a:r>
                    </a:p>
                    <a:p>
                      <a:r>
                        <a:rPr lang="fr-FR" dirty="0"/>
                        <a:t>-Algo de contrôle. </a:t>
                      </a:r>
                    </a:p>
                    <a:p>
                      <a:r>
                        <a:rPr lang="fr-FR" dirty="0"/>
                        <a:t>-Appliquer la commande. </a:t>
                      </a:r>
                    </a:p>
                    <a:p>
                      <a:r>
                        <a:rPr lang="fr-FR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4287817"/>
                  </a:ext>
                </a:extLst>
              </a:tr>
            </a:tbl>
          </a:graphicData>
        </a:graphic>
      </p:graphicFrame>
      <p:sp>
        <p:nvSpPr>
          <p:cNvPr id="5" name="Triangle isocèle 4">
            <a:extLst>
              <a:ext uri="{FF2B5EF4-FFF2-40B4-BE49-F238E27FC236}">
                <a16:creationId xmlns:a16="http://schemas.microsoft.com/office/drawing/2014/main" id="{60794EC0-6518-4A93-4507-266BAF15A99C}"/>
              </a:ext>
            </a:extLst>
          </p:cNvPr>
          <p:cNvSpPr/>
          <p:nvPr/>
        </p:nvSpPr>
        <p:spPr>
          <a:xfrm>
            <a:off x="9088017" y="183434"/>
            <a:ext cx="1735493" cy="942601"/>
          </a:xfrm>
          <a:prstGeom prst="triangle">
            <a:avLst>
              <a:gd name="adj" fmla="val 47436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7030A0"/>
              </a:solidFill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227BBEC-0BDB-88C5-7088-CDE35F3FC4CB}"/>
              </a:ext>
            </a:extLst>
          </p:cNvPr>
          <p:cNvSpPr txBox="1"/>
          <p:nvPr/>
        </p:nvSpPr>
        <p:spPr>
          <a:xfrm>
            <a:off x="8983885" y="479704"/>
            <a:ext cx="19640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ISR</a:t>
            </a:r>
          </a:p>
          <a:p>
            <a:pPr algn="ctr"/>
            <a:r>
              <a:rPr lang="fr-FR" b="1" dirty="0" err="1"/>
              <a:t>Timer</a:t>
            </a:r>
            <a:r>
              <a:rPr lang="fr-FR" b="1" dirty="0"/>
              <a:t> 10 ms 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B1BED5FC-A61B-0712-EB56-1631BE64E096}"/>
              </a:ext>
            </a:extLst>
          </p:cNvPr>
          <p:cNvSpPr/>
          <p:nvPr/>
        </p:nvSpPr>
        <p:spPr>
          <a:xfrm>
            <a:off x="6590521" y="313610"/>
            <a:ext cx="1735493" cy="942601"/>
          </a:xfrm>
          <a:prstGeom prst="ellipse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8172AD3B-FD02-D24B-C640-C625278FD459}"/>
              </a:ext>
            </a:extLst>
          </p:cNvPr>
          <p:cNvSpPr txBox="1"/>
          <p:nvPr/>
        </p:nvSpPr>
        <p:spPr>
          <a:xfrm>
            <a:off x="6809012" y="744746"/>
            <a:ext cx="1350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Flag_10_ms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7E53625B-E27D-956F-C6BD-A708833B8E1D}"/>
              </a:ext>
            </a:extLst>
          </p:cNvPr>
          <p:cNvSpPr txBox="1"/>
          <p:nvPr/>
        </p:nvSpPr>
        <p:spPr>
          <a:xfrm>
            <a:off x="6803632" y="348795"/>
            <a:ext cx="1735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Sémaphore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DE7014BB-2C89-CF0B-8E2E-CA3642342636}"/>
              </a:ext>
            </a:extLst>
          </p:cNvPr>
          <p:cNvSpPr/>
          <p:nvPr/>
        </p:nvSpPr>
        <p:spPr>
          <a:xfrm>
            <a:off x="50114" y="2679039"/>
            <a:ext cx="1928136" cy="1961017"/>
          </a:xfrm>
          <a:prstGeom prst="ellipse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12469F2A-D30A-0345-8737-804254296F65}"/>
              </a:ext>
            </a:extLst>
          </p:cNvPr>
          <p:cNvSpPr txBox="1"/>
          <p:nvPr/>
        </p:nvSpPr>
        <p:spPr>
          <a:xfrm>
            <a:off x="111883" y="3899111"/>
            <a:ext cx="18228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Donnée du capteur </a:t>
            </a:r>
          </a:p>
          <a:p>
            <a:pPr algn="ctr"/>
            <a:r>
              <a:rPr lang="fr-FR" sz="1400" dirty="0"/>
              <a:t>IMU 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E428644A-5B4A-E2BD-8B3C-431D5C5C1F4A}"/>
              </a:ext>
            </a:extLst>
          </p:cNvPr>
          <p:cNvSpPr txBox="1"/>
          <p:nvPr/>
        </p:nvSpPr>
        <p:spPr>
          <a:xfrm>
            <a:off x="-188534" y="3054552"/>
            <a:ext cx="24220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Mutex pour </a:t>
            </a:r>
          </a:p>
          <a:p>
            <a:pPr algn="ctr"/>
            <a:r>
              <a:rPr lang="fr-FR" b="1" dirty="0"/>
              <a:t>accès aux données</a:t>
            </a:r>
          </a:p>
          <a:p>
            <a:pPr algn="ctr"/>
            <a:r>
              <a:rPr lang="fr-FR" b="1" dirty="0"/>
              <a:t> de l'IMU</a:t>
            </a:r>
            <a:endParaRPr lang="fr-FR" dirty="0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E61D80E0-874D-1767-FBF7-CB87C51F6BBA}"/>
              </a:ext>
            </a:extLst>
          </p:cNvPr>
          <p:cNvSpPr/>
          <p:nvPr/>
        </p:nvSpPr>
        <p:spPr>
          <a:xfrm>
            <a:off x="6525433" y="2052895"/>
            <a:ext cx="1338947" cy="369332"/>
          </a:xfrm>
          <a:prstGeom prst="ellipse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F185B443-BB00-A80C-2435-775686D15DD7}"/>
              </a:ext>
            </a:extLst>
          </p:cNvPr>
          <p:cNvSpPr txBox="1"/>
          <p:nvPr/>
        </p:nvSpPr>
        <p:spPr>
          <a:xfrm>
            <a:off x="6615937" y="2024237"/>
            <a:ext cx="1119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/>
              <a:t>State_ang</a:t>
            </a:r>
            <a:endParaRPr lang="fr-FR" dirty="0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9C4FA069-305D-ABBF-CC4C-72C8D46A844F}"/>
              </a:ext>
            </a:extLst>
          </p:cNvPr>
          <p:cNvSpPr txBox="1"/>
          <p:nvPr/>
        </p:nvSpPr>
        <p:spPr>
          <a:xfrm>
            <a:off x="6466059" y="2447730"/>
            <a:ext cx="14843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Mutex Etat de  angle </a:t>
            </a:r>
            <a:endParaRPr lang="fr-FR" dirty="0"/>
          </a:p>
        </p:txBody>
      </p:sp>
      <p:graphicFrame>
        <p:nvGraphicFramePr>
          <p:cNvPr id="17" name="Tableau 16">
            <a:extLst>
              <a:ext uri="{FF2B5EF4-FFF2-40B4-BE49-F238E27FC236}">
                <a16:creationId xmlns:a16="http://schemas.microsoft.com/office/drawing/2014/main" id="{36D4767E-7890-07B0-D282-41D0ADFECC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1291704"/>
              </p:ext>
            </p:extLst>
          </p:nvPr>
        </p:nvGraphicFramePr>
        <p:xfrm>
          <a:off x="5640482" y="5402045"/>
          <a:ext cx="3687665" cy="1280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87665">
                  <a:extLst>
                    <a:ext uri="{9D8B030D-6E8A-4147-A177-3AD203B41FA5}">
                      <a16:colId xmlns:a16="http://schemas.microsoft.com/office/drawing/2014/main" val="8412649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Tâche </a:t>
                      </a:r>
                      <a:r>
                        <a:rPr lang="fr-FR" b="1" dirty="0"/>
                        <a:t>RS232 </a:t>
                      </a:r>
                    </a:p>
                    <a:p>
                      <a:r>
                        <a:rPr lang="fr-FR" dirty="0"/>
                        <a:t>Priorité : +2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65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- Attente d’arriver d’une commande </a:t>
                      </a:r>
                    </a:p>
                    <a:p>
                      <a:r>
                        <a:rPr lang="fr-FR" dirty="0"/>
                        <a:t>-Traitement des commandes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1724026"/>
                  </a:ext>
                </a:extLst>
              </a:tr>
            </a:tbl>
          </a:graphicData>
        </a:graphic>
      </p:graphicFrame>
      <p:sp>
        <p:nvSpPr>
          <p:cNvPr id="18" name="Triangle isocèle 17">
            <a:extLst>
              <a:ext uri="{FF2B5EF4-FFF2-40B4-BE49-F238E27FC236}">
                <a16:creationId xmlns:a16="http://schemas.microsoft.com/office/drawing/2014/main" id="{A3680935-E392-FB0B-875D-F2BF3F51DD2F}"/>
              </a:ext>
            </a:extLst>
          </p:cNvPr>
          <p:cNvSpPr/>
          <p:nvPr/>
        </p:nvSpPr>
        <p:spPr>
          <a:xfrm>
            <a:off x="9733383" y="4401950"/>
            <a:ext cx="2211355" cy="823115"/>
          </a:xfrm>
          <a:prstGeom prst="triangle">
            <a:avLst>
              <a:gd name="adj" fmla="val 47436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7030A0"/>
              </a:solidFill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B603DB64-BE48-C8A7-AE57-5F34CE4469FB}"/>
              </a:ext>
            </a:extLst>
          </p:cNvPr>
          <p:cNvSpPr txBox="1"/>
          <p:nvPr/>
        </p:nvSpPr>
        <p:spPr>
          <a:xfrm>
            <a:off x="9796824" y="4640056"/>
            <a:ext cx="19640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ISR</a:t>
            </a:r>
          </a:p>
          <a:p>
            <a:pPr algn="ctr"/>
            <a:r>
              <a:rPr lang="fr-FR" b="1" dirty="0"/>
              <a:t>Réception RS232</a:t>
            </a:r>
          </a:p>
        </p:txBody>
      </p:sp>
      <p:sp>
        <p:nvSpPr>
          <p:cNvPr id="21" name="Rectangle : coins arrondis 20">
            <a:extLst>
              <a:ext uri="{FF2B5EF4-FFF2-40B4-BE49-F238E27FC236}">
                <a16:creationId xmlns:a16="http://schemas.microsoft.com/office/drawing/2014/main" id="{9F736609-92E2-455C-3A9A-958F79C6FEA6}"/>
              </a:ext>
            </a:extLst>
          </p:cNvPr>
          <p:cNvSpPr/>
          <p:nvPr/>
        </p:nvSpPr>
        <p:spPr>
          <a:xfrm>
            <a:off x="9811511" y="5524493"/>
            <a:ext cx="2192380" cy="393067"/>
          </a:xfrm>
          <a:prstGeom prst="round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0073BAB9-DB04-2695-69C5-B128D8663FD2}"/>
              </a:ext>
            </a:extLst>
          </p:cNvPr>
          <p:cNvSpPr txBox="1"/>
          <p:nvPr/>
        </p:nvSpPr>
        <p:spPr>
          <a:xfrm>
            <a:off x="10051074" y="5549853"/>
            <a:ext cx="1793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RS232 </a:t>
            </a:r>
            <a:r>
              <a:rPr lang="fr-FR" dirty="0" err="1"/>
              <a:t>mailbox</a:t>
            </a:r>
            <a:endParaRPr lang="fr-FR" dirty="0"/>
          </a:p>
        </p:txBody>
      </p:sp>
      <p:sp>
        <p:nvSpPr>
          <p:cNvPr id="23" name="Rectangle : coins arrondis 22">
            <a:extLst>
              <a:ext uri="{FF2B5EF4-FFF2-40B4-BE49-F238E27FC236}">
                <a16:creationId xmlns:a16="http://schemas.microsoft.com/office/drawing/2014/main" id="{C66595CA-BC9C-E81E-8E95-C01E063BA31F}"/>
              </a:ext>
            </a:extLst>
          </p:cNvPr>
          <p:cNvSpPr/>
          <p:nvPr/>
        </p:nvSpPr>
        <p:spPr>
          <a:xfrm>
            <a:off x="6525433" y="2474992"/>
            <a:ext cx="1317955" cy="580393"/>
          </a:xfrm>
          <a:prstGeom prst="round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29" name="Tableau 28">
            <a:extLst>
              <a:ext uri="{FF2B5EF4-FFF2-40B4-BE49-F238E27FC236}">
                <a16:creationId xmlns:a16="http://schemas.microsoft.com/office/drawing/2014/main" id="{159F4AFD-CFD5-5872-E275-1F96B3DADD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5427356"/>
              </p:ext>
            </p:extLst>
          </p:nvPr>
        </p:nvGraphicFramePr>
        <p:xfrm>
          <a:off x="8427052" y="2189438"/>
          <a:ext cx="3687665" cy="2103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87665">
                  <a:extLst>
                    <a:ext uri="{9D8B030D-6E8A-4147-A177-3AD203B41FA5}">
                      <a16:colId xmlns:a16="http://schemas.microsoft.com/office/drawing/2014/main" val="8412649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Tâche </a:t>
                      </a:r>
                      <a:r>
                        <a:rPr lang="fr-FR" b="1" dirty="0"/>
                        <a:t>LED pour ne pas bloquer</a:t>
                      </a:r>
                    </a:p>
                    <a:p>
                      <a:r>
                        <a:rPr lang="fr-FR" dirty="0"/>
                        <a:t>Priorité : +1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65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- Vérifier flag de l’angle </a:t>
                      </a:r>
                    </a:p>
                    <a:p>
                      <a:r>
                        <a:rPr lang="fr-FR" dirty="0"/>
                        <a:t>-Mise à jour la LED (pire des cas +50ms) car( </a:t>
                      </a:r>
                      <a:r>
                        <a:rPr lang="fr-FR" dirty="0" err="1"/>
                        <a:t>piorité</a:t>
                      </a:r>
                      <a:r>
                        <a:rPr lang="fr-FR" dirty="0"/>
                        <a:t> +1 &lt; +2 de celle de RS232 qui peut durée pire des cas 50 ms)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1724026"/>
                  </a:ext>
                </a:extLst>
              </a:tr>
            </a:tbl>
          </a:graphicData>
        </a:graphic>
      </p:graphicFrame>
      <p:cxnSp>
        <p:nvCxnSpPr>
          <p:cNvPr id="33" name="Connecteur : en arc 32">
            <a:extLst>
              <a:ext uri="{FF2B5EF4-FFF2-40B4-BE49-F238E27FC236}">
                <a16:creationId xmlns:a16="http://schemas.microsoft.com/office/drawing/2014/main" id="{8B37F1E7-69A8-4F80-0753-1DEE6C1C7FDE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4907902" y="2770896"/>
            <a:ext cx="1558157" cy="206046"/>
          </a:xfrm>
          <a:prstGeom prst="curved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 : en arc 43">
            <a:extLst>
              <a:ext uri="{FF2B5EF4-FFF2-40B4-BE49-F238E27FC236}">
                <a16:creationId xmlns:a16="http://schemas.microsoft.com/office/drawing/2014/main" id="{B7E55209-A661-CC81-FD1F-F339841FCF28}"/>
              </a:ext>
            </a:extLst>
          </p:cNvPr>
          <p:cNvCxnSpPr>
            <a:cxnSpLocks/>
          </p:cNvCxnSpPr>
          <p:nvPr/>
        </p:nvCxnSpPr>
        <p:spPr>
          <a:xfrm rot="10800000">
            <a:off x="7843391" y="2727630"/>
            <a:ext cx="707955" cy="300364"/>
          </a:xfrm>
          <a:prstGeom prst="curved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 : en arc 56">
            <a:extLst>
              <a:ext uri="{FF2B5EF4-FFF2-40B4-BE49-F238E27FC236}">
                <a16:creationId xmlns:a16="http://schemas.microsoft.com/office/drawing/2014/main" id="{77C0353F-D39F-354F-FE89-521DB9E90BBF}"/>
              </a:ext>
            </a:extLst>
          </p:cNvPr>
          <p:cNvCxnSpPr>
            <a:stCxn id="6" idx="2"/>
          </p:cNvCxnSpPr>
          <p:nvPr/>
        </p:nvCxnSpPr>
        <p:spPr>
          <a:xfrm rot="5400000" flipH="1">
            <a:off x="8955329" y="115432"/>
            <a:ext cx="381289" cy="1639919"/>
          </a:xfrm>
          <a:prstGeom prst="curvedConnector4">
            <a:avLst>
              <a:gd name="adj1" fmla="val -59955"/>
              <a:gd name="adj2" fmla="val 79942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 : en arc 57">
            <a:extLst>
              <a:ext uri="{FF2B5EF4-FFF2-40B4-BE49-F238E27FC236}">
                <a16:creationId xmlns:a16="http://schemas.microsoft.com/office/drawing/2014/main" id="{CDEB5376-A1D0-D876-3998-5766D8F7640E}"/>
              </a:ext>
            </a:extLst>
          </p:cNvPr>
          <p:cNvCxnSpPr>
            <a:cxnSpLocks/>
            <a:endCxn id="7" idx="4"/>
          </p:cNvCxnSpPr>
          <p:nvPr/>
        </p:nvCxnSpPr>
        <p:spPr>
          <a:xfrm flipV="1">
            <a:off x="6201548" y="1256211"/>
            <a:ext cx="1256720" cy="134868"/>
          </a:xfrm>
          <a:prstGeom prst="curved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 : en arc 65">
            <a:extLst>
              <a:ext uri="{FF2B5EF4-FFF2-40B4-BE49-F238E27FC236}">
                <a16:creationId xmlns:a16="http://schemas.microsoft.com/office/drawing/2014/main" id="{36C94851-A1AD-FA12-037D-0289A28945A5}"/>
              </a:ext>
            </a:extLst>
          </p:cNvPr>
          <p:cNvCxnSpPr>
            <a:cxnSpLocks/>
          </p:cNvCxnSpPr>
          <p:nvPr/>
        </p:nvCxnSpPr>
        <p:spPr>
          <a:xfrm rot="10800000" flipV="1">
            <a:off x="1537600" y="1617039"/>
            <a:ext cx="1228463" cy="1169113"/>
          </a:xfrm>
          <a:prstGeom prst="curvedConnector3">
            <a:avLst>
              <a:gd name="adj1" fmla="val 50000"/>
            </a:avLst>
          </a:prstGeom>
          <a:ln w="19050"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 : en arc 66">
            <a:extLst>
              <a:ext uri="{FF2B5EF4-FFF2-40B4-BE49-F238E27FC236}">
                <a16:creationId xmlns:a16="http://schemas.microsoft.com/office/drawing/2014/main" id="{9AE08075-9658-254D-5DCB-7B5A2FF8256B}"/>
              </a:ext>
            </a:extLst>
          </p:cNvPr>
          <p:cNvCxnSpPr>
            <a:cxnSpLocks/>
            <a:endCxn id="11" idx="5"/>
          </p:cNvCxnSpPr>
          <p:nvPr/>
        </p:nvCxnSpPr>
        <p:spPr>
          <a:xfrm rot="10800000" flipV="1">
            <a:off x="1695881" y="3260136"/>
            <a:ext cx="1215270" cy="1092736"/>
          </a:xfrm>
          <a:prstGeom prst="curvedConnector4">
            <a:avLst>
              <a:gd name="adj1" fmla="val 38382"/>
              <a:gd name="adj2" fmla="val 104507"/>
            </a:avLst>
          </a:prstGeom>
          <a:ln w="19050"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 : en arc 71">
            <a:extLst>
              <a:ext uri="{FF2B5EF4-FFF2-40B4-BE49-F238E27FC236}">
                <a16:creationId xmlns:a16="http://schemas.microsoft.com/office/drawing/2014/main" id="{ABEB4D2C-E01D-BB68-0851-CA2EEE82B764}"/>
              </a:ext>
            </a:extLst>
          </p:cNvPr>
          <p:cNvCxnSpPr>
            <a:cxnSpLocks/>
            <a:stCxn id="19" idx="3"/>
            <a:endCxn id="21" idx="0"/>
          </p:cNvCxnSpPr>
          <p:nvPr/>
        </p:nvCxnSpPr>
        <p:spPr>
          <a:xfrm flipH="1">
            <a:off x="10907701" y="4963222"/>
            <a:ext cx="853218" cy="561271"/>
          </a:xfrm>
          <a:prstGeom prst="curvedConnector4">
            <a:avLst>
              <a:gd name="adj1" fmla="val -26793"/>
              <a:gd name="adj2" fmla="val 78789"/>
            </a:avLst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 : en arc 73">
            <a:extLst>
              <a:ext uri="{FF2B5EF4-FFF2-40B4-BE49-F238E27FC236}">
                <a16:creationId xmlns:a16="http://schemas.microsoft.com/office/drawing/2014/main" id="{C08F3507-FBA1-C01C-C335-05B91B63BA62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9088017" y="5721027"/>
            <a:ext cx="723494" cy="564614"/>
          </a:xfrm>
          <a:prstGeom prst="curvedConnector3">
            <a:avLst>
              <a:gd name="adj1" fmla="val 50000"/>
            </a:avLst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riangle isocèle 80">
            <a:extLst>
              <a:ext uri="{FF2B5EF4-FFF2-40B4-BE49-F238E27FC236}">
                <a16:creationId xmlns:a16="http://schemas.microsoft.com/office/drawing/2014/main" id="{751433BD-7BBB-9E60-FE9D-2D70B2CE13F4}"/>
              </a:ext>
            </a:extLst>
          </p:cNvPr>
          <p:cNvSpPr/>
          <p:nvPr/>
        </p:nvSpPr>
        <p:spPr>
          <a:xfrm>
            <a:off x="627343" y="89751"/>
            <a:ext cx="1210963" cy="848982"/>
          </a:xfrm>
          <a:prstGeom prst="triangle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" name="ZoneTexte 81">
            <a:extLst>
              <a:ext uri="{FF2B5EF4-FFF2-40B4-BE49-F238E27FC236}">
                <a16:creationId xmlns:a16="http://schemas.microsoft.com/office/drawing/2014/main" id="{73251C43-A5CE-7D01-2E40-5D2523E85EC6}"/>
              </a:ext>
            </a:extLst>
          </p:cNvPr>
          <p:cNvSpPr txBox="1"/>
          <p:nvPr/>
        </p:nvSpPr>
        <p:spPr>
          <a:xfrm>
            <a:off x="971237" y="300111"/>
            <a:ext cx="9026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ISR </a:t>
            </a:r>
          </a:p>
          <a:p>
            <a:r>
              <a:rPr lang="fr-FR" dirty="0"/>
              <a:t>I2C</a:t>
            </a:r>
          </a:p>
        </p:txBody>
      </p:sp>
      <p:sp>
        <p:nvSpPr>
          <p:cNvPr id="89" name="Rectangle : coins arrondis 88">
            <a:extLst>
              <a:ext uri="{FF2B5EF4-FFF2-40B4-BE49-F238E27FC236}">
                <a16:creationId xmlns:a16="http://schemas.microsoft.com/office/drawing/2014/main" id="{06D042C5-141C-C0E2-9D0A-2A16458D2D0F}"/>
              </a:ext>
            </a:extLst>
          </p:cNvPr>
          <p:cNvSpPr/>
          <p:nvPr/>
        </p:nvSpPr>
        <p:spPr>
          <a:xfrm>
            <a:off x="212966" y="1256211"/>
            <a:ext cx="1928136" cy="380365"/>
          </a:xfrm>
          <a:prstGeom prst="round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0" name="ZoneTexte 89">
            <a:extLst>
              <a:ext uri="{FF2B5EF4-FFF2-40B4-BE49-F238E27FC236}">
                <a16:creationId xmlns:a16="http://schemas.microsoft.com/office/drawing/2014/main" id="{8C64268F-106D-A064-DE5E-77E3729CFCB2}"/>
              </a:ext>
            </a:extLst>
          </p:cNvPr>
          <p:cNvSpPr txBox="1"/>
          <p:nvPr/>
        </p:nvSpPr>
        <p:spPr>
          <a:xfrm>
            <a:off x="270344" y="1242049"/>
            <a:ext cx="1793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I2C </a:t>
            </a:r>
            <a:r>
              <a:rPr lang="fr-FR" dirty="0" err="1"/>
              <a:t>mailbox</a:t>
            </a:r>
            <a:endParaRPr lang="fr-FR" dirty="0"/>
          </a:p>
        </p:txBody>
      </p:sp>
      <p:cxnSp>
        <p:nvCxnSpPr>
          <p:cNvPr id="92" name="Connecteur : en arc 91">
            <a:extLst>
              <a:ext uri="{FF2B5EF4-FFF2-40B4-BE49-F238E27FC236}">
                <a16:creationId xmlns:a16="http://schemas.microsoft.com/office/drawing/2014/main" id="{5A163730-2ED2-9F68-F818-E7683D1EAF0B}"/>
              </a:ext>
            </a:extLst>
          </p:cNvPr>
          <p:cNvCxnSpPr>
            <a:stCxn id="89" idx="2"/>
          </p:cNvCxnSpPr>
          <p:nvPr/>
        </p:nvCxnSpPr>
        <p:spPr>
          <a:xfrm rot="16200000" flipH="1">
            <a:off x="1578723" y="1234886"/>
            <a:ext cx="785651" cy="1589029"/>
          </a:xfrm>
          <a:prstGeom prst="curvedConnector2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eur : en arc 93">
            <a:extLst>
              <a:ext uri="{FF2B5EF4-FFF2-40B4-BE49-F238E27FC236}">
                <a16:creationId xmlns:a16="http://schemas.microsoft.com/office/drawing/2014/main" id="{B55B9E73-92B6-FB41-BF18-BD6384404585}"/>
              </a:ext>
            </a:extLst>
          </p:cNvPr>
          <p:cNvCxnSpPr>
            <a:endCxn id="90" idx="0"/>
          </p:cNvCxnSpPr>
          <p:nvPr/>
        </p:nvCxnSpPr>
        <p:spPr>
          <a:xfrm rot="5400000">
            <a:off x="1046250" y="1044278"/>
            <a:ext cx="318771" cy="76770"/>
          </a:xfrm>
          <a:prstGeom prst="curvedConnector3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Ellipse 96">
            <a:extLst>
              <a:ext uri="{FF2B5EF4-FFF2-40B4-BE49-F238E27FC236}">
                <a16:creationId xmlns:a16="http://schemas.microsoft.com/office/drawing/2014/main" id="{748C7FBF-466D-CD80-0193-FA77D16AE7B9}"/>
              </a:ext>
            </a:extLst>
          </p:cNvPr>
          <p:cNvSpPr/>
          <p:nvPr/>
        </p:nvSpPr>
        <p:spPr>
          <a:xfrm>
            <a:off x="6752786" y="3319676"/>
            <a:ext cx="1197620" cy="795479"/>
          </a:xfrm>
          <a:prstGeom prst="ellipse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8" name="ZoneTexte 97">
            <a:extLst>
              <a:ext uri="{FF2B5EF4-FFF2-40B4-BE49-F238E27FC236}">
                <a16:creationId xmlns:a16="http://schemas.microsoft.com/office/drawing/2014/main" id="{B75CCC6E-D3C8-3D6E-635F-2A47DEB1528D}"/>
              </a:ext>
            </a:extLst>
          </p:cNvPr>
          <p:cNvSpPr txBox="1"/>
          <p:nvPr/>
        </p:nvSpPr>
        <p:spPr>
          <a:xfrm>
            <a:off x="6983864" y="3413589"/>
            <a:ext cx="9210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GPIO</a:t>
            </a:r>
          </a:p>
          <a:p>
            <a:r>
              <a:rPr lang="fr-FR" dirty="0"/>
              <a:t>LED/M</a:t>
            </a:r>
          </a:p>
        </p:txBody>
      </p:sp>
      <p:sp>
        <p:nvSpPr>
          <p:cNvPr id="99" name="Rectangle : coins arrondis 98">
            <a:extLst>
              <a:ext uri="{FF2B5EF4-FFF2-40B4-BE49-F238E27FC236}">
                <a16:creationId xmlns:a16="http://schemas.microsoft.com/office/drawing/2014/main" id="{24F461F3-4911-AED2-B76F-522E3CAC8548}"/>
              </a:ext>
            </a:extLst>
          </p:cNvPr>
          <p:cNvSpPr/>
          <p:nvPr/>
        </p:nvSpPr>
        <p:spPr>
          <a:xfrm>
            <a:off x="6462531" y="4130645"/>
            <a:ext cx="1824843" cy="792318"/>
          </a:xfrm>
          <a:prstGeom prst="round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0" name="ZoneTexte 99">
            <a:extLst>
              <a:ext uri="{FF2B5EF4-FFF2-40B4-BE49-F238E27FC236}">
                <a16:creationId xmlns:a16="http://schemas.microsoft.com/office/drawing/2014/main" id="{DD230B02-69B3-D9B9-A507-BDAB4BB9A618}"/>
              </a:ext>
            </a:extLst>
          </p:cNvPr>
          <p:cNvSpPr txBox="1"/>
          <p:nvPr/>
        </p:nvSpPr>
        <p:spPr>
          <a:xfrm>
            <a:off x="6559788" y="4174057"/>
            <a:ext cx="1727586" cy="6507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Mutex à compteur</a:t>
            </a:r>
          </a:p>
        </p:txBody>
      </p:sp>
      <p:cxnSp>
        <p:nvCxnSpPr>
          <p:cNvPr id="104" name="Connecteur : en arc 103">
            <a:extLst>
              <a:ext uri="{FF2B5EF4-FFF2-40B4-BE49-F238E27FC236}">
                <a16:creationId xmlns:a16="http://schemas.microsoft.com/office/drawing/2014/main" id="{93291A61-C150-FD78-4F61-367CC96FA434}"/>
              </a:ext>
            </a:extLst>
          </p:cNvPr>
          <p:cNvCxnSpPr>
            <a:cxnSpLocks/>
          </p:cNvCxnSpPr>
          <p:nvPr/>
        </p:nvCxnSpPr>
        <p:spPr>
          <a:xfrm rot="5400000">
            <a:off x="7792294" y="3356102"/>
            <a:ext cx="855019" cy="663087"/>
          </a:xfrm>
          <a:prstGeom prst="curvedConnector3">
            <a:avLst/>
          </a:prstGeom>
          <a:ln w="28575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cteur : en arc 105">
            <a:extLst>
              <a:ext uri="{FF2B5EF4-FFF2-40B4-BE49-F238E27FC236}">
                <a16:creationId xmlns:a16="http://schemas.microsoft.com/office/drawing/2014/main" id="{2B18A465-1829-4757-1B87-9BB4EEA93160}"/>
              </a:ext>
            </a:extLst>
          </p:cNvPr>
          <p:cNvCxnSpPr>
            <a:cxnSpLocks/>
            <a:endCxn id="99" idx="1"/>
          </p:cNvCxnSpPr>
          <p:nvPr/>
        </p:nvCxnSpPr>
        <p:spPr>
          <a:xfrm>
            <a:off x="5088345" y="4115155"/>
            <a:ext cx="1374186" cy="411649"/>
          </a:xfrm>
          <a:prstGeom prst="curvedConnector3">
            <a:avLst/>
          </a:prstGeom>
          <a:ln w="28575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1" name="Tableau 110">
            <a:extLst>
              <a:ext uri="{FF2B5EF4-FFF2-40B4-BE49-F238E27FC236}">
                <a16:creationId xmlns:a16="http://schemas.microsoft.com/office/drawing/2014/main" id="{64EEE90D-FF76-E00C-5AAF-4FA03FCEAF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6201069"/>
              </p:ext>
            </p:extLst>
          </p:nvPr>
        </p:nvGraphicFramePr>
        <p:xfrm>
          <a:off x="30023" y="5549853"/>
          <a:ext cx="3687665" cy="1010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87665">
                  <a:extLst>
                    <a:ext uri="{9D8B030D-6E8A-4147-A177-3AD203B41FA5}">
                      <a16:colId xmlns:a16="http://schemas.microsoft.com/office/drawing/2014/main" val="8412649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b="1" dirty="0"/>
                        <a:t>IDLE  </a:t>
                      </a:r>
                    </a:p>
                    <a:p>
                      <a:r>
                        <a:rPr lang="fr-FR" dirty="0"/>
                        <a:t>Priorité : 0  ( </a:t>
                      </a:r>
                      <a:r>
                        <a:rPr lang="fr-FR" b="1" dirty="0" err="1"/>
                        <a:t>lowest</a:t>
                      </a:r>
                      <a:r>
                        <a:rPr lang="fr-FR" b="1" dirty="0"/>
                        <a:t> sinon )</a:t>
                      </a:r>
                      <a:r>
                        <a:rPr lang="fr-FR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65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- Mise en vielle </a:t>
                      </a:r>
                      <a:r>
                        <a:rPr lang="fr-FR" dirty="0" err="1"/>
                        <a:t>cpu</a:t>
                      </a:r>
                      <a:r>
                        <a:rPr lang="fr-FR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17240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866779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204</Words>
  <Application>Microsoft Office PowerPoint</Application>
  <PresentationFormat>Grand écran</PresentationFormat>
  <Paragraphs>42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ME The Boo</dc:creator>
  <cp:lastModifiedBy>ME The Boo</cp:lastModifiedBy>
  <cp:revision>3</cp:revision>
  <dcterms:created xsi:type="dcterms:W3CDTF">2023-12-03T13:39:40Z</dcterms:created>
  <dcterms:modified xsi:type="dcterms:W3CDTF">2023-12-03T14:05:29Z</dcterms:modified>
</cp:coreProperties>
</file>