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13CB8-5653-B7E5-ED4A-2BB63469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D11CF-9890-0D40-B9BF-6A1345E00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E20F0-B231-C3EE-7166-593FF6A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6B32-6937-8448-ABB0-8C852425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58BD3-7D2B-6A9E-01D9-7FE70A1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7C24-0FDE-C1EB-C37C-8A52FBE7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104984-333A-576A-8C87-B583B047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1730E-3E31-466C-71E7-C0734F5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4A270-4103-F284-89D5-2E578FED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89B66-547A-07BC-6F58-D5E6C777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CAF41C-0A29-70DD-E6AA-173997A6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4848A-18EE-73C4-620E-87E21050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09EAC-B778-AC72-8524-372278E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E1C81-E700-0E95-E03B-81E0ABA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52A13-7AF3-A2FB-C56C-52F9B05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37103-B283-E438-6E64-FEC0C4E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7B096-3919-85DF-5AFD-84484424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ED079-5663-BBA6-003C-0046CD37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39B1C-2C4E-4309-5E5A-4051F03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A8160-24FE-3136-DAE6-C6124B73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2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545BC-CBA0-7A70-A8AD-6C768768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63EF-53FD-AE45-26B8-2EF69D31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3C792-BD93-C3F8-177B-015D8B1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B8578-EE53-2EB0-CA1F-A0655F42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959ED-B933-63E4-246C-425CD7D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0AA4C-6AD4-E664-211B-EC5A3C28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654B1-3441-FDF0-03A4-EB195CD5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FEC923-43FF-AF32-602B-BA581A1F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D0744-CD2E-A24E-6CE0-26844639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9D602-1066-6BB8-34C6-48EC3C4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70FF6-0B8E-422D-B882-E454205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F46A8-36D8-7873-1921-63F0513B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258A29-7D79-134C-9E73-858319E5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744D6-F277-4EB9-2C35-3874B421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72E587-E3E9-12AE-3C72-355FD22D1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A93DF4-4F10-7D7C-0ECF-CD69D44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A13D-7BCE-693D-908D-EA883976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B54EAC-43BD-4190-4D5B-C573D002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A537FB-9AB7-D24A-5331-4E29A64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BA0D-A605-6EE2-DF63-D129A86F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4A75-F6EF-EAC9-ED82-EA0B6E7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83C0C0-7D8D-AB64-47CD-FCE795D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F6CCA9-D2B1-311D-F178-F0CE3CCD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9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8252A4-21B2-65BA-A7D4-402D7D94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31B80-DC4D-1C91-53DD-959B8FDE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EAC737-F943-ED1E-3A19-1D84A8E5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48F45-1C85-39E5-D405-ED35287E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15006-ECCA-8360-AC86-18F29D59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72403-331C-D2A4-DC36-0AEA1918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F57C3C-7BE0-DF54-DBC4-449EF8EF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E8DB-E5F9-AD62-95DD-47E7120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3DE18-E772-2C83-B12A-39DF211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4FC7-D693-F488-EA22-06B9D0CC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C7C6FA-E160-FA85-751D-F8BC6FA0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6B7886-04FD-8C77-1DBF-6895015F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04562-160C-E571-1028-EAEA7582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492B97-2EAA-356C-1FE9-D2D2E45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09B03-EF5E-D286-A3A6-BCDBE549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A2A9E8-D501-79A4-8988-4E157915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3C2F2-1102-6EA2-41BB-77FB94A2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B5D25-7117-001F-49FA-1349B804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88473-78A6-6EAE-6501-7BAEFA804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00340-2979-4106-BADC-175E015D0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3886C70-90EE-6066-6555-F53DACB5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5138"/>
              </p:ext>
            </p:extLst>
          </p:nvPr>
        </p:nvGraphicFramePr>
        <p:xfrm>
          <a:off x="2654101" y="504080"/>
          <a:ext cx="368766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2886873927"/>
                    </a:ext>
                  </a:extLst>
                </a:gridCol>
              </a:tblGrid>
              <a:tr h="381379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Tache de priorité la plus haute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Priorité : 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-Attente du flag_ecoulement_10_ms.</a:t>
                      </a:r>
                    </a:p>
                    <a:p>
                      <a:r>
                        <a:rPr lang="fr-FR" dirty="0"/>
                        <a:t>-Interroger les capteurs (sur  bus de données bidirectionnel (SDA - Serial Data)).</a:t>
                      </a:r>
                    </a:p>
                    <a:p>
                      <a:r>
                        <a:rPr lang="fr-FR" dirty="0"/>
                        <a:t>-Attente réponse du capteur l’IMU</a:t>
                      </a:r>
                    </a:p>
                    <a:p>
                      <a:r>
                        <a:rPr lang="fr-FR" dirty="0"/>
                        <a:t>(max 5 ms).</a:t>
                      </a:r>
                    </a:p>
                    <a:p>
                      <a:r>
                        <a:rPr lang="fr-FR" dirty="0"/>
                        <a:t>-Voir si angle est &lt; 25°</a:t>
                      </a:r>
                    </a:p>
                    <a:p>
                      <a:r>
                        <a:rPr lang="fr-FR" dirty="0"/>
                        <a:t>- Stockage des valeurs de l'angle dans un buffer circulaire de taille max 100. </a:t>
                      </a:r>
                    </a:p>
                    <a:p>
                      <a:r>
                        <a:rPr lang="fr-FR" dirty="0"/>
                        <a:t>-Algo de contrôle. </a:t>
                      </a:r>
                    </a:p>
                    <a:p>
                      <a:r>
                        <a:rPr lang="fr-FR" dirty="0"/>
                        <a:t>-Appliquer la commande. </a:t>
                      </a:r>
                    </a:p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87817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60794EC0-6518-4A93-4507-266BAF15A99C}"/>
              </a:ext>
            </a:extLst>
          </p:cNvPr>
          <p:cNvSpPr/>
          <p:nvPr/>
        </p:nvSpPr>
        <p:spPr>
          <a:xfrm>
            <a:off x="9088017" y="183434"/>
            <a:ext cx="1735493" cy="942601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27BBEC-0BDB-88C5-7088-CDE35F3FC4CB}"/>
              </a:ext>
            </a:extLst>
          </p:cNvPr>
          <p:cNvSpPr txBox="1"/>
          <p:nvPr/>
        </p:nvSpPr>
        <p:spPr>
          <a:xfrm>
            <a:off x="8983885" y="479704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 err="1"/>
              <a:t>Timer</a:t>
            </a:r>
            <a:r>
              <a:rPr lang="fr-FR" b="1" dirty="0"/>
              <a:t> 10 ms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BED5FC-A61B-0712-EB56-1631BE64E096}"/>
              </a:ext>
            </a:extLst>
          </p:cNvPr>
          <p:cNvSpPr/>
          <p:nvPr/>
        </p:nvSpPr>
        <p:spPr>
          <a:xfrm>
            <a:off x="6590521" y="313610"/>
            <a:ext cx="1735493" cy="94260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72AD3B-FD02-D24B-C640-C625278FD459}"/>
              </a:ext>
            </a:extLst>
          </p:cNvPr>
          <p:cNvSpPr txBox="1"/>
          <p:nvPr/>
        </p:nvSpPr>
        <p:spPr>
          <a:xfrm>
            <a:off x="6809012" y="744746"/>
            <a:ext cx="13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Flag_10_ms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53625B-E27D-956F-C6BD-A708833B8E1D}"/>
              </a:ext>
            </a:extLst>
          </p:cNvPr>
          <p:cNvSpPr txBox="1"/>
          <p:nvPr/>
        </p:nvSpPr>
        <p:spPr>
          <a:xfrm>
            <a:off x="6803632" y="348795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Sémaphore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7014BB-2C89-CF0B-8E2E-CA3642342636}"/>
              </a:ext>
            </a:extLst>
          </p:cNvPr>
          <p:cNvSpPr/>
          <p:nvPr/>
        </p:nvSpPr>
        <p:spPr>
          <a:xfrm>
            <a:off x="50114" y="2679039"/>
            <a:ext cx="1928136" cy="196101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469F2A-D30A-0345-8737-804254296F65}"/>
              </a:ext>
            </a:extLst>
          </p:cNvPr>
          <p:cNvSpPr txBox="1"/>
          <p:nvPr/>
        </p:nvSpPr>
        <p:spPr>
          <a:xfrm>
            <a:off x="111883" y="3899111"/>
            <a:ext cx="182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du capteur </a:t>
            </a:r>
          </a:p>
          <a:p>
            <a:pPr algn="ctr"/>
            <a:r>
              <a:rPr lang="fr-FR" sz="1400" dirty="0"/>
              <a:t>IMU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28644A-5B4A-E2BD-8B3C-431D5C5C1F4A}"/>
              </a:ext>
            </a:extLst>
          </p:cNvPr>
          <p:cNvSpPr txBox="1"/>
          <p:nvPr/>
        </p:nvSpPr>
        <p:spPr>
          <a:xfrm>
            <a:off x="-188534" y="3054552"/>
            <a:ext cx="242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pour </a:t>
            </a:r>
          </a:p>
          <a:p>
            <a:pPr algn="ctr"/>
            <a:r>
              <a:rPr lang="fr-FR" b="1" dirty="0"/>
              <a:t>accès aux données</a:t>
            </a:r>
          </a:p>
          <a:p>
            <a:pPr algn="ctr"/>
            <a:r>
              <a:rPr lang="fr-FR" b="1" dirty="0"/>
              <a:t> de l'IMU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1D80E0-874D-1767-FBF7-CB87C51F6BBA}"/>
              </a:ext>
            </a:extLst>
          </p:cNvPr>
          <p:cNvSpPr/>
          <p:nvPr/>
        </p:nvSpPr>
        <p:spPr>
          <a:xfrm>
            <a:off x="6525433" y="2052895"/>
            <a:ext cx="1338947" cy="36933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85B443-BB00-A80C-2435-775686D15DD7}"/>
              </a:ext>
            </a:extLst>
          </p:cNvPr>
          <p:cNvSpPr txBox="1"/>
          <p:nvPr/>
        </p:nvSpPr>
        <p:spPr>
          <a:xfrm>
            <a:off x="6615937" y="202423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State_ang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4FA069-305D-ABBF-CC4C-72C8D46A844F}"/>
              </a:ext>
            </a:extLst>
          </p:cNvPr>
          <p:cNvSpPr txBox="1"/>
          <p:nvPr/>
        </p:nvSpPr>
        <p:spPr>
          <a:xfrm>
            <a:off x="6466059" y="2447730"/>
            <a:ext cx="148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Etat de  angle </a:t>
            </a:r>
            <a:endParaRPr lang="fr-FR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36D4767E-7890-07B0-D282-41D0ADFE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91704"/>
              </p:ext>
            </p:extLst>
          </p:nvPr>
        </p:nvGraphicFramePr>
        <p:xfrm>
          <a:off x="5640482" y="5402045"/>
          <a:ext cx="36876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RS232 </a:t>
                      </a:r>
                    </a:p>
                    <a:p>
                      <a:r>
                        <a:rPr lang="fr-FR" dirty="0"/>
                        <a:t>Priorité : 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Attente d’arriver d’une commande </a:t>
                      </a:r>
                    </a:p>
                    <a:p>
                      <a:r>
                        <a:rPr lang="fr-FR" dirty="0"/>
                        <a:t>-Traitement des commandes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A3680935-E392-FB0B-875D-F2BF3F51DD2F}"/>
              </a:ext>
            </a:extLst>
          </p:cNvPr>
          <p:cNvSpPr/>
          <p:nvPr/>
        </p:nvSpPr>
        <p:spPr>
          <a:xfrm>
            <a:off x="9733383" y="4401950"/>
            <a:ext cx="2211355" cy="823115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03DB64-BE48-C8A7-AE57-5F34CE4469FB}"/>
              </a:ext>
            </a:extLst>
          </p:cNvPr>
          <p:cNvSpPr txBox="1"/>
          <p:nvPr/>
        </p:nvSpPr>
        <p:spPr>
          <a:xfrm>
            <a:off x="9796824" y="4640056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/>
              <a:t>Réception RS232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F736609-92E2-455C-3A9A-958F79C6FEA6}"/>
              </a:ext>
            </a:extLst>
          </p:cNvPr>
          <p:cNvSpPr/>
          <p:nvPr/>
        </p:nvSpPr>
        <p:spPr>
          <a:xfrm>
            <a:off x="9811511" y="5524493"/>
            <a:ext cx="2192380" cy="39306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73BAB9-DB04-2695-69C5-B128D8663FD2}"/>
              </a:ext>
            </a:extLst>
          </p:cNvPr>
          <p:cNvSpPr txBox="1"/>
          <p:nvPr/>
        </p:nvSpPr>
        <p:spPr>
          <a:xfrm>
            <a:off x="10051074" y="5549853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RS232 </a:t>
            </a:r>
            <a:r>
              <a:rPr lang="fr-FR" dirty="0" err="1"/>
              <a:t>mailbox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66595CA-BC9C-E81E-8E95-C01E063BA31F}"/>
              </a:ext>
            </a:extLst>
          </p:cNvPr>
          <p:cNvSpPr/>
          <p:nvPr/>
        </p:nvSpPr>
        <p:spPr>
          <a:xfrm>
            <a:off x="6525433" y="2474992"/>
            <a:ext cx="1317955" cy="58039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159F4AFD-CFD5-5872-E275-1F96B3DA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27356"/>
              </p:ext>
            </p:extLst>
          </p:nvPr>
        </p:nvGraphicFramePr>
        <p:xfrm>
          <a:off x="8427052" y="2189438"/>
          <a:ext cx="368766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LED pour ne pas bloquer</a:t>
                      </a:r>
                    </a:p>
                    <a:p>
                      <a:r>
                        <a:rPr lang="fr-FR" dirty="0"/>
                        <a:t>Priorité :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Vérifier flag de l’angle </a:t>
                      </a:r>
                    </a:p>
                    <a:p>
                      <a:r>
                        <a:rPr lang="fr-FR" dirty="0"/>
                        <a:t>-Mise à jour la LED (pire des cas +50ms) car( </a:t>
                      </a:r>
                      <a:r>
                        <a:rPr lang="fr-FR" dirty="0" err="1"/>
                        <a:t>piorité</a:t>
                      </a:r>
                      <a:r>
                        <a:rPr lang="fr-FR" dirty="0"/>
                        <a:t> +1 &lt; +2 de celle de RS232 qui peut durée pire des cas 50 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8B37F1E7-69A8-4F80-0753-1DEE6C1C7FD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07902" y="2770896"/>
            <a:ext cx="1558157" cy="206046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B7E55209-A661-CC81-FD1F-F339841FCF28}"/>
              </a:ext>
            </a:extLst>
          </p:cNvPr>
          <p:cNvCxnSpPr>
            <a:cxnSpLocks/>
          </p:cNvCxnSpPr>
          <p:nvPr/>
        </p:nvCxnSpPr>
        <p:spPr>
          <a:xfrm rot="10800000">
            <a:off x="7843391" y="2727630"/>
            <a:ext cx="707955" cy="30036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77C0353F-D39F-354F-FE89-521DB9E90BBF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955329" y="115432"/>
            <a:ext cx="381289" cy="1639919"/>
          </a:xfrm>
          <a:prstGeom prst="curvedConnector4">
            <a:avLst>
              <a:gd name="adj1" fmla="val -59955"/>
              <a:gd name="adj2" fmla="val 799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CDEB5376-A1D0-D876-3998-5766D8F7640E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201548" y="1256211"/>
            <a:ext cx="1256720" cy="1348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36C94851-A1AD-FA12-037D-0289A28945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7600" y="1617039"/>
            <a:ext cx="1228463" cy="1169113"/>
          </a:xfrm>
          <a:prstGeom prst="curved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9AE08075-9658-254D-5DCB-7B5A2FF8256B}"/>
              </a:ext>
            </a:extLst>
          </p:cNvPr>
          <p:cNvCxnSpPr>
            <a:cxnSpLocks/>
            <a:endCxn id="11" idx="5"/>
          </p:cNvCxnSpPr>
          <p:nvPr/>
        </p:nvCxnSpPr>
        <p:spPr>
          <a:xfrm rot="10800000" flipV="1">
            <a:off x="1695881" y="3260136"/>
            <a:ext cx="1215270" cy="1092736"/>
          </a:xfrm>
          <a:prstGeom prst="curvedConnector4">
            <a:avLst>
              <a:gd name="adj1" fmla="val 38382"/>
              <a:gd name="adj2" fmla="val 104507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BEB4D2C-E01D-BB68-0851-CA2EEE82B764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10907701" y="4963222"/>
            <a:ext cx="853218" cy="561271"/>
          </a:xfrm>
          <a:prstGeom prst="curvedConnector4">
            <a:avLst>
              <a:gd name="adj1" fmla="val -26793"/>
              <a:gd name="adj2" fmla="val 7878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C08F3507-FBA1-C01C-C335-05B91B63BA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088017" y="5721027"/>
            <a:ext cx="723494" cy="56461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751433BD-7BBB-9E60-FE9D-2D70B2CE13F4}"/>
              </a:ext>
            </a:extLst>
          </p:cNvPr>
          <p:cNvSpPr/>
          <p:nvPr/>
        </p:nvSpPr>
        <p:spPr>
          <a:xfrm>
            <a:off x="627343" y="89751"/>
            <a:ext cx="1210963" cy="84898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251C43-A5CE-7D01-2E40-5D2523E85EC6}"/>
              </a:ext>
            </a:extLst>
          </p:cNvPr>
          <p:cNvSpPr txBox="1"/>
          <p:nvPr/>
        </p:nvSpPr>
        <p:spPr>
          <a:xfrm>
            <a:off x="971237" y="300111"/>
            <a:ext cx="90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ISR </a:t>
            </a:r>
          </a:p>
          <a:p>
            <a:r>
              <a:rPr lang="fr-FR" dirty="0"/>
              <a:t>I2C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6D042C5-141C-C0E2-9D0A-2A16458D2D0F}"/>
              </a:ext>
            </a:extLst>
          </p:cNvPr>
          <p:cNvSpPr/>
          <p:nvPr/>
        </p:nvSpPr>
        <p:spPr>
          <a:xfrm>
            <a:off x="212966" y="1256211"/>
            <a:ext cx="1928136" cy="38036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C64268F-106D-A064-DE5E-77E3729CFCB2}"/>
              </a:ext>
            </a:extLst>
          </p:cNvPr>
          <p:cNvSpPr txBox="1"/>
          <p:nvPr/>
        </p:nvSpPr>
        <p:spPr>
          <a:xfrm>
            <a:off x="270344" y="1242049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I2C </a:t>
            </a:r>
            <a:r>
              <a:rPr lang="fr-FR" dirty="0" err="1"/>
              <a:t>mailbox</a:t>
            </a:r>
            <a:endParaRPr lang="fr-FR" dirty="0"/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5A163730-2ED2-9F68-F818-E7683D1EAF0B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1578723" y="1234886"/>
            <a:ext cx="785651" cy="1589029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B55B9E73-92B6-FB41-BF18-BD6384404585}"/>
              </a:ext>
            </a:extLst>
          </p:cNvPr>
          <p:cNvCxnSpPr>
            <a:endCxn id="90" idx="0"/>
          </p:cNvCxnSpPr>
          <p:nvPr/>
        </p:nvCxnSpPr>
        <p:spPr>
          <a:xfrm rot="5400000">
            <a:off x="1046250" y="1044278"/>
            <a:ext cx="318771" cy="76770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748C7FBF-466D-CD80-0193-FA77D16AE7B9}"/>
              </a:ext>
            </a:extLst>
          </p:cNvPr>
          <p:cNvSpPr/>
          <p:nvPr/>
        </p:nvSpPr>
        <p:spPr>
          <a:xfrm>
            <a:off x="6752786" y="3319676"/>
            <a:ext cx="1197620" cy="795479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75CCC6E-D3C8-3D6E-635F-2A47DEB1528D}"/>
              </a:ext>
            </a:extLst>
          </p:cNvPr>
          <p:cNvSpPr txBox="1"/>
          <p:nvPr/>
        </p:nvSpPr>
        <p:spPr>
          <a:xfrm>
            <a:off x="6983864" y="3413589"/>
            <a:ext cx="92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</a:t>
            </a:r>
          </a:p>
          <a:p>
            <a:r>
              <a:rPr lang="fr-FR" dirty="0"/>
              <a:t>LED/M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4F461F3-4911-AED2-B76F-522E3CAC8548}"/>
              </a:ext>
            </a:extLst>
          </p:cNvPr>
          <p:cNvSpPr/>
          <p:nvPr/>
        </p:nvSpPr>
        <p:spPr>
          <a:xfrm>
            <a:off x="6462531" y="4130645"/>
            <a:ext cx="1824843" cy="79231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D230B02-69B3-D9B9-A507-BDAB4BB9A618}"/>
              </a:ext>
            </a:extLst>
          </p:cNvPr>
          <p:cNvSpPr txBox="1"/>
          <p:nvPr/>
        </p:nvSpPr>
        <p:spPr>
          <a:xfrm>
            <a:off x="6559788" y="4174057"/>
            <a:ext cx="1727586" cy="65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Mutex à compteur</a:t>
            </a:r>
          </a:p>
        </p:txBody>
      </p: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93291A61-C150-FD78-4F61-367CC96FA434}"/>
              </a:ext>
            </a:extLst>
          </p:cNvPr>
          <p:cNvCxnSpPr>
            <a:cxnSpLocks/>
          </p:cNvCxnSpPr>
          <p:nvPr/>
        </p:nvCxnSpPr>
        <p:spPr>
          <a:xfrm rot="5400000">
            <a:off x="7792294" y="3356102"/>
            <a:ext cx="855019" cy="663087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 : en arc 105">
            <a:extLst>
              <a:ext uri="{FF2B5EF4-FFF2-40B4-BE49-F238E27FC236}">
                <a16:creationId xmlns:a16="http://schemas.microsoft.com/office/drawing/2014/main" id="{2B18A465-1829-4757-1B87-9BB4EEA9316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088345" y="4115155"/>
            <a:ext cx="1374186" cy="411649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64EEE90D-FF76-E00C-5AAF-4FA03FCEA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1069"/>
              </p:ext>
            </p:extLst>
          </p:nvPr>
        </p:nvGraphicFramePr>
        <p:xfrm>
          <a:off x="30023" y="5549853"/>
          <a:ext cx="368766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IDLE  </a:t>
                      </a:r>
                    </a:p>
                    <a:p>
                      <a:r>
                        <a:rPr lang="fr-FR" dirty="0"/>
                        <a:t>Priorité : 0  ( </a:t>
                      </a:r>
                      <a:r>
                        <a:rPr lang="fr-FR" b="1" dirty="0" err="1"/>
                        <a:t>lowest</a:t>
                      </a:r>
                      <a:r>
                        <a:rPr lang="fr-FR" b="1" dirty="0"/>
                        <a:t> sinon )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Mise en vielle </a:t>
                      </a:r>
                      <a:r>
                        <a:rPr lang="fr-FR" dirty="0" err="1"/>
                        <a:t>cpu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6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 The Boo</dc:creator>
  <cp:lastModifiedBy>Mohamed Yassine</cp:lastModifiedBy>
  <cp:revision>3</cp:revision>
  <dcterms:created xsi:type="dcterms:W3CDTF">2023-12-03T13:39:40Z</dcterms:created>
  <dcterms:modified xsi:type="dcterms:W3CDTF">2024-07-22T14:16:36Z</dcterms:modified>
</cp:coreProperties>
</file>