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57" r:id="rId5"/>
    <p:sldId id="269" r:id="rId6"/>
    <p:sldId id="264" r:id="rId7"/>
    <p:sldId id="271" r:id="rId8"/>
    <p:sldId id="272" r:id="rId9"/>
    <p:sldId id="261" r:id="rId10"/>
    <p:sldId id="263" r:id="rId11"/>
    <p:sldId id="262" r:id="rId12"/>
    <p:sldId id="274" r:id="rId13"/>
    <p:sldId id="273" r:id="rId14"/>
    <p:sldId id="260" r:id="rId15"/>
    <p:sldId id="25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20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0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1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7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995680"/>
            <a:ext cx="7542212" cy="523208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 algn="ctr">
              <a:lnSpc>
                <a:spcPct val="95000"/>
              </a:lnSpc>
            </a:pP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File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CA" sz="5400" dirty="0"/>
              <a:t/>
            </a:r>
            <a:br>
              <a:rPr lang="en-CA" sz="5400" dirty="0"/>
            </a:b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fr-FR" altLang="en-US" sz="3600" dirty="0">
                <a:latin typeface="Times New Roman" panose="02020603050405020304" pitchFamily="18" charset="0"/>
              </a:rPr>
              <a:t/>
            </a:r>
            <a:br>
              <a:rPr lang="fr-FR" altLang="en-US" sz="3600" dirty="0">
                <a:latin typeface="Times New Roman" panose="02020603050405020304" pitchFamily="18" charset="0"/>
              </a:rPr>
            </a:br>
            <a:r>
              <a:rPr lang="fr-FR" altLang="en-US" sz="3600" dirty="0">
                <a:latin typeface="Times New Roman" panose="02020603050405020304" pitchFamily="18" charset="0"/>
              </a:rPr>
              <a:t>Team Members:      Wei &amp; Yas</a:t>
            </a:r>
            <a:br>
              <a:rPr lang="fr-FR" altLang="en-US" sz="3600" dirty="0">
                <a:latin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8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75" y="1052736"/>
            <a:ext cx="3384376" cy="245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29881"/>
            <a:ext cx="5328592" cy="1987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1" y="4278285"/>
            <a:ext cx="3833124" cy="1166939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 flipH="1">
            <a:off x="4427984" y="1298291"/>
            <a:ext cx="379" cy="431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427984" y="3717032"/>
            <a:ext cx="2909" cy="561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4" y="6005598"/>
            <a:ext cx="7981770" cy="447738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1" idx="2"/>
            <a:endCxn id="6" idx="0"/>
          </p:cNvCxnSpPr>
          <p:nvPr/>
        </p:nvCxnSpPr>
        <p:spPr>
          <a:xfrm>
            <a:off x="4430893" y="5445224"/>
            <a:ext cx="3786" cy="560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8" y="1052736"/>
            <a:ext cx="4475572" cy="1296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4392446" cy="1569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168352" cy="1760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83" y="4221088"/>
            <a:ext cx="3176681" cy="1786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59" y="5229200"/>
            <a:ext cx="3210373" cy="1438476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6" idx="3"/>
            <a:endCxn id="12" idx="0"/>
          </p:cNvCxnSpPr>
          <p:nvPr/>
        </p:nvCxnSpPr>
        <p:spPr>
          <a:xfrm>
            <a:off x="4932040" y="1700808"/>
            <a:ext cx="2232248" cy="50405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1"/>
            <a:endCxn id="10" idx="3"/>
          </p:cNvCxnSpPr>
          <p:nvPr/>
        </p:nvCxnSpPr>
        <p:spPr>
          <a:xfrm rot="10800000" flipV="1">
            <a:off x="4859990" y="3084961"/>
            <a:ext cx="720122" cy="76875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2"/>
            <a:endCxn id="14" idx="1"/>
          </p:cNvCxnSpPr>
          <p:nvPr/>
        </p:nvCxnSpPr>
        <p:spPr>
          <a:xfrm rot="16200000" flipH="1">
            <a:off x="3879867" y="3422370"/>
            <a:ext cx="475817" cy="29080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flipV="1">
            <a:off x="3635896" y="4437112"/>
            <a:ext cx="1935887" cy="18002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flipV="1">
            <a:off x="4603839" y="5114287"/>
            <a:ext cx="2848481" cy="141105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>
            <a:off x="4499993" y="3356992"/>
            <a:ext cx="2660131" cy="1123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287113" cy="10574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5410956" cy="1362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35" y="2264814"/>
            <a:ext cx="3602021" cy="1092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21" y="4312816"/>
            <a:ext cx="1581371" cy="1752845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8" idx="3"/>
            <a:endCxn id="12" idx="0"/>
          </p:cNvCxnSpPr>
          <p:nvPr/>
        </p:nvCxnSpPr>
        <p:spPr>
          <a:xfrm>
            <a:off x="5754657" y="1653456"/>
            <a:ext cx="1120789" cy="61135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1"/>
            <a:endCxn id="10" idx="0"/>
          </p:cNvCxnSpPr>
          <p:nvPr/>
        </p:nvCxnSpPr>
        <p:spPr>
          <a:xfrm rot="10800000" flipV="1">
            <a:off x="3173023" y="2810902"/>
            <a:ext cx="1901413" cy="61809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3563888" y="4110132"/>
            <a:ext cx="3311558" cy="169513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703390" y="4560390"/>
            <a:ext cx="1440159" cy="133762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7" y="2132856"/>
            <a:ext cx="3590925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8882"/>
            <a:ext cx="4345156" cy="4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lang="en-US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724128" y="2132857"/>
            <a:ext cx="2520280" cy="36441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4" y="3577223"/>
            <a:ext cx="865955" cy="86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7" y="3430193"/>
            <a:ext cx="1160016" cy="116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99" y="5272967"/>
            <a:ext cx="1008112" cy="10081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4105815"/>
            <a:ext cx="1080000" cy="10513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2829873"/>
            <a:ext cx="1080000" cy="1051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4077060"/>
            <a:ext cx="1080000" cy="1051425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>
            <a:off x="1431039" y="4010201"/>
            <a:ext cx="68470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0" idx="0"/>
          </p:cNvCxnSpPr>
          <p:nvPr/>
        </p:nvCxnSpPr>
        <p:spPr>
          <a:xfrm>
            <a:off x="2695755" y="4590209"/>
            <a:ext cx="0" cy="68275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9" idx="1"/>
          </p:cNvCxnSpPr>
          <p:nvPr/>
        </p:nvCxnSpPr>
        <p:spPr>
          <a:xfrm flipV="1">
            <a:off x="3275763" y="3355586"/>
            <a:ext cx="864822" cy="654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20" idx="1"/>
          </p:cNvCxnSpPr>
          <p:nvPr/>
        </p:nvCxnSpPr>
        <p:spPr>
          <a:xfrm>
            <a:off x="3275763" y="4010201"/>
            <a:ext cx="864822" cy="5925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3"/>
          </p:cNvCxnSpPr>
          <p:nvPr/>
        </p:nvCxnSpPr>
        <p:spPr>
          <a:xfrm>
            <a:off x="5220585" y="3355586"/>
            <a:ext cx="1220712" cy="127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</p:cNvCxnSpPr>
          <p:nvPr/>
        </p:nvCxnSpPr>
        <p:spPr>
          <a:xfrm>
            <a:off x="5220585" y="4602773"/>
            <a:ext cx="1220712" cy="2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1" idx="0"/>
            <a:endCxn id="8" idx="0"/>
          </p:cNvCxnSpPr>
          <p:nvPr/>
        </p:nvCxnSpPr>
        <p:spPr>
          <a:xfrm rot="16200000" flipH="1" flipV="1">
            <a:off x="4191344" y="637268"/>
            <a:ext cx="1297336" cy="4288513"/>
          </a:xfrm>
          <a:prstGeom prst="bentConnector3">
            <a:avLst>
              <a:gd name="adj1" fmla="val -40505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776641" y="1200614"/>
            <a:ext cx="9749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2000" b="1" cap="none" spc="0" dirty="0" smtClean="0">
                <a:ln w="17780" cmpd="sng">
                  <a:solidFill>
                    <a:schemeClr val="accent1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Log out</a:t>
            </a:r>
            <a:endParaRPr lang="zh-CN" altLang="en-US" sz="2000" b="1" cap="none" spc="0" dirty="0">
              <a:ln w="17780" cmpd="sng">
                <a:solidFill>
                  <a:schemeClr val="accent1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2827393"/>
            <a:ext cx="1076475" cy="1047896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9" idx="3"/>
          </p:cNvCxnSpPr>
          <p:nvPr/>
        </p:nvCxnSpPr>
        <p:spPr>
          <a:xfrm flipV="1">
            <a:off x="5220585" y="3351341"/>
            <a:ext cx="1220712" cy="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55576" y="1268760"/>
            <a:ext cx="1512168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1697618"/>
            <a:ext cx="1076475" cy="10478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09054" y="1772816"/>
            <a:ext cx="10052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Rename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5810" y="1379121"/>
            <a:ext cx="9140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Upload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0622" y="2564904"/>
            <a:ext cx="121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Download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8114" y="2204864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69774" y="4862308"/>
            <a:ext cx="1512168" cy="1663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矩形 29"/>
          <p:cNvSpPr/>
          <p:nvPr/>
        </p:nvSpPr>
        <p:spPr>
          <a:xfrm>
            <a:off x="7181629" y="5291916"/>
            <a:ext cx="6884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3547" y="4931876"/>
            <a:ext cx="578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Edit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76648" y="6011996"/>
            <a:ext cx="7328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02312" y="5651956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5169877"/>
            <a:ext cx="1076475" cy="104789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32" y="3501008"/>
            <a:ext cx="865955" cy="86595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3" idx="1"/>
            <a:endCxn id="19" idx="3"/>
          </p:cNvCxnSpPr>
          <p:nvPr/>
        </p:nvCxnSpPr>
        <p:spPr>
          <a:xfrm flipH="1" flipV="1">
            <a:off x="2267744" y="2204864"/>
            <a:ext cx="1659829" cy="16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5" idx="0"/>
            <a:endCxn id="13" idx="2"/>
          </p:cNvCxnSpPr>
          <p:nvPr/>
        </p:nvCxnSpPr>
        <p:spPr>
          <a:xfrm flipV="1">
            <a:off x="4465810" y="2745514"/>
            <a:ext cx="1" cy="755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5" idx="2"/>
            <a:endCxn id="24" idx="0"/>
          </p:cNvCxnSpPr>
          <p:nvPr/>
        </p:nvCxnSpPr>
        <p:spPr>
          <a:xfrm>
            <a:off x="4465810" y="4366963"/>
            <a:ext cx="1" cy="802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29" idx="1"/>
          </p:cNvCxnSpPr>
          <p:nvPr/>
        </p:nvCxnSpPr>
        <p:spPr>
          <a:xfrm>
            <a:off x="5004048" y="5693825"/>
            <a:ext cx="176572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55834" y="4583754"/>
            <a:ext cx="16642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Admin only</a:t>
            </a:r>
            <a:endParaRPr lang="zh-CN" alt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79712" y="1124744"/>
            <a:ext cx="4968552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The code </a:t>
            </a:r>
            <a:r>
              <a:rPr lang="en-US" sz="2000" b="1" dirty="0" smtClean="0"/>
              <a:t>we </a:t>
            </a:r>
            <a:r>
              <a:rPr lang="en-US" sz="2000" b="1" dirty="0"/>
              <a:t>will </a:t>
            </a:r>
            <a:r>
              <a:rPr lang="en-US" sz="2000" b="1" dirty="0" smtClean="0"/>
              <a:t>develop </a:t>
            </a:r>
            <a:r>
              <a:rPr lang="en-US" sz="2000" b="1" dirty="0"/>
              <a:t>include some </a:t>
            </a:r>
            <a:r>
              <a:rPr lang="en-US" sz="2000" b="1" dirty="0" smtClean="0"/>
              <a:t>URLs.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he </a:t>
            </a:r>
            <a:r>
              <a:rPr lang="en-US" sz="2000" b="1" dirty="0"/>
              <a:t>list is shown below: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/login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/register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/passwordreset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/</a:t>
            </a:r>
            <a:r>
              <a:rPr lang="en-US" sz="2000" b="1" dirty="0"/>
              <a:t>logout</a:t>
            </a:r>
            <a:endParaRPr lang="en-CA" sz="2000" b="1" dirty="0"/>
          </a:p>
        </p:txBody>
      </p:sp>
      <p:sp>
        <p:nvSpPr>
          <p:cNvPr id="4" name="矩形 3"/>
          <p:cNvSpPr/>
          <p:nvPr/>
        </p:nvSpPr>
        <p:spPr>
          <a:xfrm>
            <a:off x="5796136" y="4298320"/>
            <a:ext cx="2941538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/>
              <a:t>Admin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/admin/list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admin/edit/:userid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admin/delete/:userid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admin/block/:userid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/admin/view/:userid</a:t>
            </a:r>
            <a:endParaRPr lang="en-CA" sz="2000" b="1" dirty="0"/>
          </a:p>
        </p:txBody>
      </p:sp>
      <p:sp>
        <p:nvSpPr>
          <p:cNvPr id="6" name="矩形 5"/>
          <p:cNvSpPr/>
          <p:nvPr/>
        </p:nvSpPr>
        <p:spPr>
          <a:xfrm>
            <a:off x="467544" y="4266962"/>
            <a:ext cx="2520280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/>
              <a:t>No-admin 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/upload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/list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download/:</a:t>
            </a:r>
            <a:r>
              <a:rPr lang="en-US" sz="2000" b="1" dirty="0"/>
              <a:t>fileid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delete/:</a:t>
            </a:r>
            <a:r>
              <a:rPr lang="en-US" sz="2000" b="1" dirty="0"/>
              <a:t>fileid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</a:t>
            </a:r>
            <a:r>
              <a:rPr lang="en-US" sz="2000" b="1" dirty="0" smtClean="0"/>
              <a:t>rename/:</a:t>
            </a:r>
            <a:r>
              <a:rPr lang="en-US" sz="2000" b="1" dirty="0"/>
              <a:t>fileid</a:t>
            </a:r>
            <a:endParaRPr lang="en-CA" sz="2000" b="1" dirty="0"/>
          </a:p>
        </p:txBody>
      </p:sp>
      <p:cxnSp>
        <p:nvCxnSpPr>
          <p:cNvPr id="11" name="直接箭头连接符 10"/>
          <p:cNvCxnSpPr>
            <a:stCxn id="2" idx="2"/>
            <a:endCxn id="6" idx="0"/>
          </p:cNvCxnSpPr>
          <p:nvPr/>
        </p:nvCxnSpPr>
        <p:spPr>
          <a:xfrm flipH="1">
            <a:off x="1727684" y="3063736"/>
            <a:ext cx="2736304" cy="1203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4" idx="0"/>
          </p:cNvCxnSpPr>
          <p:nvPr/>
        </p:nvCxnSpPr>
        <p:spPr>
          <a:xfrm>
            <a:off x="4463988" y="3063736"/>
            <a:ext cx="2802917" cy="1234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384376" cy="314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2004494"/>
            <a:ext cx="4896544" cy="10644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89562"/>
            <a:ext cx="4896534" cy="9716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78221"/>
            <a:ext cx="3384376" cy="16909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99334"/>
            <a:ext cx="3384376" cy="381994"/>
          </a:xfrm>
          <a:prstGeom prst="rect">
            <a:avLst/>
          </a:prstGeom>
        </p:spPr>
      </p:pic>
      <p:cxnSp>
        <p:nvCxnSpPr>
          <p:cNvPr id="21" name="曲线连接符 20"/>
          <p:cNvCxnSpPr>
            <a:stCxn id="12" idx="1"/>
            <a:endCxn id="16" idx="0"/>
          </p:cNvCxnSpPr>
          <p:nvPr/>
        </p:nvCxnSpPr>
        <p:spPr>
          <a:xfrm rot="10800000" flipV="1">
            <a:off x="2159733" y="2536727"/>
            <a:ext cx="1692189" cy="64149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" idx="3"/>
            <a:endCxn id="12" idx="0"/>
          </p:cNvCxnSpPr>
          <p:nvPr/>
        </p:nvCxnSpPr>
        <p:spPr>
          <a:xfrm>
            <a:off x="3851920" y="1353937"/>
            <a:ext cx="2448273" cy="65055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6" idx="3"/>
            <a:endCxn id="14" idx="0"/>
          </p:cNvCxnSpPr>
          <p:nvPr/>
        </p:nvCxnSpPr>
        <p:spPr>
          <a:xfrm>
            <a:off x="3851920" y="4023691"/>
            <a:ext cx="2448267" cy="66587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7" idx="0"/>
          </p:cNvCxnSpPr>
          <p:nvPr/>
        </p:nvCxnSpPr>
        <p:spPr>
          <a:xfrm rot="16200000" flipH="1">
            <a:off x="676543" y="4516145"/>
            <a:ext cx="1778246" cy="11881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3340659" cy="314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3" y="2141147"/>
            <a:ext cx="4940261" cy="10718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1495"/>
            <a:ext cx="3340658" cy="16916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4" y="4883744"/>
            <a:ext cx="4940260" cy="921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66718"/>
            <a:ext cx="3340658" cy="386618"/>
          </a:xfrm>
          <a:prstGeom prst="rect">
            <a:avLst/>
          </a:prstGeom>
        </p:spPr>
      </p:pic>
      <p:cxnSp>
        <p:nvCxnSpPr>
          <p:cNvPr id="15" name="曲线连接符 14"/>
          <p:cNvCxnSpPr>
            <a:stCxn id="6" idx="3"/>
            <a:endCxn id="8" idx="0"/>
          </p:cNvCxnSpPr>
          <p:nvPr/>
        </p:nvCxnSpPr>
        <p:spPr>
          <a:xfrm>
            <a:off x="3808202" y="1425945"/>
            <a:ext cx="2470132" cy="71520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1"/>
            <a:endCxn id="9" idx="0"/>
          </p:cNvCxnSpPr>
          <p:nvPr/>
        </p:nvCxnSpPr>
        <p:spPr>
          <a:xfrm rot="10800000" flipV="1">
            <a:off x="2137873" y="2677061"/>
            <a:ext cx="1670330" cy="64443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3"/>
            <a:endCxn id="10" idx="0"/>
          </p:cNvCxnSpPr>
          <p:nvPr/>
        </p:nvCxnSpPr>
        <p:spPr>
          <a:xfrm>
            <a:off x="3808202" y="4167336"/>
            <a:ext cx="2470132" cy="71640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1"/>
            <a:endCxn id="11" idx="0"/>
          </p:cNvCxnSpPr>
          <p:nvPr/>
        </p:nvCxnSpPr>
        <p:spPr>
          <a:xfrm rot="10800000" flipV="1">
            <a:off x="2137874" y="5344504"/>
            <a:ext cx="1670331" cy="72221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112</Words>
  <Application>Microsoft Office PowerPoint</Application>
  <PresentationFormat>全屏显示(4:3)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 Online File  Management System    Team Members:      Wei &amp; Yas </vt:lpstr>
      <vt:lpstr>Purpose Of The System</vt:lpstr>
      <vt:lpstr>Solution Overview  </vt:lpstr>
      <vt:lpstr>Solution Overview  </vt:lpstr>
      <vt:lpstr>Solution Overview  </vt:lpstr>
      <vt:lpstr>Challenges and Solutions </vt:lpstr>
      <vt:lpstr>Challenges and Solutions </vt:lpstr>
      <vt:lpstr>Challenges and Solutions </vt:lpstr>
      <vt:lpstr>PowerPoint 演示文稿</vt:lpstr>
      <vt:lpstr>Challenges and Solutions </vt:lpstr>
      <vt:lpstr>What we learned </vt:lpstr>
      <vt:lpstr>What we learned </vt:lpstr>
      <vt:lpstr>What we learned </vt:lpstr>
      <vt:lpstr>What we learned </vt:lpstr>
      <vt:lpstr>Future Work  </vt:lpstr>
      <vt:lpstr>Summary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Wei_Shao</dc:creator>
  <cp:lastModifiedBy>Wei_Shao</cp:lastModifiedBy>
  <cp:revision>166</cp:revision>
  <dcterms:created xsi:type="dcterms:W3CDTF">2017-04-29T22:13:59Z</dcterms:created>
  <dcterms:modified xsi:type="dcterms:W3CDTF">2017-05-28T23:30:38Z</dcterms:modified>
</cp:coreProperties>
</file>