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7c7c74d8e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7c7c74d8e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7c7c74d8e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7c7c74d8e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645f6215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645f6215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645f6215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645f6215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645f6215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645f6215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645f6215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645f6215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645f6215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645f6215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645f6215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645f6215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3fa6cd2a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3fa6cd2a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7c7c74d8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7c7c74d8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7c7c74d8e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7c7c74d8e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Site vitrine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461050"/>
            <a:ext cx="3020700" cy="12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CHAHBAR SOUFIANE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HAMID ARHROUD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HAMIDOUCH ASMAE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BOUCHLOUCH YASSINE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4678425" y="3461050"/>
            <a:ext cx="3020700" cy="12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fr"/>
              <a:t>Encadrant : Es-sarraj Fouad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76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</a:rPr>
              <a:t>La page  : CONTACT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600" y="635300"/>
            <a:ext cx="7650667" cy="43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276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</a:rPr>
              <a:t>La page  : CONTACT (suite)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10" y="535200"/>
            <a:ext cx="8014579" cy="450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894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40"/>
              <a:buChar char="❖"/>
            </a:pPr>
            <a:r>
              <a:rPr lang="fr" sz="2840">
                <a:solidFill>
                  <a:srgbClr val="999999"/>
                </a:solidFill>
              </a:rPr>
              <a:t>Conclusion</a:t>
            </a:r>
            <a:r>
              <a:rPr lang="fr" sz="2840">
                <a:solidFill>
                  <a:srgbClr val="999999"/>
                </a:solidFill>
              </a:rPr>
              <a:t>:</a:t>
            </a:r>
            <a:endParaRPr sz="2840">
              <a:solidFill>
                <a:srgbClr val="999999"/>
              </a:solidFill>
            </a:endParaRPr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727650" y="24156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-Difficile de travailler en groupe en utilisant Github.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600"/>
              <a:t>-Difficile de modifier le template qui contient bootstrap.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894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40"/>
              <a:buChar char="❖"/>
            </a:pPr>
            <a:r>
              <a:rPr lang="fr" sz="2840">
                <a:solidFill>
                  <a:srgbClr val="999999"/>
                </a:solidFill>
              </a:rPr>
              <a:t>Plan :</a:t>
            </a:r>
            <a:endParaRPr sz="2840">
              <a:solidFill>
                <a:srgbClr val="999999"/>
              </a:solidFill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fr" sz="1600"/>
              <a:t>Analyse de besoin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fr" sz="1600"/>
              <a:t>Analyse technique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fr" sz="1600"/>
              <a:t>Conception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fr" sz="1600"/>
              <a:t>Réalisation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fr" sz="1600"/>
              <a:t>Conclusion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894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40"/>
              <a:buChar char="❖"/>
            </a:pPr>
            <a:r>
              <a:rPr lang="fr" sz="2840">
                <a:solidFill>
                  <a:srgbClr val="999999"/>
                </a:solidFill>
              </a:rPr>
              <a:t>Analyse de besoin</a:t>
            </a:r>
            <a:r>
              <a:rPr lang="fr" sz="2840">
                <a:solidFill>
                  <a:srgbClr val="999999"/>
                </a:solidFill>
              </a:rPr>
              <a:t>:</a:t>
            </a:r>
            <a:endParaRPr sz="2840">
              <a:solidFill>
                <a:srgbClr val="999999"/>
              </a:solidFill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7650" y="24584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600"/>
              <a:t>Réaliser un </a:t>
            </a:r>
            <a:r>
              <a:rPr b="1" lang="fr" sz="1700"/>
              <a:t>site vitrine</a:t>
            </a:r>
            <a:r>
              <a:rPr lang="fr" sz="1600"/>
              <a:t> pour montrons les </a:t>
            </a:r>
            <a:r>
              <a:rPr lang="fr" sz="1600"/>
              <a:t>modèle</a:t>
            </a:r>
            <a:r>
              <a:rPr lang="fr" sz="1600"/>
              <a:t> des voiture.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894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40"/>
              <a:buChar char="❖"/>
            </a:pPr>
            <a:r>
              <a:rPr lang="fr" sz="2840">
                <a:solidFill>
                  <a:srgbClr val="999999"/>
                </a:solidFill>
              </a:rPr>
              <a:t>Analyse technique:</a:t>
            </a:r>
            <a:endParaRPr sz="2840">
              <a:solidFill>
                <a:srgbClr val="999999"/>
              </a:solidFill>
            </a:endParaRPr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fr" sz="1700"/>
              <a:t>HTML </a:t>
            </a:r>
            <a:r>
              <a:rPr b="1" lang="fr" sz="1700"/>
              <a:t>niveau 1</a:t>
            </a:r>
            <a:endParaRPr b="1"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fr" sz="1700"/>
              <a:t>CSS       </a:t>
            </a:r>
            <a:r>
              <a:rPr lang="fr" sz="1700"/>
              <a:t> </a:t>
            </a:r>
            <a:r>
              <a:rPr b="1" lang="fr" sz="1700"/>
              <a:t>niveau 1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fr" sz="1700"/>
              <a:t>Github </a:t>
            </a:r>
            <a:r>
              <a:rPr lang="fr" sz="1700"/>
              <a:t> </a:t>
            </a:r>
            <a:r>
              <a:rPr b="1" lang="fr" sz="1700"/>
              <a:t>niveau 1</a:t>
            </a:r>
            <a:endParaRPr b="1"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fr" sz="1700"/>
              <a:t>Gestion de projet</a:t>
            </a:r>
            <a:r>
              <a:rPr b="1" lang="fr" sz="1700"/>
              <a:t> </a:t>
            </a:r>
            <a:r>
              <a:rPr lang="fr" sz="1700"/>
              <a:t> </a:t>
            </a:r>
            <a:r>
              <a:rPr b="1" lang="fr" sz="1700"/>
              <a:t>niveau 1</a:t>
            </a:r>
            <a:endParaRPr b="1"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fr" sz="1700"/>
              <a:t>Trello  </a:t>
            </a:r>
            <a:r>
              <a:rPr b="1" lang="fr" sz="1700"/>
              <a:t>niveau 1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894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40"/>
              <a:buChar char="❖"/>
            </a:pPr>
            <a:r>
              <a:rPr lang="fr" sz="2840">
                <a:solidFill>
                  <a:srgbClr val="999999"/>
                </a:solidFill>
              </a:rPr>
              <a:t>Conception</a:t>
            </a:r>
            <a:r>
              <a:rPr lang="fr" sz="2840">
                <a:solidFill>
                  <a:srgbClr val="999999"/>
                </a:solidFill>
              </a:rPr>
              <a:t>:</a:t>
            </a:r>
            <a:endParaRPr sz="2840">
              <a:solidFill>
                <a:srgbClr val="999999"/>
              </a:solidFill>
            </a:endParaRPr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/>
              <a:t>-Maquette </a:t>
            </a:r>
            <a:r>
              <a:rPr lang="fr" sz="2000"/>
              <a:t>prêt.</a:t>
            </a:r>
            <a:endParaRPr sz="2200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238" y="0"/>
            <a:ext cx="38699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7650" y="1941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240">
                <a:solidFill>
                  <a:srgbClr val="999999"/>
                </a:solidFill>
              </a:rPr>
              <a:t>Réalisation</a:t>
            </a:r>
            <a:r>
              <a:rPr lang="fr" sz="4240">
                <a:solidFill>
                  <a:srgbClr val="999999"/>
                </a:solidFill>
              </a:rPr>
              <a:t>:</a:t>
            </a:r>
            <a:endParaRPr sz="424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225" y="0"/>
            <a:ext cx="2147549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700" y="0"/>
            <a:ext cx="2937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/>
          <p:nvPr/>
        </p:nvSpPr>
        <p:spPr>
          <a:xfrm>
            <a:off x="5645775" y="2219075"/>
            <a:ext cx="444000" cy="46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2985075" y="2112500"/>
            <a:ext cx="582000" cy="6522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9700" y="0"/>
            <a:ext cx="2937600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76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</a:rPr>
              <a:t>La page  : ABOUT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663" y="667200"/>
            <a:ext cx="7650667" cy="43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76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</a:rPr>
              <a:t>La page  : SHOP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7600"/>
            <a:ext cx="2376616" cy="430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6516" y="687600"/>
            <a:ext cx="5720447" cy="430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2529025" y="2474800"/>
            <a:ext cx="837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ZOOM &gt;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