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sin saleh" userId="21e2f337f6721414" providerId="LiveId" clId="{E0605B7E-6B2A-490E-B08B-C45EEF765E49}"/>
    <pc:docChg chg="delSld">
      <pc:chgData name="yassin saleh" userId="21e2f337f6721414" providerId="LiveId" clId="{E0605B7E-6B2A-490E-B08B-C45EEF765E49}" dt="2025-05-02T12:59:45.833" v="0" actId="47"/>
      <pc:docMkLst>
        <pc:docMk/>
      </pc:docMkLst>
      <pc:sldChg chg="del">
        <pc:chgData name="yassin saleh" userId="21e2f337f6721414" providerId="LiveId" clId="{E0605B7E-6B2A-490E-B08B-C45EEF765E49}" dt="2025-05-02T12:59:45.833" v="0" actId="47"/>
        <pc:sldMkLst>
          <pc:docMk/>
          <pc:sldMk cId="163927248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6985F1-78C3-EC87-83A0-2D323CD4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95968-7DD7-93BC-CDD3-935B46B2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16131-B2D0-CF61-035E-38CF286C7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yassin saleh</cp:lastModifiedBy>
  <cp:revision>17</cp:revision>
  <dcterms:created xsi:type="dcterms:W3CDTF">2024-06-24T12:27:37Z</dcterms:created>
  <dcterms:modified xsi:type="dcterms:W3CDTF">2025-05-02T12:59:48Z</dcterms:modified>
</cp:coreProperties>
</file>