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10/25/2022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10/25/2022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D81F0-CCC9-430E-9188-DCB5BA95B5BF}"/>
              </a:ext>
            </a:extLst>
          </p:cNvPr>
          <p:cNvSpPr>
            <a:spLocks noGrp="1"/>
          </p:cNvSpPr>
          <p:nvPr>
            <p:ph type="ctrTitle"/>
          </p:nvPr>
        </p:nvSpPr>
        <p:spPr>
          <a:xfrm>
            <a:off x="2211592" y="4198393"/>
            <a:ext cx="8377854" cy="1688510"/>
          </a:xfrm>
        </p:spPr>
        <p:txBody>
          <a:bodyPr>
            <a:normAutofit fontScale="90000"/>
          </a:bodyPr>
          <a:lstStyle/>
          <a:p>
            <a:r>
              <a:rPr lang="en-US" sz="2000" b="0" i="1" dirty="0">
                <a:solidFill>
                  <a:schemeClr val="accent4">
                    <a:lumMod val="50000"/>
                  </a:schemeClr>
                </a:solidFill>
                <a:effectLst/>
                <a:latin typeface="inherit"/>
              </a:rPr>
              <a:t>How does the web work</a:t>
            </a:r>
            <a:r>
              <a:rPr lang="en-US" sz="2000" b="0" i="0" dirty="0">
                <a:solidFill>
                  <a:schemeClr val="accent4">
                    <a:lumMod val="50000"/>
                  </a:schemeClr>
                </a:solidFill>
                <a:effectLst/>
                <a:latin typeface="inherit"/>
              </a:rPr>
              <a:t>?</a:t>
            </a:r>
            <a:br>
              <a:rPr lang="en-US" sz="2000" b="0" i="0" dirty="0">
                <a:solidFill>
                  <a:schemeClr val="accent4">
                    <a:lumMod val="50000"/>
                  </a:schemeClr>
                </a:solidFill>
                <a:effectLst/>
                <a:latin typeface="inherit"/>
              </a:rPr>
            </a:br>
            <a:br>
              <a:rPr lang="en-US" sz="2000" b="0" i="0" dirty="0">
                <a:solidFill>
                  <a:schemeClr val="accent4">
                    <a:lumMod val="50000"/>
                  </a:schemeClr>
                </a:solidFill>
                <a:effectLst/>
                <a:latin typeface="inherit"/>
              </a:rPr>
            </a:br>
            <a:br>
              <a:rPr lang="en-US" sz="2000" b="0" i="0" dirty="0">
                <a:solidFill>
                  <a:schemeClr val="accent4">
                    <a:lumMod val="50000"/>
                  </a:schemeClr>
                </a:solidFill>
                <a:effectLst/>
                <a:latin typeface="inherit"/>
              </a:rPr>
            </a:br>
            <a:br>
              <a:rPr lang="en-US" sz="2000" b="0" i="0" dirty="0">
                <a:solidFill>
                  <a:schemeClr val="accent4">
                    <a:lumMod val="50000"/>
                  </a:schemeClr>
                </a:solidFill>
                <a:effectLst/>
                <a:latin typeface="inherit"/>
              </a:rPr>
            </a:br>
            <a:br>
              <a:rPr lang="en-US" sz="2000" b="0" i="0" dirty="0">
                <a:solidFill>
                  <a:schemeClr val="accent4">
                    <a:lumMod val="50000"/>
                  </a:schemeClr>
                </a:solidFill>
                <a:effectLst/>
                <a:latin typeface="inherit"/>
              </a:rPr>
            </a:br>
            <a:br>
              <a:rPr lang="en-US" sz="2000" dirty="0">
                <a:solidFill>
                  <a:schemeClr val="accent4">
                    <a:lumMod val="50000"/>
                  </a:schemeClr>
                </a:solidFill>
                <a:latin typeface="inherit"/>
              </a:rPr>
            </a:br>
            <a:br>
              <a:rPr lang="en-US" sz="2000" dirty="0">
                <a:solidFill>
                  <a:schemeClr val="accent4">
                    <a:lumMod val="50000"/>
                  </a:schemeClr>
                </a:solidFill>
                <a:latin typeface="inherit"/>
              </a:rPr>
            </a:br>
            <a:br>
              <a:rPr lang="en-US" sz="2000" dirty="0">
                <a:solidFill>
                  <a:schemeClr val="accent4">
                    <a:lumMod val="50000"/>
                  </a:schemeClr>
                </a:solidFill>
                <a:latin typeface="inherit"/>
              </a:rPr>
            </a:br>
            <a:br>
              <a:rPr lang="en-US" sz="2000" dirty="0">
                <a:solidFill>
                  <a:schemeClr val="accent4">
                    <a:lumMod val="50000"/>
                  </a:schemeClr>
                </a:solidFill>
                <a:latin typeface="inherit"/>
              </a:rPr>
            </a:br>
            <a:br>
              <a:rPr lang="en-US" sz="2000" b="0" i="0" dirty="0">
                <a:solidFill>
                  <a:schemeClr val="accent4">
                    <a:lumMod val="50000"/>
                  </a:schemeClr>
                </a:solidFill>
                <a:effectLst/>
                <a:latin typeface="inherit"/>
              </a:rPr>
            </a:br>
            <a:r>
              <a:rPr lang="en-US" sz="2000" b="0" i="1" dirty="0">
                <a:solidFill>
                  <a:schemeClr val="accent4">
                    <a:lumMod val="50000"/>
                  </a:schemeClr>
                </a:solidFill>
                <a:effectLst/>
                <a:latin typeface="inherit"/>
              </a:rPr>
              <a:t>What </a:t>
            </a:r>
            <a:r>
              <a:rPr lang="en-US" sz="2000" b="0" i="0" dirty="0">
                <a:solidFill>
                  <a:schemeClr val="accent4">
                    <a:lumMod val="50000"/>
                  </a:schemeClr>
                </a:solidFill>
                <a:effectLst/>
                <a:latin typeface="inherit"/>
              </a:rPr>
              <a:t>do you need</a:t>
            </a:r>
            <a:r>
              <a:rPr lang="en-US" sz="2000" b="0" i="1" dirty="0">
                <a:solidFill>
                  <a:schemeClr val="accent4">
                    <a:lumMod val="50000"/>
                  </a:schemeClr>
                </a:solidFill>
                <a:effectLst/>
                <a:latin typeface="inherit"/>
              </a:rPr>
              <a:t> to be a web developer?</a:t>
            </a:r>
            <a:br>
              <a:rPr lang="en-US" sz="2000" b="0" i="1" dirty="0">
                <a:solidFill>
                  <a:schemeClr val="accent4">
                    <a:lumMod val="50000"/>
                  </a:schemeClr>
                </a:solidFill>
                <a:effectLst/>
                <a:latin typeface="inherit"/>
              </a:rPr>
            </a:br>
            <a:r>
              <a:rPr lang="en-US" sz="1800" dirty="0">
                <a:solidFill>
                  <a:schemeClr val="accent6"/>
                </a:solidFill>
                <a:latin typeface="inherit"/>
              </a:rPr>
              <a:t>To become a Web Developer, you should have an understanding of HTML, CSS, and JavaScript. It's also recommended to learn about CSS and CSS frameworks. Developing these fundamental web development skills will give you the foundation and logic for communicating with programming languages</a:t>
            </a:r>
            <a:r>
              <a:rPr lang="en-US" sz="1600" b="0" i="0" dirty="0">
                <a:solidFill>
                  <a:srgbClr val="BDC1C6"/>
                </a:solidFill>
                <a:effectLst/>
                <a:latin typeface="arial" panose="020B0604020202020204" pitchFamily="34" charset="0"/>
              </a:rPr>
              <a:t>.</a:t>
            </a:r>
            <a:br>
              <a:rPr lang="en-US" sz="2000" b="0" i="0" dirty="0">
                <a:solidFill>
                  <a:schemeClr val="accent4">
                    <a:lumMod val="50000"/>
                  </a:schemeClr>
                </a:solidFill>
                <a:effectLst/>
                <a:latin typeface="inherit"/>
              </a:rPr>
            </a:br>
            <a:r>
              <a:rPr lang="en-US" sz="2000" b="0" i="0" dirty="0">
                <a:solidFill>
                  <a:schemeClr val="accent4">
                    <a:lumMod val="50000"/>
                  </a:schemeClr>
                </a:solidFill>
                <a:effectLst/>
                <a:latin typeface="inherit"/>
              </a:rPr>
              <a:t>Why did you choose to learn web development?</a:t>
            </a:r>
            <a:br>
              <a:rPr lang="en-US" b="0" i="0" dirty="0">
                <a:solidFill>
                  <a:srgbClr val="D9D3CB"/>
                </a:solidFill>
                <a:effectLst/>
                <a:latin typeface="inherit"/>
              </a:rPr>
            </a:br>
            <a:r>
              <a:rPr lang="en-US" sz="1800" b="0" i="0" dirty="0">
                <a:solidFill>
                  <a:schemeClr val="accent6"/>
                </a:solidFill>
                <a:effectLst/>
                <a:latin typeface="inherit"/>
              </a:rPr>
              <a:t>I chose to learn web development because I looked at it on the Internet and liked it. I told myself that I could study it and succeed in it and work because it is a field that is in great demand in the labor market and my friends are in the same field and they advised me about it</a:t>
            </a:r>
            <a:endParaRPr lang="fr-FR" sz="1800" dirty="0">
              <a:solidFill>
                <a:schemeClr val="accent6"/>
              </a:solidFill>
            </a:endParaRPr>
          </a:p>
        </p:txBody>
      </p:sp>
      <p:sp>
        <p:nvSpPr>
          <p:cNvPr id="3" name="Sous-titre 2">
            <a:extLst>
              <a:ext uri="{FF2B5EF4-FFF2-40B4-BE49-F238E27FC236}">
                <a16:creationId xmlns:a16="http://schemas.microsoft.com/office/drawing/2014/main" id="{F1F6C694-9E93-4AD9-9EE0-D13FD97994FF}"/>
              </a:ext>
            </a:extLst>
          </p:cNvPr>
          <p:cNvSpPr>
            <a:spLocks noGrp="1"/>
          </p:cNvSpPr>
          <p:nvPr>
            <p:ph type="subTitle" idx="1"/>
          </p:nvPr>
        </p:nvSpPr>
        <p:spPr>
          <a:xfrm>
            <a:off x="2211592" y="366663"/>
            <a:ext cx="8637072" cy="977621"/>
          </a:xfrm>
        </p:spPr>
        <p:txBody>
          <a:bodyPr>
            <a:normAutofit/>
          </a:bodyPr>
          <a:lstStyle/>
          <a:p>
            <a:pPr algn="ctr"/>
            <a:r>
              <a:rPr lang="fr-FR" sz="4000" b="0" i="1" dirty="0">
                <a:solidFill>
                  <a:srgbClr val="FF0000"/>
                </a:solidFill>
                <a:effectLst/>
                <a:latin typeface="Montserrat" panose="00000500000000000000" pitchFamily="2" charset="0"/>
              </a:rPr>
              <a:t>checkpoint</a:t>
            </a:r>
            <a:endParaRPr lang="fr-FR" sz="4000" dirty="0">
              <a:solidFill>
                <a:srgbClr val="FF0000"/>
              </a:solidFill>
            </a:endParaRPr>
          </a:p>
        </p:txBody>
      </p:sp>
      <p:pic>
        <p:nvPicPr>
          <p:cNvPr id="1026" name="Picture 2">
            <a:extLst>
              <a:ext uri="{FF2B5EF4-FFF2-40B4-BE49-F238E27FC236}">
                <a16:creationId xmlns:a16="http://schemas.microsoft.com/office/drawing/2014/main" id="{1248C145-B223-4054-94FD-298678C73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0008" y="1691857"/>
            <a:ext cx="4369696" cy="1571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332259"/>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TM10001114[[fn=Galerie]]</Template>
  <TotalTime>80</TotalTime>
  <Words>148</Words>
  <Application>Microsoft Office PowerPoint</Application>
  <PresentationFormat>Grand écran</PresentationFormat>
  <Paragraphs>2</Paragraphs>
  <Slides>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arial</vt:lpstr>
      <vt:lpstr>arial</vt:lpstr>
      <vt:lpstr>Gill Sans MT</vt:lpstr>
      <vt:lpstr>inherit</vt:lpstr>
      <vt:lpstr>Montserrat</vt:lpstr>
      <vt:lpstr>Galerie</vt:lpstr>
      <vt:lpstr>How does the web work?          What do you need to be a web developer? To become a Web Developer, you should have an understanding of HTML, CSS, and JavaScript. It's also recommended to learn about CSS and CSS frameworks. Developing these fundamental web development skills will give you the foundation and logic for communicating with programming languages. Why did you choose to learn web development? I chose to learn web development because I looked at it on the Internet and liked it. I told myself that I could study it and succeed in it and work because it is a field that is in great demand in the labor market and my friends are in the same field and they advised me about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the web work?       What do you need to be a web developer?     Why did you choose to learn web development?</dc:title>
  <dc:creator>gharbi yassin</dc:creator>
  <cp:lastModifiedBy>gharbi yassin</cp:lastModifiedBy>
  <cp:revision>5</cp:revision>
  <dcterms:created xsi:type="dcterms:W3CDTF">2022-10-25T01:01:58Z</dcterms:created>
  <dcterms:modified xsi:type="dcterms:W3CDTF">2022-10-25T11:33:49Z</dcterms:modified>
</cp:coreProperties>
</file>